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2"/>
  </p:notesMasterIdLst>
  <p:handoutMasterIdLst>
    <p:handoutMasterId r:id="rId23"/>
  </p:handoutMasterIdLst>
  <p:sldIdLst>
    <p:sldId id="698" r:id="rId2"/>
    <p:sldId id="699" r:id="rId3"/>
    <p:sldId id="589" r:id="rId4"/>
    <p:sldId id="700" r:id="rId5"/>
    <p:sldId id="702" r:id="rId6"/>
    <p:sldId id="703" r:id="rId7"/>
    <p:sldId id="685" r:id="rId8"/>
    <p:sldId id="704" r:id="rId9"/>
    <p:sldId id="597" r:id="rId10"/>
    <p:sldId id="708" r:id="rId11"/>
    <p:sldId id="694" r:id="rId12"/>
    <p:sldId id="707" r:id="rId13"/>
    <p:sldId id="706" r:id="rId14"/>
    <p:sldId id="643" r:id="rId15"/>
    <p:sldId id="633" r:id="rId16"/>
    <p:sldId id="705" r:id="rId17"/>
    <p:sldId id="709" r:id="rId18"/>
    <p:sldId id="688" r:id="rId19"/>
    <p:sldId id="691" r:id="rId20"/>
    <p:sldId id="676" r:id="rId2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15" userDrawn="1">
          <p15:clr>
            <a:srgbClr val="A4A3A4"/>
          </p15:clr>
        </p15:guide>
        <p15:guide id="2" pos="3863"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000000"/>
    <a:srgbClr val="EB980C"/>
    <a:srgbClr val="F9E3C3"/>
    <a:srgbClr val="FFE02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132" autoAdjust="0"/>
    <p:restoredTop sz="96567"/>
  </p:normalViewPr>
  <p:slideViewPr>
    <p:cSldViewPr snapToGrid="0" snapToObjects="1" showGuides="1">
      <p:cViewPr varScale="1">
        <p:scale>
          <a:sx n="72" d="100"/>
          <a:sy n="72" d="100"/>
        </p:scale>
        <p:origin x="570" y="78"/>
      </p:cViewPr>
      <p:guideLst>
        <p:guide orient="horz" pos="2115"/>
        <p:guide pos="3863"/>
      </p:guideLst>
    </p:cSldViewPr>
  </p:slideViewPr>
  <p:notesTextViewPr>
    <p:cViewPr>
      <p:scale>
        <a:sx n="1" d="1"/>
        <a:sy n="1" d="1"/>
      </p:scale>
      <p:origin x="0" y="0"/>
    </p:cViewPr>
  </p:notesTextViewPr>
  <p:notesViewPr>
    <p:cSldViewPr snapToGrid="0" snapToObjects="1">
      <p:cViewPr varScale="1">
        <p:scale>
          <a:sx n="118" d="100"/>
          <a:sy n="118" d="100"/>
        </p:scale>
        <p:origin x="3952" y="208"/>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3"/>
            </a:solidFill>
            <a:ln>
              <a:noFill/>
            </a:ln>
            <a:effectLst/>
          </c:spPr>
          <c:invertIfNegative val="0"/>
          <c:dPt>
            <c:idx val="0"/>
            <c:invertIfNegative val="0"/>
            <c:bubble3D val="0"/>
            <c:spPr>
              <a:solidFill>
                <a:schemeClr val="accent3">
                  <a:lumMod val="75000"/>
                </a:schemeClr>
              </a:solidFill>
              <a:ln>
                <a:noFill/>
              </a:ln>
              <a:effectLst/>
            </c:spPr>
            <c:extLst>
              <c:ext xmlns:c16="http://schemas.microsoft.com/office/drawing/2014/chart" uri="{C3380CC4-5D6E-409C-BE32-E72D297353CC}">
                <c16:uniqueId val="{00000001-BD4F-4C17-ACD2-804BACE58865}"/>
              </c:ext>
            </c:extLst>
          </c:dPt>
          <c:dPt>
            <c:idx val="2"/>
            <c:invertIfNegative val="0"/>
            <c:bubble3D val="0"/>
            <c:spPr>
              <a:solidFill>
                <a:schemeClr val="accent4"/>
              </a:solidFill>
              <a:ln>
                <a:noFill/>
              </a:ln>
              <a:effectLst/>
            </c:spPr>
            <c:extLst>
              <c:ext xmlns:c16="http://schemas.microsoft.com/office/drawing/2014/chart" uri="{C3380CC4-5D6E-409C-BE32-E72D297353CC}">
                <c16:uniqueId val="{00000003-BD4F-4C17-ACD2-804BACE58865}"/>
              </c:ext>
            </c:extLst>
          </c:dPt>
          <c:dPt>
            <c:idx val="3"/>
            <c:invertIfNegative val="0"/>
            <c:bubble3D val="0"/>
            <c:spPr>
              <a:solidFill>
                <a:schemeClr val="accent5"/>
              </a:solidFill>
              <a:ln>
                <a:noFill/>
              </a:ln>
              <a:effectLst/>
            </c:spPr>
            <c:extLst>
              <c:ext xmlns:c16="http://schemas.microsoft.com/office/drawing/2014/chart" uri="{C3380CC4-5D6E-409C-BE32-E72D297353CC}">
                <c16:uniqueId val="{00000005-BD4F-4C17-ACD2-804BACE58865}"/>
              </c:ext>
            </c:extLst>
          </c:dPt>
          <c:dPt>
            <c:idx val="4"/>
            <c:invertIfNegative val="0"/>
            <c:bubble3D val="0"/>
            <c:spPr>
              <a:solidFill>
                <a:schemeClr val="accent6"/>
              </a:solidFill>
              <a:ln>
                <a:noFill/>
              </a:ln>
              <a:effectLst/>
            </c:spPr>
            <c:extLst>
              <c:ext xmlns:c16="http://schemas.microsoft.com/office/drawing/2014/chart" uri="{C3380CC4-5D6E-409C-BE32-E72D297353CC}">
                <c16:uniqueId val="{00000007-BD4F-4C17-ACD2-804BACE58865}"/>
              </c:ext>
            </c:extLst>
          </c:dPt>
          <c:cat>
            <c:strRef>
              <c:f>Sheet1!$A$2:$A$6</c:f>
              <c:strCache>
                <c:ptCount val="5"/>
                <c:pt idx="0">
                  <c:v>Category 1</c:v>
                </c:pt>
                <c:pt idx="1">
                  <c:v>Category 2</c:v>
                </c:pt>
                <c:pt idx="2">
                  <c:v>Category 3</c:v>
                </c:pt>
                <c:pt idx="3">
                  <c:v>Category 4</c:v>
                </c:pt>
                <c:pt idx="4">
                  <c:v>Category 5</c:v>
                </c:pt>
              </c:strCache>
            </c:strRef>
          </c:cat>
          <c:val>
            <c:numRef>
              <c:f>Sheet1!$B$2:$B$6</c:f>
              <c:numCache>
                <c:formatCode>General</c:formatCode>
                <c:ptCount val="5"/>
                <c:pt idx="0">
                  <c:v>1.5</c:v>
                </c:pt>
                <c:pt idx="1">
                  <c:v>2.5</c:v>
                </c:pt>
                <c:pt idx="2">
                  <c:v>3.5</c:v>
                </c:pt>
                <c:pt idx="3">
                  <c:v>4.5</c:v>
                </c:pt>
                <c:pt idx="4">
                  <c:v>3.7</c:v>
                </c:pt>
              </c:numCache>
            </c:numRef>
          </c:val>
          <c:extLst>
            <c:ext xmlns:c16="http://schemas.microsoft.com/office/drawing/2014/chart" uri="{C3380CC4-5D6E-409C-BE32-E72D297353CC}">
              <c16:uniqueId val="{00000008-BD4F-4C17-ACD2-804BACE58865}"/>
            </c:ext>
          </c:extLst>
        </c:ser>
        <c:dLbls>
          <c:showLegendKey val="0"/>
          <c:showVal val="0"/>
          <c:showCatName val="0"/>
          <c:showSerName val="0"/>
          <c:showPercent val="0"/>
          <c:showBubbleSize val="0"/>
        </c:dLbls>
        <c:gapWidth val="40"/>
        <c:overlap val="-9"/>
        <c:axId val="-2021912080"/>
        <c:axId val="-2021830928"/>
      </c:barChart>
      <c:catAx>
        <c:axId val="-2021912080"/>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00" b="0" i="0" u="none" strike="noStrike" kern="1200" baseline="0">
                <a:solidFill>
                  <a:schemeClr val="tx1">
                    <a:lumMod val="65000"/>
                    <a:lumOff val="35000"/>
                  </a:schemeClr>
                </a:solidFill>
                <a:latin typeface="Abril Text" charset="0"/>
                <a:ea typeface="Abril Text" charset="0"/>
                <a:cs typeface="Abril Text" charset="0"/>
              </a:defRPr>
            </a:pPr>
            <a:endParaRPr lang="en-US"/>
          </a:p>
        </c:txPr>
        <c:crossAx val="-2021830928"/>
        <c:crosses val="autoZero"/>
        <c:auto val="1"/>
        <c:lblAlgn val="ctr"/>
        <c:lblOffset val="100"/>
        <c:noMultiLvlLbl val="0"/>
      </c:catAx>
      <c:valAx>
        <c:axId val="-2021830928"/>
        <c:scaling>
          <c:orientation val="minMax"/>
        </c:scaling>
        <c:delete val="0"/>
        <c:axPos val="l"/>
        <c:majorGridlines>
          <c:spPr>
            <a:ln w="9525" cap="flat" cmpd="sng" algn="ctr">
              <a:solidFill>
                <a:schemeClr val="bg2"/>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solidFill>
                <a:latin typeface="Abril Text" charset="0"/>
                <a:ea typeface="Abril Text" charset="0"/>
                <a:cs typeface="Abril Text" charset="0"/>
              </a:defRPr>
            </a:pPr>
            <a:endParaRPr lang="en-US"/>
          </a:p>
        </c:txPr>
        <c:crossAx val="-2021912080"/>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A87F86DC-86D6-8745-8E50-81891049FF24}" type="datetimeFigureOut">
              <a:rPr lang="en-US" smtClean="0"/>
              <a:t>7/19/2018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CA74699-B72A-5A42-8323-05A0664E15BC}" type="slidenum">
              <a:rPr lang="en-US" smtClean="0"/>
              <a:t>‹#›</a:t>
            </a:fld>
            <a:endParaRPr lang="en-US"/>
          </a:p>
        </p:txBody>
      </p:sp>
    </p:spTree>
    <p:extLst>
      <p:ext uri="{BB962C8B-B14F-4D97-AF65-F5344CB8AC3E}">
        <p14:creationId xmlns:p14="http://schemas.microsoft.com/office/powerpoint/2010/main" val="500618996"/>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863A740-0B7D-3342-89E9-ADA2F519AD31}" type="datetimeFigureOut">
              <a:rPr lang="en-US" smtClean="0"/>
              <a:t>7/19/2018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2D7223A3-994C-A148-83E4-FB7575EE6D5A}" type="slidenum">
              <a:rPr lang="en-US" smtClean="0"/>
              <a:t>‹#›</a:t>
            </a:fld>
            <a:endParaRPr lang="en-US"/>
          </a:p>
        </p:txBody>
      </p:sp>
    </p:spTree>
    <p:extLst>
      <p:ext uri="{BB962C8B-B14F-4D97-AF65-F5344CB8AC3E}">
        <p14:creationId xmlns:p14="http://schemas.microsoft.com/office/powerpoint/2010/main" val="145095604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General Page">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533760" y="466725"/>
            <a:ext cx="11124480" cy="478155"/>
          </a:xfrm>
          <a:prstGeom prst="rect">
            <a:avLst/>
          </a:prstGeom>
        </p:spPr>
        <p:txBody>
          <a:bodyPr vert="horz" lIns="91440" tIns="45720" rIns="91440" bIns="45720" rtlCol="0" anchor="ctr">
            <a:noAutofit/>
          </a:bodyPr>
          <a:lstStyle/>
          <a:p>
            <a:r>
              <a:rPr lang="en-US" dirty="0"/>
              <a:t>Your Heading</a:t>
            </a:r>
          </a:p>
        </p:txBody>
      </p:sp>
      <p:sp>
        <p:nvSpPr>
          <p:cNvPr id="11"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12" name="Text Placeholder 2"/>
          <p:cNvSpPr>
            <a:spLocks noGrp="1"/>
          </p:cNvSpPr>
          <p:nvPr>
            <p:ph idx="1" hasCustomPrompt="1"/>
          </p:nvPr>
        </p:nvSpPr>
        <p:spPr>
          <a:xfrm>
            <a:off x="533760" y="972185"/>
            <a:ext cx="11124480" cy="226695"/>
          </a:xfrm>
          <a:prstGeom prst="rect">
            <a:avLst/>
          </a:prstGeom>
        </p:spPr>
        <p:txBody>
          <a:bodyPr vert="horz" lIns="91440" tIns="45720" rIns="91440" bIns="45720" rtlCol="0" anchor="ctr">
            <a:normAutofit/>
          </a:bodyPr>
          <a:lstStyle/>
          <a:p>
            <a:pPr lvl="0"/>
            <a:r>
              <a:rPr lang="en-US" dirty="0"/>
              <a:t>Type Your Minimal Subtitle</a:t>
            </a:r>
          </a:p>
        </p:txBody>
      </p:sp>
    </p:spTree>
    <p:extLst>
      <p:ext uri="{BB962C8B-B14F-4D97-AF65-F5344CB8AC3E}">
        <p14:creationId xmlns:p14="http://schemas.microsoft.com/office/powerpoint/2010/main" val="8469308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29_Presenter">
    <p:spTree>
      <p:nvGrpSpPr>
        <p:cNvPr id="1" name=""/>
        <p:cNvGrpSpPr/>
        <p:nvPr/>
      </p:nvGrpSpPr>
      <p:grpSpPr>
        <a:xfrm>
          <a:off x="0" y="0"/>
          <a:ext cx="0" cy="0"/>
          <a:chOff x="0" y="0"/>
          <a:chExt cx="0" cy="0"/>
        </a:xfrm>
      </p:grpSpPr>
      <p:sp>
        <p:nvSpPr>
          <p:cNvPr id="7" name="Picture Placeholder 2">
            <a:extLst>
              <a:ext uri="{FF2B5EF4-FFF2-40B4-BE49-F238E27FC236}">
                <a16:creationId xmlns:a16="http://schemas.microsoft.com/office/drawing/2014/main" id="{DA7E1EFF-41CB-4FA4-969F-D6F3CD809C34}"/>
              </a:ext>
            </a:extLst>
          </p:cNvPr>
          <p:cNvSpPr>
            <a:spLocks noGrp="1"/>
          </p:cNvSpPr>
          <p:nvPr>
            <p:ph type="pic" sz="quarter" idx="10" hasCustomPrompt="1"/>
          </p:nvPr>
        </p:nvSpPr>
        <p:spPr>
          <a:xfrm>
            <a:off x="6223874" y="3643086"/>
            <a:ext cx="5567407" cy="2857735"/>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8" name="Picture Placeholder 2">
            <a:extLst>
              <a:ext uri="{FF2B5EF4-FFF2-40B4-BE49-F238E27FC236}">
                <a16:creationId xmlns:a16="http://schemas.microsoft.com/office/drawing/2014/main" id="{2081C9EF-C953-4E7D-9DEF-8A817CDDB9CD}"/>
              </a:ext>
            </a:extLst>
          </p:cNvPr>
          <p:cNvSpPr>
            <a:spLocks noGrp="1"/>
          </p:cNvSpPr>
          <p:nvPr>
            <p:ph type="pic" sz="quarter" idx="11" hasCustomPrompt="1"/>
          </p:nvPr>
        </p:nvSpPr>
        <p:spPr>
          <a:xfrm>
            <a:off x="6180332" y="357179"/>
            <a:ext cx="5567407" cy="3034977"/>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9" name="Picture Placeholder 2">
            <a:extLst>
              <a:ext uri="{FF2B5EF4-FFF2-40B4-BE49-F238E27FC236}">
                <a16:creationId xmlns:a16="http://schemas.microsoft.com/office/drawing/2014/main" id="{F63C0641-330E-40A8-906F-14B262F98BC3}"/>
              </a:ext>
            </a:extLst>
          </p:cNvPr>
          <p:cNvSpPr>
            <a:spLocks noGrp="1"/>
          </p:cNvSpPr>
          <p:nvPr>
            <p:ph type="pic" sz="quarter" idx="12" hasCustomPrompt="1"/>
          </p:nvPr>
        </p:nvSpPr>
        <p:spPr>
          <a:xfrm>
            <a:off x="415234" y="371693"/>
            <a:ext cx="5477565" cy="3034977"/>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ext uri="{BB962C8B-B14F-4D97-AF65-F5344CB8AC3E}">
        <p14:creationId xmlns:p14="http://schemas.microsoft.com/office/powerpoint/2010/main" val="3177208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2_Presenter">
    <p:spTree>
      <p:nvGrpSpPr>
        <p:cNvPr id="1" name=""/>
        <p:cNvGrpSpPr/>
        <p:nvPr/>
      </p:nvGrpSpPr>
      <p:grpSpPr>
        <a:xfrm>
          <a:off x="0" y="0"/>
          <a:ext cx="0" cy="0"/>
          <a:chOff x="0" y="0"/>
          <a:chExt cx="0" cy="0"/>
        </a:xfrm>
      </p:grpSpPr>
      <p:sp>
        <p:nvSpPr>
          <p:cNvPr id="4" name="Picture Placeholder 2"/>
          <p:cNvSpPr>
            <a:spLocks noGrp="1"/>
          </p:cNvSpPr>
          <p:nvPr>
            <p:ph type="pic" sz="quarter" idx="10" hasCustomPrompt="1"/>
          </p:nvPr>
        </p:nvSpPr>
        <p:spPr>
          <a:xfrm>
            <a:off x="0" y="2916820"/>
            <a:ext cx="12192000" cy="394118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Tree>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6_Presenter">
    <p:spTree>
      <p:nvGrpSpPr>
        <p:cNvPr id="1" name=""/>
        <p:cNvGrpSpPr/>
        <p:nvPr/>
      </p:nvGrpSpPr>
      <p:grpSpPr>
        <a:xfrm>
          <a:off x="0" y="0"/>
          <a:ext cx="0" cy="0"/>
          <a:chOff x="0" y="0"/>
          <a:chExt cx="0" cy="0"/>
        </a:xfrm>
      </p:grpSpPr>
      <p:sp>
        <p:nvSpPr>
          <p:cNvPr id="4" name="Picture Placeholder 2"/>
          <p:cNvSpPr>
            <a:spLocks noGrp="1"/>
          </p:cNvSpPr>
          <p:nvPr>
            <p:ph type="pic" sz="quarter" idx="10" hasCustomPrompt="1"/>
          </p:nvPr>
        </p:nvSpPr>
        <p:spPr>
          <a:xfrm>
            <a:off x="5724144" y="355599"/>
            <a:ext cx="5817616" cy="6502401"/>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Tree>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54_Presenter">
    <p:spTree>
      <p:nvGrpSpPr>
        <p:cNvPr id="1" name=""/>
        <p:cNvGrpSpPr/>
        <p:nvPr/>
      </p:nvGrpSpPr>
      <p:grpSpPr>
        <a:xfrm>
          <a:off x="0" y="0"/>
          <a:ext cx="0" cy="0"/>
          <a:chOff x="0" y="0"/>
          <a:chExt cx="0" cy="0"/>
        </a:xfrm>
      </p:grpSpPr>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8" name="Picture Placeholder 2"/>
          <p:cNvSpPr>
            <a:spLocks noGrp="1"/>
          </p:cNvSpPr>
          <p:nvPr>
            <p:ph type="pic" sz="quarter" idx="12" hasCustomPrompt="1"/>
          </p:nvPr>
        </p:nvSpPr>
        <p:spPr>
          <a:xfrm>
            <a:off x="-20320" y="2001520"/>
            <a:ext cx="2509520" cy="285496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0" name="Picture Placeholder 2"/>
          <p:cNvSpPr>
            <a:spLocks noGrp="1"/>
          </p:cNvSpPr>
          <p:nvPr>
            <p:ph type="pic" sz="quarter" idx="13" hasCustomPrompt="1"/>
          </p:nvPr>
        </p:nvSpPr>
        <p:spPr>
          <a:xfrm>
            <a:off x="9692640" y="2001520"/>
            <a:ext cx="2509520" cy="285496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3_Presenter">
    <p:spTree>
      <p:nvGrpSpPr>
        <p:cNvPr id="1" name=""/>
        <p:cNvGrpSpPr/>
        <p:nvPr/>
      </p:nvGrpSpPr>
      <p:grpSpPr>
        <a:xfrm>
          <a:off x="0" y="0"/>
          <a:ext cx="0" cy="0"/>
          <a:chOff x="0" y="0"/>
          <a:chExt cx="0" cy="0"/>
        </a:xfrm>
      </p:grpSpPr>
      <p:sp>
        <p:nvSpPr>
          <p:cNvPr id="4" name="Picture Placeholder 2"/>
          <p:cNvSpPr>
            <a:spLocks noGrp="1"/>
          </p:cNvSpPr>
          <p:nvPr>
            <p:ph type="pic" sz="quarter" idx="10" hasCustomPrompt="1"/>
          </p:nvPr>
        </p:nvSpPr>
        <p:spPr>
          <a:xfrm>
            <a:off x="3891280" y="542081"/>
            <a:ext cx="7766959" cy="5777439"/>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Tree>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4_Presenter">
    <p:spTree>
      <p:nvGrpSpPr>
        <p:cNvPr id="1" name=""/>
        <p:cNvGrpSpPr/>
        <p:nvPr/>
      </p:nvGrpSpPr>
      <p:grpSpPr>
        <a:xfrm>
          <a:off x="0" y="0"/>
          <a:ext cx="0" cy="0"/>
          <a:chOff x="0" y="0"/>
          <a:chExt cx="0" cy="0"/>
        </a:xfrm>
      </p:grpSpPr>
      <p:sp>
        <p:nvSpPr>
          <p:cNvPr id="4" name="Picture Placeholder 2"/>
          <p:cNvSpPr>
            <a:spLocks noGrp="1"/>
          </p:cNvSpPr>
          <p:nvPr>
            <p:ph type="pic" sz="quarter" idx="10" hasCustomPrompt="1"/>
          </p:nvPr>
        </p:nvSpPr>
        <p:spPr>
          <a:xfrm>
            <a:off x="7376161" y="542081"/>
            <a:ext cx="2753360" cy="2150319"/>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6" name="Picture Placeholder 2"/>
          <p:cNvSpPr>
            <a:spLocks noGrp="1"/>
          </p:cNvSpPr>
          <p:nvPr>
            <p:ph type="pic" sz="quarter" idx="11" hasCustomPrompt="1"/>
          </p:nvPr>
        </p:nvSpPr>
        <p:spPr>
          <a:xfrm>
            <a:off x="7376161" y="3190241"/>
            <a:ext cx="2753360" cy="2150319"/>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0" name="Picture Placeholder 2"/>
          <p:cNvSpPr>
            <a:spLocks noGrp="1"/>
          </p:cNvSpPr>
          <p:nvPr>
            <p:ph type="pic" sz="quarter" idx="13" hasCustomPrompt="1"/>
          </p:nvPr>
        </p:nvSpPr>
        <p:spPr>
          <a:xfrm>
            <a:off x="7376161" y="5838401"/>
            <a:ext cx="2753360" cy="2150319"/>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5_Presenter">
    <p:spTree>
      <p:nvGrpSpPr>
        <p:cNvPr id="1" name=""/>
        <p:cNvGrpSpPr/>
        <p:nvPr/>
      </p:nvGrpSpPr>
      <p:grpSpPr>
        <a:xfrm>
          <a:off x="0" y="0"/>
          <a:ext cx="0" cy="0"/>
          <a:chOff x="0" y="0"/>
          <a:chExt cx="0" cy="0"/>
        </a:xfrm>
      </p:grpSpPr>
      <p:sp>
        <p:nvSpPr>
          <p:cNvPr id="5" name="Rectangle 4"/>
          <p:cNvSpPr/>
          <p:nvPr userDrawn="1"/>
        </p:nvSpPr>
        <p:spPr>
          <a:xfrm>
            <a:off x="7376161" y="6705600"/>
            <a:ext cx="2753360" cy="162560"/>
          </a:xfrm>
          <a:prstGeom prst="rect">
            <a:avLst/>
          </a:prstGeom>
          <a:solidFill>
            <a:schemeClr val="tx1">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2"/>
          <p:cNvSpPr>
            <a:spLocks noGrp="1"/>
          </p:cNvSpPr>
          <p:nvPr>
            <p:ph type="pic" sz="quarter" idx="10" hasCustomPrompt="1"/>
          </p:nvPr>
        </p:nvSpPr>
        <p:spPr>
          <a:xfrm>
            <a:off x="7376161" y="-1032719"/>
            <a:ext cx="2753360" cy="2150319"/>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6" name="Picture Placeholder 2"/>
          <p:cNvSpPr>
            <a:spLocks noGrp="1"/>
          </p:cNvSpPr>
          <p:nvPr>
            <p:ph type="pic" sz="quarter" idx="11" hasCustomPrompt="1"/>
          </p:nvPr>
        </p:nvSpPr>
        <p:spPr>
          <a:xfrm>
            <a:off x="7376161" y="1615441"/>
            <a:ext cx="2753360" cy="2150319"/>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0" name="Picture Placeholder 2"/>
          <p:cNvSpPr>
            <a:spLocks noGrp="1"/>
          </p:cNvSpPr>
          <p:nvPr>
            <p:ph type="pic" sz="quarter" idx="13" hasCustomPrompt="1"/>
          </p:nvPr>
        </p:nvSpPr>
        <p:spPr>
          <a:xfrm>
            <a:off x="7376161" y="4263601"/>
            <a:ext cx="2753360" cy="2150319"/>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8_Presenter">
    <p:spTree>
      <p:nvGrpSpPr>
        <p:cNvPr id="1" name=""/>
        <p:cNvGrpSpPr/>
        <p:nvPr/>
      </p:nvGrpSpPr>
      <p:grpSpPr>
        <a:xfrm>
          <a:off x="0" y="0"/>
          <a:ext cx="0" cy="0"/>
          <a:chOff x="0" y="0"/>
          <a:chExt cx="0" cy="0"/>
        </a:xfrm>
      </p:grpSpPr>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6" name="Picture Placeholder 2"/>
          <p:cNvSpPr>
            <a:spLocks noGrp="1"/>
          </p:cNvSpPr>
          <p:nvPr>
            <p:ph type="pic" sz="quarter" idx="11" hasCustomPrompt="1"/>
          </p:nvPr>
        </p:nvSpPr>
        <p:spPr>
          <a:xfrm>
            <a:off x="548640" y="1815738"/>
            <a:ext cx="3325040" cy="347472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8" name="Picture Placeholder 2"/>
          <p:cNvSpPr>
            <a:spLocks noGrp="1"/>
          </p:cNvSpPr>
          <p:nvPr>
            <p:ph type="pic" sz="quarter" idx="12" hasCustomPrompt="1"/>
          </p:nvPr>
        </p:nvSpPr>
        <p:spPr>
          <a:xfrm>
            <a:off x="8333200" y="1815738"/>
            <a:ext cx="3325040" cy="347472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0" name="Picture Placeholder 2"/>
          <p:cNvSpPr>
            <a:spLocks noGrp="1"/>
          </p:cNvSpPr>
          <p:nvPr>
            <p:ph type="pic" sz="quarter" idx="13" hasCustomPrompt="1"/>
          </p:nvPr>
        </p:nvSpPr>
        <p:spPr>
          <a:xfrm>
            <a:off x="4440920" y="1815738"/>
            <a:ext cx="3325040" cy="347472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0_Presenter">
    <p:spTree>
      <p:nvGrpSpPr>
        <p:cNvPr id="1" name=""/>
        <p:cNvGrpSpPr/>
        <p:nvPr/>
      </p:nvGrpSpPr>
      <p:grpSpPr>
        <a:xfrm>
          <a:off x="0" y="0"/>
          <a:ext cx="0" cy="0"/>
          <a:chOff x="0" y="0"/>
          <a:chExt cx="0" cy="0"/>
        </a:xfrm>
      </p:grpSpPr>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20" name="Picture Placeholder 19">
            <a:extLst>
              <a:ext uri="{FF2B5EF4-FFF2-40B4-BE49-F238E27FC236}">
                <a16:creationId xmlns:a16="http://schemas.microsoft.com/office/drawing/2014/main" id="{233707A3-7F12-4BCC-9612-F0CAA2EDCAE3}"/>
              </a:ext>
            </a:extLst>
          </p:cNvPr>
          <p:cNvSpPr>
            <a:spLocks noGrp="1"/>
          </p:cNvSpPr>
          <p:nvPr>
            <p:ph type="pic" sz="quarter" idx="14" hasCustomPrompt="1"/>
          </p:nvPr>
        </p:nvSpPr>
        <p:spPr>
          <a:xfrm>
            <a:off x="901149" y="0"/>
            <a:ext cx="6090202" cy="6135752"/>
          </a:xfrm>
          <a:custGeom>
            <a:avLst/>
            <a:gdLst>
              <a:gd name="connsiteX0" fmla="*/ 0 w 6090202"/>
              <a:gd name="connsiteY0" fmla="*/ 0 h 6135752"/>
              <a:gd name="connsiteX1" fmla="*/ 6090202 w 6090202"/>
              <a:gd name="connsiteY1" fmla="*/ 0 h 6135752"/>
              <a:gd name="connsiteX2" fmla="*/ 6090202 w 6090202"/>
              <a:gd name="connsiteY2" fmla="*/ 6135752 h 6135752"/>
              <a:gd name="connsiteX3" fmla="*/ 0 w 6090202"/>
              <a:gd name="connsiteY3" fmla="*/ 6135752 h 6135752"/>
            </a:gdLst>
            <a:ahLst/>
            <a:cxnLst>
              <a:cxn ang="0">
                <a:pos x="connsiteX0" y="connsiteY0"/>
              </a:cxn>
              <a:cxn ang="0">
                <a:pos x="connsiteX1" y="connsiteY1"/>
              </a:cxn>
              <a:cxn ang="0">
                <a:pos x="connsiteX2" y="connsiteY2"/>
              </a:cxn>
              <a:cxn ang="0">
                <a:pos x="connsiteX3" y="connsiteY3"/>
              </a:cxn>
            </a:cxnLst>
            <a:rect l="l" t="t" r="r" b="b"/>
            <a:pathLst>
              <a:path w="6090202" h="6135752">
                <a:moveTo>
                  <a:pt x="0" y="0"/>
                </a:moveTo>
                <a:lnTo>
                  <a:pt x="6090202" y="0"/>
                </a:lnTo>
                <a:lnTo>
                  <a:pt x="6090202" y="6135752"/>
                </a:lnTo>
                <a:lnTo>
                  <a:pt x="0" y="6135752"/>
                </a:lnTo>
                <a:close/>
              </a:path>
            </a:pathLst>
          </a:custGeom>
        </p:spPr>
        <p:txBody>
          <a:bodyPr wrap="square" anchor="ctr">
            <a:no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45_Presenter">
    <p:spTree>
      <p:nvGrpSpPr>
        <p:cNvPr id="1" name=""/>
        <p:cNvGrpSpPr/>
        <p:nvPr/>
      </p:nvGrpSpPr>
      <p:grpSpPr>
        <a:xfrm>
          <a:off x="0" y="0"/>
          <a:ext cx="0" cy="0"/>
          <a:chOff x="0" y="0"/>
          <a:chExt cx="0" cy="0"/>
        </a:xfrm>
      </p:grpSpPr>
      <p:sp>
        <p:nvSpPr>
          <p:cNvPr id="4"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5" name="Picture Placeholder 2"/>
          <p:cNvSpPr>
            <a:spLocks noGrp="1"/>
          </p:cNvSpPr>
          <p:nvPr>
            <p:ph type="pic" sz="quarter" idx="17" hasCustomPrompt="1"/>
          </p:nvPr>
        </p:nvSpPr>
        <p:spPr>
          <a:xfrm>
            <a:off x="548640" y="1743168"/>
            <a:ext cx="3425478" cy="3425478"/>
          </a:xfrm>
          <a:prstGeom prst="ellipse">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0" name="Picture Placeholder 2"/>
          <p:cNvSpPr>
            <a:spLocks noGrp="1"/>
          </p:cNvSpPr>
          <p:nvPr>
            <p:ph type="pic" sz="quarter" idx="18" hasCustomPrompt="1"/>
          </p:nvPr>
        </p:nvSpPr>
        <p:spPr>
          <a:xfrm>
            <a:off x="4390701" y="1743168"/>
            <a:ext cx="3425478" cy="3425478"/>
          </a:xfrm>
          <a:prstGeom prst="ellipse">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1" name="Picture Placeholder 2"/>
          <p:cNvSpPr>
            <a:spLocks noGrp="1"/>
          </p:cNvSpPr>
          <p:nvPr>
            <p:ph type="pic" sz="quarter" idx="19" hasCustomPrompt="1"/>
          </p:nvPr>
        </p:nvSpPr>
        <p:spPr>
          <a:xfrm>
            <a:off x="8232762" y="1743168"/>
            <a:ext cx="3425478" cy="3425478"/>
          </a:xfrm>
          <a:prstGeom prst="ellipse">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Blank page">
    <p:spTree>
      <p:nvGrpSpPr>
        <p:cNvPr id="1" name=""/>
        <p:cNvGrpSpPr/>
        <p:nvPr/>
      </p:nvGrpSpPr>
      <p:grpSpPr>
        <a:xfrm>
          <a:off x="0" y="0"/>
          <a:ext cx="0" cy="0"/>
          <a:chOff x="0" y="0"/>
          <a:chExt cx="0" cy="0"/>
        </a:xfrm>
      </p:grpSpPr>
    </p:spTree>
    <p:extLst>
      <p:ext uri="{BB962C8B-B14F-4D97-AF65-F5344CB8AC3E}">
        <p14:creationId xmlns:p14="http://schemas.microsoft.com/office/powerpoint/2010/main" val="136960272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57_Presenter">
    <p:spTree>
      <p:nvGrpSpPr>
        <p:cNvPr id="1" name=""/>
        <p:cNvGrpSpPr/>
        <p:nvPr/>
      </p:nvGrpSpPr>
      <p:grpSpPr>
        <a:xfrm>
          <a:off x="0" y="0"/>
          <a:ext cx="0" cy="0"/>
          <a:chOff x="0" y="0"/>
          <a:chExt cx="0" cy="0"/>
        </a:xfrm>
      </p:grpSpPr>
      <p:sp>
        <p:nvSpPr>
          <p:cNvPr id="4"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6" name="Rectangle 5"/>
          <p:cNvSpPr/>
          <p:nvPr userDrawn="1"/>
        </p:nvSpPr>
        <p:spPr>
          <a:xfrm>
            <a:off x="2281286" y="538480"/>
            <a:ext cx="2168165" cy="157312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Picture Placeholder 2"/>
          <p:cNvSpPr>
            <a:spLocks noGrp="1"/>
          </p:cNvSpPr>
          <p:nvPr>
            <p:ph type="pic" sz="quarter" idx="14" hasCustomPrompt="1"/>
          </p:nvPr>
        </p:nvSpPr>
        <p:spPr>
          <a:xfrm>
            <a:off x="7390613" y="538480"/>
            <a:ext cx="4267627" cy="4561421"/>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8" name="Picture Placeholder 2"/>
          <p:cNvSpPr>
            <a:spLocks noGrp="1"/>
          </p:cNvSpPr>
          <p:nvPr>
            <p:ph type="pic" sz="quarter" idx="15" hasCustomPrompt="1"/>
          </p:nvPr>
        </p:nvSpPr>
        <p:spPr>
          <a:xfrm>
            <a:off x="4449452" y="-9427"/>
            <a:ext cx="2941161" cy="321454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0" name="Picture Placeholder 2"/>
          <p:cNvSpPr>
            <a:spLocks noGrp="1"/>
          </p:cNvSpPr>
          <p:nvPr>
            <p:ph type="pic" sz="quarter" idx="16" hasCustomPrompt="1"/>
          </p:nvPr>
        </p:nvSpPr>
        <p:spPr>
          <a:xfrm>
            <a:off x="4449452" y="3205113"/>
            <a:ext cx="2941161" cy="3662314"/>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1" name="Picture Placeholder 2"/>
          <p:cNvSpPr>
            <a:spLocks noGrp="1"/>
          </p:cNvSpPr>
          <p:nvPr>
            <p:ph type="pic" sz="quarter" idx="17" hasCustomPrompt="1"/>
          </p:nvPr>
        </p:nvSpPr>
        <p:spPr>
          <a:xfrm>
            <a:off x="548640" y="2111603"/>
            <a:ext cx="3900812" cy="3035431"/>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58_Presenter">
    <p:spTree>
      <p:nvGrpSpPr>
        <p:cNvPr id="1" name=""/>
        <p:cNvGrpSpPr/>
        <p:nvPr/>
      </p:nvGrpSpPr>
      <p:grpSpPr>
        <a:xfrm>
          <a:off x="0" y="0"/>
          <a:ext cx="0" cy="0"/>
          <a:chOff x="0" y="0"/>
          <a:chExt cx="0" cy="0"/>
        </a:xfrm>
      </p:grpSpPr>
      <p:sp>
        <p:nvSpPr>
          <p:cNvPr id="4"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9" name="Picture Placeholder 2">
            <a:extLst>
              <a:ext uri="{FF2B5EF4-FFF2-40B4-BE49-F238E27FC236}">
                <a16:creationId xmlns:a16="http://schemas.microsoft.com/office/drawing/2014/main" id="{9F2209F8-FE29-407C-9458-10B2A4934B0D}"/>
              </a:ext>
            </a:extLst>
          </p:cNvPr>
          <p:cNvSpPr>
            <a:spLocks noGrp="1"/>
          </p:cNvSpPr>
          <p:nvPr>
            <p:ph type="pic" sz="quarter" idx="14" hasCustomPrompt="1"/>
          </p:nvPr>
        </p:nvSpPr>
        <p:spPr>
          <a:xfrm>
            <a:off x="7929353" y="313419"/>
            <a:ext cx="3577811" cy="3897086"/>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0" name="Picture Placeholder 2">
            <a:extLst>
              <a:ext uri="{FF2B5EF4-FFF2-40B4-BE49-F238E27FC236}">
                <a16:creationId xmlns:a16="http://schemas.microsoft.com/office/drawing/2014/main" id="{1AB2F320-F7B1-49CB-9123-F543F8419394}"/>
              </a:ext>
            </a:extLst>
          </p:cNvPr>
          <p:cNvSpPr>
            <a:spLocks noGrp="1"/>
          </p:cNvSpPr>
          <p:nvPr>
            <p:ph type="pic" sz="quarter" idx="15" hasCustomPrompt="1"/>
          </p:nvPr>
        </p:nvSpPr>
        <p:spPr>
          <a:xfrm>
            <a:off x="651547" y="388711"/>
            <a:ext cx="3611101" cy="3897086"/>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1" name="Picture Placeholder 2">
            <a:extLst>
              <a:ext uri="{FF2B5EF4-FFF2-40B4-BE49-F238E27FC236}">
                <a16:creationId xmlns:a16="http://schemas.microsoft.com/office/drawing/2014/main" id="{A633619C-70DE-41A0-9282-CE1FB3C2916F}"/>
              </a:ext>
            </a:extLst>
          </p:cNvPr>
          <p:cNvSpPr>
            <a:spLocks noGrp="1"/>
          </p:cNvSpPr>
          <p:nvPr>
            <p:ph type="pic" sz="quarter" idx="16" hasCustomPrompt="1"/>
          </p:nvPr>
        </p:nvSpPr>
        <p:spPr>
          <a:xfrm>
            <a:off x="4286270" y="2998561"/>
            <a:ext cx="3611101" cy="3546022"/>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64_Presenter">
    <p:spTree>
      <p:nvGrpSpPr>
        <p:cNvPr id="1" name=""/>
        <p:cNvGrpSpPr/>
        <p:nvPr/>
      </p:nvGrpSpPr>
      <p:grpSpPr>
        <a:xfrm>
          <a:off x="0" y="0"/>
          <a:ext cx="0" cy="0"/>
          <a:chOff x="0" y="0"/>
          <a:chExt cx="0" cy="0"/>
        </a:xfrm>
      </p:grpSpPr>
      <p:sp>
        <p:nvSpPr>
          <p:cNvPr id="4"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8" name="Picture Placeholder 2"/>
          <p:cNvSpPr>
            <a:spLocks noGrp="1"/>
          </p:cNvSpPr>
          <p:nvPr>
            <p:ph type="pic" sz="quarter" idx="18" hasCustomPrompt="1"/>
          </p:nvPr>
        </p:nvSpPr>
        <p:spPr>
          <a:xfrm>
            <a:off x="548640" y="538480"/>
            <a:ext cx="8736762" cy="578104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Full Image">
    <p:spTree>
      <p:nvGrpSpPr>
        <p:cNvPr id="1" name=""/>
        <p:cNvGrpSpPr/>
        <p:nvPr/>
      </p:nvGrpSpPr>
      <p:grpSpPr>
        <a:xfrm>
          <a:off x="0" y="0"/>
          <a:ext cx="0" cy="0"/>
          <a:chOff x="0" y="0"/>
          <a:chExt cx="0" cy="0"/>
        </a:xfrm>
      </p:grpSpPr>
      <p:sp>
        <p:nvSpPr>
          <p:cNvPr id="3" name="Picture Placeholder 2"/>
          <p:cNvSpPr>
            <a:spLocks noGrp="1"/>
          </p:cNvSpPr>
          <p:nvPr>
            <p:ph type="pic" sz="quarter" idx="10" hasCustomPrompt="1"/>
          </p:nvPr>
        </p:nvSpPr>
        <p:spPr>
          <a:xfrm>
            <a:off x="0" y="0"/>
            <a:ext cx="12192000" cy="6858000"/>
          </a:xfrm>
          <a:prstGeom prst="rect">
            <a:avLst/>
          </a:prstGeom>
        </p:spPr>
        <p:txBody>
          <a:bodyPr anchor="ctr">
            <a:normAutofit/>
          </a:bodyPr>
          <a:lstStyle>
            <a:lvl1pPr marL="0" indent="0">
              <a:buNone/>
              <a:defRPr sz="800" b="0" i="0" baseline="0">
                <a:solidFill>
                  <a:schemeClr val="accent1"/>
                </a:solidFill>
                <a:latin typeface="Montserrat" charset="0"/>
                <a:ea typeface="Montserrat" charset="0"/>
                <a:cs typeface="Montserrat" charset="0"/>
              </a:defRPr>
            </a:lvl1pPr>
          </a:lstStyle>
          <a:p>
            <a:r>
              <a:rPr lang="en-US" dirty="0"/>
              <a:t>DRAG YOUR IMAGE HERE</a:t>
            </a:r>
          </a:p>
        </p:txBody>
      </p:sp>
    </p:spTree>
    <p:extLst>
      <p:ext uri="{BB962C8B-B14F-4D97-AF65-F5344CB8AC3E}">
        <p14:creationId xmlns:p14="http://schemas.microsoft.com/office/powerpoint/2010/main" val="5643255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Full Imag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495FA6BA-2E7E-43DE-AC90-EA3E40EC7270}"/>
              </a:ext>
            </a:extLst>
          </p:cNvPr>
          <p:cNvSpPr>
            <a:spLocks noGrp="1"/>
          </p:cNvSpPr>
          <p:nvPr>
            <p:ph type="pic" sz="quarter" idx="10" hasCustomPrompt="1"/>
          </p:nvPr>
        </p:nvSpPr>
        <p:spPr>
          <a:xfrm>
            <a:off x="0" y="0"/>
            <a:ext cx="12191999" cy="1771650"/>
          </a:xfrm>
          <a:custGeom>
            <a:avLst/>
            <a:gdLst>
              <a:gd name="connsiteX0" fmla="*/ 0 w 12191999"/>
              <a:gd name="connsiteY0" fmla="*/ 0 h 1771650"/>
              <a:gd name="connsiteX1" fmla="*/ 12191999 w 12191999"/>
              <a:gd name="connsiteY1" fmla="*/ 0 h 1771650"/>
              <a:gd name="connsiteX2" fmla="*/ 12191999 w 12191999"/>
              <a:gd name="connsiteY2" fmla="*/ 1771650 h 1771650"/>
              <a:gd name="connsiteX3" fmla="*/ 0 w 12191999"/>
              <a:gd name="connsiteY3" fmla="*/ 1771650 h 1771650"/>
            </a:gdLst>
            <a:ahLst/>
            <a:cxnLst>
              <a:cxn ang="0">
                <a:pos x="connsiteX0" y="connsiteY0"/>
              </a:cxn>
              <a:cxn ang="0">
                <a:pos x="connsiteX1" y="connsiteY1"/>
              </a:cxn>
              <a:cxn ang="0">
                <a:pos x="connsiteX2" y="connsiteY2"/>
              </a:cxn>
              <a:cxn ang="0">
                <a:pos x="connsiteX3" y="connsiteY3"/>
              </a:cxn>
            </a:cxnLst>
            <a:rect l="l" t="t" r="r" b="b"/>
            <a:pathLst>
              <a:path w="12191999" h="1771650">
                <a:moveTo>
                  <a:pt x="0" y="0"/>
                </a:moveTo>
                <a:lnTo>
                  <a:pt x="12191999" y="0"/>
                </a:lnTo>
                <a:lnTo>
                  <a:pt x="12191999" y="1771650"/>
                </a:lnTo>
                <a:lnTo>
                  <a:pt x="0" y="1771650"/>
                </a:lnTo>
                <a:close/>
              </a:path>
            </a:pathLst>
          </a:custGeom>
        </p:spPr>
        <p:txBody>
          <a:bodyPr wrap="square" anchor="ctr">
            <a:noAutofit/>
          </a:bodyPr>
          <a:lstStyle>
            <a:lvl1pPr marL="0" indent="0">
              <a:buNone/>
              <a:defRPr sz="800" b="0" i="0" baseline="0">
                <a:solidFill>
                  <a:schemeClr val="accent1"/>
                </a:solidFill>
                <a:latin typeface="Montserrat" charset="0"/>
                <a:ea typeface="Montserrat" charset="0"/>
                <a:cs typeface="Montserrat" charset="0"/>
              </a:defRPr>
            </a:lvl1pPr>
          </a:lstStyle>
          <a:p>
            <a:r>
              <a:rPr lang="en-US" dirty="0"/>
              <a:t>DRAG YOUR IMAGE HERE</a:t>
            </a:r>
          </a:p>
        </p:txBody>
      </p:sp>
      <p:sp>
        <p:nvSpPr>
          <p:cNvPr id="13" name="Picture Placeholder 12">
            <a:extLst>
              <a:ext uri="{FF2B5EF4-FFF2-40B4-BE49-F238E27FC236}">
                <a16:creationId xmlns:a16="http://schemas.microsoft.com/office/drawing/2014/main" id="{0E9DA88A-E660-4B3E-865F-4194449BB470}"/>
              </a:ext>
            </a:extLst>
          </p:cNvPr>
          <p:cNvSpPr>
            <a:spLocks noGrp="1"/>
          </p:cNvSpPr>
          <p:nvPr>
            <p:ph type="pic" sz="quarter" idx="11" hasCustomPrompt="1"/>
          </p:nvPr>
        </p:nvSpPr>
        <p:spPr>
          <a:xfrm>
            <a:off x="0" y="5181600"/>
            <a:ext cx="12162164" cy="1771650"/>
          </a:xfrm>
          <a:custGeom>
            <a:avLst/>
            <a:gdLst>
              <a:gd name="connsiteX0" fmla="*/ 0 w 12162164"/>
              <a:gd name="connsiteY0" fmla="*/ 0 h 1771650"/>
              <a:gd name="connsiteX1" fmla="*/ 12162164 w 12162164"/>
              <a:gd name="connsiteY1" fmla="*/ 0 h 1771650"/>
              <a:gd name="connsiteX2" fmla="*/ 12162164 w 12162164"/>
              <a:gd name="connsiteY2" fmla="*/ 1771650 h 1771650"/>
              <a:gd name="connsiteX3" fmla="*/ 0 w 12162164"/>
              <a:gd name="connsiteY3" fmla="*/ 1771650 h 1771650"/>
            </a:gdLst>
            <a:ahLst/>
            <a:cxnLst>
              <a:cxn ang="0">
                <a:pos x="connsiteX0" y="connsiteY0"/>
              </a:cxn>
              <a:cxn ang="0">
                <a:pos x="connsiteX1" y="connsiteY1"/>
              </a:cxn>
              <a:cxn ang="0">
                <a:pos x="connsiteX2" y="connsiteY2"/>
              </a:cxn>
              <a:cxn ang="0">
                <a:pos x="connsiteX3" y="connsiteY3"/>
              </a:cxn>
            </a:cxnLst>
            <a:rect l="l" t="t" r="r" b="b"/>
            <a:pathLst>
              <a:path w="12162164" h="1771650">
                <a:moveTo>
                  <a:pt x="0" y="0"/>
                </a:moveTo>
                <a:lnTo>
                  <a:pt x="12162164" y="0"/>
                </a:lnTo>
                <a:lnTo>
                  <a:pt x="12162164" y="1771650"/>
                </a:lnTo>
                <a:lnTo>
                  <a:pt x="0" y="1771650"/>
                </a:lnTo>
                <a:close/>
              </a:path>
            </a:pathLst>
          </a:custGeom>
        </p:spPr>
        <p:txBody>
          <a:bodyPr wrap="square" anchor="ctr">
            <a:noAutofit/>
          </a:bodyPr>
          <a:lstStyle>
            <a:lvl1pPr marL="0" indent="0">
              <a:buNone/>
              <a:defRPr sz="800" b="0" i="0" baseline="0">
                <a:solidFill>
                  <a:schemeClr val="accent1"/>
                </a:solidFill>
                <a:latin typeface="Montserrat" charset="0"/>
                <a:ea typeface="Montserrat" charset="0"/>
                <a:cs typeface="Montserrat" charset="0"/>
              </a:defRPr>
            </a:lvl1pPr>
          </a:lstStyle>
          <a:p>
            <a:r>
              <a:rPr lang="en-US" dirty="0"/>
              <a:t>DRAG YOUR IMAGE HERE</a:t>
            </a:r>
          </a:p>
        </p:txBody>
      </p:sp>
      <p:sp>
        <p:nvSpPr>
          <p:cNvPr id="14" name="Picture Placeholder 13">
            <a:extLst>
              <a:ext uri="{FF2B5EF4-FFF2-40B4-BE49-F238E27FC236}">
                <a16:creationId xmlns:a16="http://schemas.microsoft.com/office/drawing/2014/main" id="{C585FD05-E640-4665-8314-6861F43D464A}"/>
              </a:ext>
            </a:extLst>
          </p:cNvPr>
          <p:cNvSpPr>
            <a:spLocks noGrp="1"/>
          </p:cNvSpPr>
          <p:nvPr>
            <p:ph type="pic" sz="quarter" idx="12" hasCustomPrompt="1"/>
          </p:nvPr>
        </p:nvSpPr>
        <p:spPr>
          <a:xfrm>
            <a:off x="1" y="1828798"/>
            <a:ext cx="6066165" cy="3276601"/>
          </a:xfrm>
          <a:custGeom>
            <a:avLst/>
            <a:gdLst>
              <a:gd name="connsiteX0" fmla="*/ 0 w 6066165"/>
              <a:gd name="connsiteY0" fmla="*/ 0 h 3257552"/>
              <a:gd name="connsiteX1" fmla="*/ 6066165 w 6066165"/>
              <a:gd name="connsiteY1" fmla="*/ 0 h 3257552"/>
              <a:gd name="connsiteX2" fmla="*/ 6066165 w 6066165"/>
              <a:gd name="connsiteY2" fmla="*/ 3257552 h 3257552"/>
              <a:gd name="connsiteX3" fmla="*/ 0 w 6066165"/>
              <a:gd name="connsiteY3" fmla="*/ 3257552 h 3257552"/>
            </a:gdLst>
            <a:ahLst/>
            <a:cxnLst>
              <a:cxn ang="0">
                <a:pos x="connsiteX0" y="connsiteY0"/>
              </a:cxn>
              <a:cxn ang="0">
                <a:pos x="connsiteX1" y="connsiteY1"/>
              </a:cxn>
              <a:cxn ang="0">
                <a:pos x="connsiteX2" y="connsiteY2"/>
              </a:cxn>
              <a:cxn ang="0">
                <a:pos x="connsiteX3" y="connsiteY3"/>
              </a:cxn>
            </a:cxnLst>
            <a:rect l="l" t="t" r="r" b="b"/>
            <a:pathLst>
              <a:path w="6066165" h="3257552">
                <a:moveTo>
                  <a:pt x="0" y="0"/>
                </a:moveTo>
                <a:lnTo>
                  <a:pt x="6066165" y="0"/>
                </a:lnTo>
                <a:lnTo>
                  <a:pt x="6066165" y="3257552"/>
                </a:lnTo>
                <a:lnTo>
                  <a:pt x="0" y="3257552"/>
                </a:lnTo>
                <a:close/>
              </a:path>
            </a:pathLst>
          </a:custGeom>
        </p:spPr>
        <p:txBody>
          <a:bodyPr wrap="square" anchor="ctr">
            <a:noAutofit/>
          </a:bodyPr>
          <a:lstStyle>
            <a:lvl1pPr marL="0" indent="0">
              <a:buNone/>
              <a:defRPr sz="800" b="0" i="0" baseline="0">
                <a:solidFill>
                  <a:schemeClr val="accent1"/>
                </a:solidFill>
                <a:latin typeface="Montserrat" charset="0"/>
                <a:ea typeface="Montserrat" charset="0"/>
                <a:cs typeface="Montserrat" charset="0"/>
              </a:defRPr>
            </a:lvl1pPr>
          </a:lstStyle>
          <a:p>
            <a:r>
              <a:rPr lang="en-US" dirty="0"/>
              <a:t>DRAG YOUR IMAGE HERE</a:t>
            </a:r>
          </a:p>
        </p:txBody>
      </p:sp>
    </p:spTree>
    <p:extLst>
      <p:ext uri="{BB962C8B-B14F-4D97-AF65-F5344CB8AC3E}">
        <p14:creationId xmlns:p14="http://schemas.microsoft.com/office/powerpoint/2010/main" val="15111291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Presenter">
    <p:spTree>
      <p:nvGrpSpPr>
        <p:cNvPr id="1" name=""/>
        <p:cNvGrpSpPr/>
        <p:nvPr/>
      </p:nvGrpSpPr>
      <p:grpSpPr>
        <a:xfrm>
          <a:off x="0" y="0"/>
          <a:ext cx="0" cy="0"/>
          <a:chOff x="0" y="0"/>
          <a:chExt cx="0" cy="0"/>
        </a:xfrm>
      </p:grpSpPr>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Tree>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Presenter">
    <p:spTree>
      <p:nvGrpSpPr>
        <p:cNvPr id="1" name=""/>
        <p:cNvGrpSpPr/>
        <p:nvPr/>
      </p:nvGrpSpPr>
      <p:grpSpPr>
        <a:xfrm>
          <a:off x="0" y="0"/>
          <a:ext cx="0" cy="0"/>
          <a:chOff x="0" y="0"/>
          <a:chExt cx="0" cy="0"/>
        </a:xfrm>
      </p:grpSpPr>
      <p:sp>
        <p:nvSpPr>
          <p:cNvPr id="4" name="Picture Placeholder 2"/>
          <p:cNvSpPr>
            <a:spLocks noGrp="1"/>
          </p:cNvSpPr>
          <p:nvPr>
            <p:ph type="pic" sz="quarter" idx="10" hasCustomPrompt="1"/>
          </p:nvPr>
        </p:nvSpPr>
        <p:spPr>
          <a:xfrm>
            <a:off x="0" y="2916820"/>
            <a:ext cx="12192000" cy="394118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5" name="Picture Placeholder 2"/>
          <p:cNvSpPr>
            <a:spLocks noGrp="1"/>
          </p:cNvSpPr>
          <p:nvPr>
            <p:ph type="pic" sz="quarter" idx="11" hasCustomPrompt="1"/>
          </p:nvPr>
        </p:nvSpPr>
        <p:spPr>
          <a:xfrm>
            <a:off x="729204" y="497711"/>
            <a:ext cx="4363657" cy="6360289"/>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Tree>
    <p:extLst>
      <p:ext uri="{BB962C8B-B14F-4D97-AF65-F5344CB8AC3E}">
        <p14:creationId xmlns:p14="http://schemas.microsoft.com/office/powerpoint/2010/main" val="69036777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7_Presenter">
    <p:spTree>
      <p:nvGrpSpPr>
        <p:cNvPr id="1" name=""/>
        <p:cNvGrpSpPr/>
        <p:nvPr/>
      </p:nvGrpSpPr>
      <p:grpSpPr>
        <a:xfrm>
          <a:off x="0" y="0"/>
          <a:ext cx="0" cy="0"/>
          <a:chOff x="0" y="0"/>
          <a:chExt cx="0" cy="0"/>
        </a:xfrm>
      </p:grpSpPr>
      <p:sp>
        <p:nvSpPr>
          <p:cNvPr id="5" name="Rectangle 4"/>
          <p:cNvSpPr/>
          <p:nvPr userDrawn="1"/>
        </p:nvSpPr>
        <p:spPr>
          <a:xfrm>
            <a:off x="548640" y="538480"/>
            <a:ext cx="5415281" cy="57810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6" name="Picture Placeholder 2"/>
          <p:cNvSpPr>
            <a:spLocks noGrp="1"/>
          </p:cNvSpPr>
          <p:nvPr>
            <p:ph type="pic" sz="quarter" idx="11" hasCustomPrompt="1"/>
          </p:nvPr>
        </p:nvSpPr>
        <p:spPr>
          <a:xfrm>
            <a:off x="6103440" y="538480"/>
            <a:ext cx="3325040" cy="3098800"/>
          </a:xfrm>
          <a:prstGeom prst="rect">
            <a:avLst/>
          </a:prstGeom>
        </p:spPr>
        <p:txBody>
          <a:bodyPr anchor="ctr">
            <a:normAutofit/>
          </a:bodyPr>
          <a:lstStyle>
            <a:lvl1pPr marL="0" indent="0">
              <a:buNone/>
              <a:defRPr sz="800" baseline="0">
                <a:solidFill>
                  <a:schemeClr val="accent1"/>
                </a:solidFill>
              </a:defRPr>
            </a:lvl1pPr>
          </a:lstStyle>
          <a:p>
            <a:r>
              <a:rPr lang="en-US" dirty="0"/>
              <a:t>DRAG YOUR IMAGE HERE</a:t>
            </a:r>
          </a:p>
        </p:txBody>
      </p:sp>
      <p:sp>
        <p:nvSpPr>
          <p:cNvPr id="10" name="Picture Placeholder 9">
            <a:extLst>
              <a:ext uri="{FF2B5EF4-FFF2-40B4-BE49-F238E27FC236}">
                <a16:creationId xmlns:a16="http://schemas.microsoft.com/office/drawing/2014/main" id="{4A3E2C11-15E8-4486-82B3-C5907D7E37D4}"/>
              </a:ext>
            </a:extLst>
          </p:cNvPr>
          <p:cNvSpPr>
            <a:spLocks noGrp="1"/>
          </p:cNvSpPr>
          <p:nvPr>
            <p:ph type="pic" sz="quarter" idx="12" hasCustomPrompt="1"/>
          </p:nvPr>
        </p:nvSpPr>
        <p:spPr>
          <a:xfrm>
            <a:off x="9563100" y="2008114"/>
            <a:ext cx="1829441" cy="1616466"/>
          </a:xfrm>
          <a:custGeom>
            <a:avLst/>
            <a:gdLst>
              <a:gd name="connsiteX0" fmla="*/ 0 w 1829441"/>
              <a:gd name="connsiteY0" fmla="*/ 0 h 1616466"/>
              <a:gd name="connsiteX1" fmla="*/ 1829441 w 1829441"/>
              <a:gd name="connsiteY1" fmla="*/ 0 h 1616466"/>
              <a:gd name="connsiteX2" fmla="*/ 1829441 w 1829441"/>
              <a:gd name="connsiteY2" fmla="*/ 1616466 h 1616466"/>
              <a:gd name="connsiteX3" fmla="*/ 0 w 1829441"/>
              <a:gd name="connsiteY3" fmla="*/ 1616466 h 1616466"/>
            </a:gdLst>
            <a:ahLst/>
            <a:cxnLst>
              <a:cxn ang="0">
                <a:pos x="connsiteX0" y="connsiteY0"/>
              </a:cxn>
              <a:cxn ang="0">
                <a:pos x="connsiteX1" y="connsiteY1"/>
              </a:cxn>
              <a:cxn ang="0">
                <a:pos x="connsiteX2" y="connsiteY2"/>
              </a:cxn>
              <a:cxn ang="0">
                <a:pos x="connsiteX3" y="connsiteY3"/>
              </a:cxn>
            </a:cxnLst>
            <a:rect l="l" t="t" r="r" b="b"/>
            <a:pathLst>
              <a:path w="1829441" h="1616466">
                <a:moveTo>
                  <a:pt x="0" y="0"/>
                </a:moveTo>
                <a:lnTo>
                  <a:pt x="1829441" y="0"/>
                </a:lnTo>
                <a:lnTo>
                  <a:pt x="1829441" y="1616466"/>
                </a:lnTo>
                <a:lnTo>
                  <a:pt x="0" y="1616466"/>
                </a:lnTo>
                <a:close/>
              </a:path>
            </a:pathLst>
          </a:custGeom>
        </p:spPr>
        <p:txBody>
          <a:bodyPr wrap="square" anchor="ctr">
            <a:no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39_Presenter">
    <p:spTree>
      <p:nvGrpSpPr>
        <p:cNvPr id="1" name=""/>
        <p:cNvGrpSpPr/>
        <p:nvPr/>
      </p:nvGrpSpPr>
      <p:grpSpPr>
        <a:xfrm>
          <a:off x="0" y="0"/>
          <a:ext cx="0" cy="0"/>
          <a:chOff x="0" y="0"/>
          <a:chExt cx="0" cy="0"/>
        </a:xfrm>
      </p:grpSpPr>
      <p:sp>
        <p:nvSpPr>
          <p:cNvPr id="4"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9" name="Picture Placeholder 5">
            <a:extLst>
              <a:ext uri="{FF2B5EF4-FFF2-40B4-BE49-F238E27FC236}">
                <a16:creationId xmlns:a16="http://schemas.microsoft.com/office/drawing/2014/main" id="{BDB2A55F-3D68-4F46-A241-E287CCF2C622}"/>
              </a:ext>
            </a:extLst>
          </p:cNvPr>
          <p:cNvSpPr>
            <a:spLocks noGrp="1"/>
          </p:cNvSpPr>
          <p:nvPr>
            <p:ph type="pic" sz="quarter" idx="10" hasCustomPrompt="1"/>
          </p:nvPr>
        </p:nvSpPr>
        <p:spPr>
          <a:xfrm>
            <a:off x="1678593" y="1225661"/>
            <a:ext cx="4423451" cy="4406678"/>
          </a:xfrm>
          <a:custGeom>
            <a:avLst/>
            <a:gdLst>
              <a:gd name="connsiteX0" fmla="*/ 0 w 7566149"/>
              <a:gd name="connsiteY0" fmla="*/ 0 h 6288340"/>
              <a:gd name="connsiteX1" fmla="*/ 7566149 w 7566149"/>
              <a:gd name="connsiteY1" fmla="*/ 0 h 6288340"/>
              <a:gd name="connsiteX2" fmla="*/ 7566149 w 7566149"/>
              <a:gd name="connsiteY2" fmla="*/ 6288340 h 6288340"/>
              <a:gd name="connsiteX3" fmla="*/ 0 w 7566149"/>
              <a:gd name="connsiteY3" fmla="*/ 6288340 h 6288340"/>
            </a:gdLst>
            <a:ahLst/>
            <a:cxnLst>
              <a:cxn ang="0">
                <a:pos x="connsiteX0" y="connsiteY0"/>
              </a:cxn>
              <a:cxn ang="0">
                <a:pos x="connsiteX1" y="connsiteY1"/>
              </a:cxn>
              <a:cxn ang="0">
                <a:pos x="connsiteX2" y="connsiteY2"/>
              </a:cxn>
              <a:cxn ang="0">
                <a:pos x="connsiteX3" y="connsiteY3"/>
              </a:cxn>
            </a:cxnLst>
            <a:rect l="l" t="t" r="r" b="b"/>
            <a:pathLst>
              <a:path w="7566149" h="6288340">
                <a:moveTo>
                  <a:pt x="0" y="0"/>
                </a:moveTo>
                <a:lnTo>
                  <a:pt x="7566149" y="0"/>
                </a:lnTo>
                <a:lnTo>
                  <a:pt x="7566149" y="6288340"/>
                </a:lnTo>
                <a:lnTo>
                  <a:pt x="0" y="6288340"/>
                </a:lnTo>
                <a:close/>
              </a:path>
            </a:pathLst>
          </a:custGeom>
        </p:spPr>
        <p:txBody>
          <a:bodyPr wrap="square" anchor="ctr">
            <a:no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extLst mod="1">
    <p:ext uri="{DCECCB84-F9BA-43D5-87BE-67443E8EF086}">
      <p15:sldGuideLst xmlns:p15="http://schemas.microsoft.com/office/powerpoint/2012/main">
        <p15:guide id="1" orient="horz" pos="2160" userDrawn="1">
          <p15:clr>
            <a:srgbClr val="FBAE40"/>
          </p15:clr>
        </p15:guide>
        <p15:guide id="2" pos="3840" userDrawn="1">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28_Presenter">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11A0B6AD-BEB8-4E88-A2F8-2089593E9BB3}"/>
              </a:ext>
            </a:extLst>
          </p:cNvPr>
          <p:cNvSpPr>
            <a:spLocks noGrp="1"/>
          </p:cNvSpPr>
          <p:nvPr>
            <p:ph type="pic" sz="quarter" idx="10" hasCustomPrompt="1"/>
          </p:nvPr>
        </p:nvSpPr>
        <p:spPr>
          <a:xfrm>
            <a:off x="358653" y="286631"/>
            <a:ext cx="7566149" cy="6288340"/>
          </a:xfrm>
          <a:custGeom>
            <a:avLst/>
            <a:gdLst>
              <a:gd name="connsiteX0" fmla="*/ 0 w 7566149"/>
              <a:gd name="connsiteY0" fmla="*/ 0 h 6288340"/>
              <a:gd name="connsiteX1" fmla="*/ 7566149 w 7566149"/>
              <a:gd name="connsiteY1" fmla="*/ 0 h 6288340"/>
              <a:gd name="connsiteX2" fmla="*/ 7566149 w 7566149"/>
              <a:gd name="connsiteY2" fmla="*/ 6288340 h 6288340"/>
              <a:gd name="connsiteX3" fmla="*/ 0 w 7566149"/>
              <a:gd name="connsiteY3" fmla="*/ 6288340 h 6288340"/>
            </a:gdLst>
            <a:ahLst/>
            <a:cxnLst>
              <a:cxn ang="0">
                <a:pos x="connsiteX0" y="connsiteY0"/>
              </a:cxn>
              <a:cxn ang="0">
                <a:pos x="connsiteX1" y="connsiteY1"/>
              </a:cxn>
              <a:cxn ang="0">
                <a:pos x="connsiteX2" y="connsiteY2"/>
              </a:cxn>
              <a:cxn ang="0">
                <a:pos x="connsiteX3" y="connsiteY3"/>
              </a:cxn>
            </a:cxnLst>
            <a:rect l="l" t="t" r="r" b="b"/>
            <a:pathLst>
              <a:path w="7566149" h="6288340">
                <a:moveTo>
                  <a:pt x="0" y="0"/>
                </a:moveTo>
                <a:lnTo>
                  <a:pt x="7566149" y="0"/>
                </a:lnTo>
                <a:lnTo>
                  <a:pt x="7566149" y="6288340"/>
                </a:lnTo>
                <a:lnTo>
                  <a:pt x="0" y="6288340"/>
                </a:lnTo>
                <a:close/>
              </a:path>
            </a:pathLst>
          </a:custGeom>
        </p:spPr>
        <p:txBody>
          <a:bodyPr wrap="square" anchor="ctr">
            <a:noAutofit/>
          </a:bodyPr>
          <a:lstStyle>
            <a:lvl1pPr marL="0" indent="0">
              <a:buNone/>
              <a:defRPr sz="800" baseline="0">
                <a:solidFill>
                  <a:schemeClr val="accent1"/>
                </a:solidFill>
              </a:defRPr>
            </a:lvl1pPr>
          </a:lstStyle>
          <a:p>
            <a:r>
              <a:rPr lang="en-US" dirty="0"/>
              <a:t>DRAG YOUR IMAGE HERE</a:t>
            </a:r>
          </a:p>
        </p:txBody>
      </p:sp>
    </p:spTree>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theme" Target="../theme/theme1.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33760" y="466725"/>
            <a:ext cx="11124480" cy="478155"/>
          </a:xfrm>
          <a:prstGeom prst="rect">
            <a:avLst/>
          </a:prstGeom>
        </p:spPr>
        <p:txBody>
          <a:bodyPr vert="horz" lIns="91440" tIns="45720" rIns="91440" bIns="45720" rtlCol="0" anchor="ctr">
            <a:noAutofit/>
          </a:bodyPr>
          <a:lstStyle/>
          <a:p>
            <a:r>
              <a:rPr lang="en-US" dirty="0"/>
              <a:t>Your Heading</a:t>
            </a:r>
          </a:p>
        </p:txBody>
      </p:sp>
      <p:sp>
        <p:nvSpPr>
          <p:cNvPr id="6" name="Slide Number Placeholder 5"/>
          <p:cNvSpPr>
            <a:spLocks noGrp="1"/>
          </p:cNvSpPr>
          <p:nvPr>
            <p:ph type="sldNum" sz="quarter" idx="4"/>
          </p:nvPr>
        </p:nvSpPr>
        <p:spPr>
          <a:xfrm>
            <a:off x="11541760" y="107490"/>
            <a:ext cx="451672" cy="248109"/>
          </a:xfrm>
          <a:prstGeom prst="rect">
            <a:avLst/>
          </a:prstGeom>
        </p:spPr>
        <p:txBody>
          <a:bodyPr vert="horz" lIns="91440" tIns="45720" rIns="91440" bIns="45720" rtlCol="0" anchor="ctr"/>
          <a:lstStyle>
            <a:lvl1pPr algn="ctr">
              <a:defRPr sz="1100" b="0" i="0">
                <a:solidFill>
                  <a:schemeClr val="tx1"/>
                </a:solidFill>
                <a:latin typeface="Abril Text" charset="0"/>
                <a:ea typeface="Abril Text" charset="0"/>
                <a:cs typeface="Abril Text" charset="0"/>
              </a:defRPr>
            </a:lvl1pPr>
          </a:lstStyle>
          <a:p>
            <a:fld id="{A795EF19-24CB-CF4C-9028-3413C1601FF5}" type="slidenum">
              <a:rPr lang="en-US" smtClean="0"/>
              <a:pPr/>
              <a:t>‹#›</a:t>
            </a:fld>
            <a:endParaRPr lang="en-US" dirty="0"/>
          </a:p>
        </p:txBody>
      </p:sp>
      <p:sp>
        <p:nvSpPr>
          <p:cNvPr id="21" name="Text Placeholder 2"/>
          <p:cNvSpPr>
            <a:spLocks noGrp="1"/>
          </p:cNvSpPr>
          <p:nvPr>
            <p:ph type="body" idx="1"/>
          </p:nvPr>
        </p:nvSpPr>
        <p:spPr>
          <a:xfrm>
            <a:off x="533760" y="972185"/>
            <a:ext cx="11124480" cy="226695"/>
          </a:xfrm>
          <a:prstGeom prst="rect">
            <a:avLst/>
          </a:prstGeom>
        </p:spPr>
        <p:txBody>
          <a:bodyPr vert="horz" lIns="91440" tIns="45720" rIns="91440" bIns="45720" rtlCol="0" anchor="ctr">
            <a:noAutofit/>
          </a:bodyPr>
          <a:lstStyle/>
          <a:p>
            <a:pPr lvl="0"/>
            <a:r>
              <a:rPr lang="en-US" dirty="0"/>
              <a:t>Type Your Minimal Subtitle</a:t>
            </a:r>
          </a:p>
        </p:txBody>
      </p:sp>
    </p:spTree>
    <p:extLst>
      <p:ext uri="{BB962C8B-B14F-4D97-AF65-F5344CB8AC3E}">
        <p14:creationId xmlns:p14="http://schemas.microsoft.com/office/powerpoint/2010/main" val="180428938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730" r:id="rId4"/>
    <p:sldLayoutId id="2147483727" r:id="rId5"/>
    <p:sldLayoutId id="2147483654" r:id="rId6"/>
    <p:sldLayoutId id="2147483665" r:id="rId7"/>
    <p:sldLayoutId id="2147483697" r:id="rId8"/>
    <p:sldLayoutId id="2147483686" r:id="rId9"/>
    <p:sldLayoutId id="2147483731" r:id="rId10"/>
    <p:sldLayoutId id="2147483728" r:id="rId11"/>
    <p:sldLayoutId id="2147483729" r:id="rId12"/>
    <p:sldLayoutId id="2147483713" r:id="rId13"/>
    <p:sldLayoutId id="2147483660" r:id="rId14"/>
    <p:sldLayoutId id="2147483661" r:id="rId15"/>
    <p:sldLayoutId id="2147483663" r:id="rId16"/>
    <p:sldLayoutId id="2147483666" r:id="rId17"/>
    <p:sldLayoutId id="2147483668" r:id="rId18"/>
    <p:sldLayoutId id="2147483703" r:id="rId19"/>
    <p:sldLayoutId id="2147483716" r:id="rId20"/>
    <p:sldLayoutId id="2147483717" r:id="rId21"/>
    <p:sldLayoutId id="2147483723" r:id="rId22"/>
  </p:sldLayoutIdLst>
  <p:hf hdr="0"/>
  <p:txStyles>
    <p:titleStyle>
      <a:lvl1pPr algn="ctr" defTabSz="914400" rtl="0" eaLnBrk="1" latinLnBrk="0" hangingPunct="1">
        <a:lnSpc>
          <a:spcPct val="90000"/>
        </a:lnSpc>
        <a:spcBef>
          <a:spcPct val="0"/>
        </a:spcBef>
        <a:buNone/>
        <a:defRPr sz="3000" b="0" i="0" kern="1200" spc="0" baseline="0">
          <a:solidFill>
            <a:schemeClr val="tx1"/>
          </a:solidFill>
          <a:latin typeface="Abril Text" charset="0"/>
          <a:ea typeface="Abril Text" charset="0"/>
          <a:cs typeface="Abril Text" charset="0"/>
        </a:defRPr>
      </a:lvl1pPr>
    </p:titleStyle>
    <p:bodyStyle>
      <a:lvl1pPr marL="0" indent="0" algn="ctr" defTabSz="914400" rtl="0" eaLnBrk="1" latinLnBrk="0" hangingPunct="1">
        <a:lnSpc>
          <a:spcPct val="90000"/>
        </a:lnSpc>
        <a:spcBef>
          <a:spcPts val="1000"/>
        </a:spcBef>
        <a:buFontTx/>
        <a:buNone/>
        <a:defRPr sz="1000" b="0" i="1" kern="1200" spc="0">
          <a:solidFill>
            <a:schemeClr val="tx1"/>
          </a:solidFill>
          <a:latin typeface="Abril Text" charset="0"/>
          <a:ea typeface="Abril Text" charset="0"/>
          <a:cs typeface="Abril Text" charset="0"/>
        </a:defRPr>
      </a:lvl1pPr>
      <a:lvl2pPr marL="4572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2pPr>
      <a:lvl3pPr marL="9144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3pPr>
      <a:lvl4pPr marL="13716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4pPr>
      <a:lvl5pPr marL="18288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Freeform 5">
            <a:extLst>
              <a:ext uri="{FF2B5EF4-FFF2-40B4-BE49-F238E27FC236}">
                <a16:creationId xmlns:a16="http://schemas.microsoft.com/office/drawing/2014/main" id="{DD5D8C81-5428-4142-8E35-397EC86E2041}"/>
              </a:ext>
            </a:extLst>
          </p:cNvPr>
          <p:cNvSpPr>
            <a:spLocks/>
          </p:cNvSpPr>
          <p:nvPr/>
        </p:nvSpPr>
        <p:spPr bwMode="auto">
          <a:xfrm>
            <a:off x="0" y="3776662"/>
            <a:ext cx="12192000" cy="3081338"/>
          </a:xfrm>
          <a:custGeom>
            <a:avLst/>
            <a:gdLst>
              <a:gd name="T0" fmla="*/ 6368 w 7680"/>
              <a:gd name="T1" fmla="*/ 0 h 1943"/>
              <a:gd name="T2" fmla="*/ 0 w 7680"/>
              <a:gd name="T3" fmla="*/ 1126 h 1943"/>
              <a:gd name="T4" fmla="*/ 0 w 7680"/>
              <a:gd name="T5" fmla="*/ 1943 h 1943"/>
              <a:gd name="T6" fmla="*/ 7680 w 7680"/>
              <a:gd name="T7" fmla="*/ 1943 h 1943"/>
              <a:gd name="T8" fmla="*/ 7680 w 7680"/>
              <a:gd name="T9" fmla="*/ 34 h 1943"/>
              <a:gd name="T10" fmla="*/ 6368 w 7680"/>
              <a:gd name="T11" fmla="*/ 0 h 1943"/>
            </a:gdLst>
            <a:ahLst/>
            <a:cxnLst>
              <a:cxn ang="0">
                <a:pos x="T0" y="T1"/>
              </a:cxn>
              <a:cxn ang="0">
                <a:pos x="T2" y="T3"/>
              </a:cxn>
              <a:cxn ang="0">
                <a:pos x="T4" y="T5"/>
              </a:cxn>
              <a:cxn ang="0">
                <a:pos x="T6" y="T7"/>
              </a:cxn>
              <a:cxn ang="0">
                <a:pos x="T8" y="T9"/>
              </a:cxn>
              <a:cxn ang="0">
                <a:pos x="T10" y="T11"/>
              </a:cxn>
            </a:cxnLst>
            <a:rect l="0" t="0" r="r" b="b"/>
            <a:pathLst>
              <a:path w="7680" h="1943">
                <a:moveTo>
                  <a:pt x="6368" y="0"/>
                </a:moveTo>
                <a:cubicBezTo>
                  <a:pt x="4685" y="0"/>
                  <a:pt x="1771" y="155"/>
                  <a:pt x="0" y="1126"/>
                </a:cubicBezTo>
                <a:cubicBezTo>
                  <a:pt x="0" y="1943"/>
                  <a:pt x="0" y="1943"/>
                  <a:pt x="0" y="1943"/>
                </a:cubicBezTo>
                <a:cubicBezTo>
                  <a:pt x="7680" y="1943"/>
                  <a:pt x="7680" y="1943"/>
                  <a:pt x="7680" y="1943"/>
                </a:cubicBezTo>
                <a:cubicBezTo>
                  <a:pt x="7680" y="34"/>
                  <a:pt x="7680" y="34"/>
                  <a:pt x="7680" y="34"/>
                </a:cubicBezTo>
                <a:cubicBezTo>
                  <a:pt x="7680" y="34"/>
                  <a:pt x="7160" y="0"/>
                  <a:pt x="6368" y="0"/>
                </a:cubicBezTo>
              </a:path>
            </a:pathLst>
          </a:custGeom>
          <a:solidFill>
            <a:schemeClr val="accent4">
              <a:alpha val="90000"/>
            </a:schemeClr>
          </a:solidFill>
          <a:ln>
            <a:noFill/>
          </a:ln>
        </p:spPr>
        <p:txBody>
          <a:bodyPr vert="horz" wrap="square" lIns="91440" tIns="45720" rIns="91440" bIns="45720" numCol="1" anchor="t" anchorCtr="0" compatLnSpc="1">
            <a:prstTxWarp prst="textNoShape">
              <a:avLst/>
            </a:prstTxWarp>
          </a:bodyPr>
          <a:lstStyle/>
          <a:p>
            <a:endParaRPr lang="en-US"/>
          </a:p>
        </p:txBody>
      </p:sp>
      <p:pic>
        <p:nvPicPr>
          <p:cNvPr id="13" name="Picture 12">
            <a:extLst>
              <a:ext uri="{FF2B5EF4-FFF2-40B4-BE49-F238E27FC236}">
                <a16:creationId xmlns:a16="http://schemas.microsoft.com/office/drawing/2014/main" id="{C0A1A115-BD1B-44E7-8798-CC41DC37078E}"/>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5484578" y="4729280"/>
            <a:ext cx="5869222" cy="1519002"/>
          </a:xfrm>
          <a:prstGeom prst="rect">
            <a:avLst/>
          </a:prstGeom>
        </p:spPr>
      </p:pic>
      <p:sp>
        <p:nvSpPr>
          <p:cNvPr id="21" name="TextBox 20">
            <a:extLst>
              <a:ext uri="{FF2B5EF4-FFF2-40B4-BE49-F238E27FC236}">
                <a16:creationId xmlns:a16="http://schemas.microsoft.com/office/drawing/2014/main" id="{1F6E3423-C896-45BC-A07E-5099064CD63B}"/>
              </a:ext>
            </a:extLst>
          </p:cNvPr>
          <p:cNvSpPr txBox="1"/>
          <p:nvPr/>
        </p:nvSpPr>
        <p:spPr>
          <a:xfrm>
            <a:off x="857922" y="935321"/>
            <a:ext cx="6920266" cy="2282035"/>
          </a:xfrm>
          <a:prstGeom prst="rect">
            <a:avLst/>
          </a:prstGeom>
          <a:noFill/>
        </p:spPr>
        <p:txBody>
          <a:bodyPr wrap="square" rtlCol="0">
            <a:spAutoFit/>
          </a:bodyPr>
          <a:lstStyle/>
          <a:p>
            <a:pPr>
              <a:lnSpc>
                <a:spcPts val="5500"/>
              </a:lnSpc>
            </a:pPr>
            <a:r>
              <a:rPr lang="en-US" sz="6500" dirty="0">
                <a:solidFill>
                  <a:schemeClr val="accent4"/>
                </a:solidFill>
                <a:latin typeface="Abril Text" charset="0"/>
                <a:ea typeface="Abril Text" charset="0"/>
                <a:cs typeface="Abril Text" charset="0"/>
              </a:rPr>
              <a:t>Consultation</a:t>
            </a:r>
          </a:p>
          <a:p>
            <a:pPr>
              <a:lnSpc>
                <a:spcPts val="5500"/>
              </a:lnSpc>
            </a:pPr>
            <a:r>
              <a:rPr lang="en-US" sz="4000" i="1" dirty="0">
                <a:latin typeface="Abril Text" charset="0"/>
                <a:ea typeface="Abril Text" charset="0"/>
                <a:cs typeface="Abril Text" charset="0"/>
              </a:rPr>
              <a:t>for</a:t>
            </a:r>
            <a:r>
              <a:rPr lang="en-US" sz="6500" dirty="0">
                <a:latin typeface="Abril Text" charset="0"/>
                <a:ea typeface="Abril Text" charset="0"/>
                <a:cs typeface="Abril Text" charset="0"/>
              </a:rPr>
              <a:t> Sessional </a:t>
            </a:r>
            <a:r>
              <a:rPr lang="en-US" sz="6500" b="1" dirty="0">
                <a:latin typeface="Abril Text" charset="0"/>
                <a:ea typeface="Abril Text" charset="0"/>
                <a:cs typeface="Abril Text" charset="0"/>
              </a:rPr>
              <a:t>Plant</a:t>
            </a:r>
          </a:p>
          <a:p>
            <a:pPr>
              <a:lnSpc>
                <a:spcPts val="5500"/>
              </a:lnSpc>
            </a:pPr>
            <a:r>
              <a:rPr lang="en-US" sz="6500" dirty="0">
                <a:latin typeface="Abril Text" charset="0"/>
                <a:ea typeface="Abril Text" charset="0"/>
                <a:cs typeface="Abril Text" charset="0"/>
              </a:rPr>
              <a:t>Agricultures</a:t>
            </a:r>
          </a:p>
        </p:txBody>
      </p:sp>
      <p:sp>
        <p:nvSpPr>
          <p:cNvPr id="3" name="Picture Placeholder 2">
            <a:extLst>
              <a:ext uri="{FF2B5EF4-FFF2-40B4-BE49-F238E27FC236}">
                <a16:creationId xmlns:a16="http://schemas.microsoft.com/office/drawing/2014/main" id="{23B74F41-D212-408F-8A5E-9931099F83B8}"/>
              </a:ext>
            </a:extLst>
          </p:cNvPr>
          <p:cNvSpPr>
            <a:spLocks noGrp="1"/>
          </p:cNvSpPr>
          <p:nvPr>
            <p:ph type="pic" sz="quarter" idx="10"/>
          </p:nvPr>
        </p:nvSpPr>
        <p:spPr/>
      </p:sp>
    </p:spTree>
    <p:extLst>
      <p:ext uri="{BB962C8B-B14F-4D97-AF65-F5344CB8AC3E}">
        <p14:creationId xmlns:p14="http://schemas.microsoft.com/office/powerpoint/2010/main" val="2067204090"/>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2" presetClass="entr" presetSubtype="8" fill="hold" grpId="0" nodeType="withEffect">
                                  <p:stCondLst>
                                    <p:cond delay="0"/>
                                  </p:stCondLst>
                                  <p:childTnLst>
                                    <p:set>
                                      <p:cBhvr>
                                        <p:cTn id="6" dur="1" fill="hold">
                                          <p:stCondLst>
                                            <p:cond delay="0"/>
                                          </p:stCondLst>
                                        </p:cTn>
                                        <p:tgtEl>
                                          <p:spTgt spid="21"/>
                                        </p:tgtEl>
                                        <p:attrNameLst>
                                          <p:attrName>style.visibility</p:attrName>
                                        </p:attrNameLst>
                                      </p:cBhvr>
                                      <p:to>
                                        <p:strVal val="visible"/>
                                      </p:to>
                                    </p:set>
                                    <p:anim calcmode="lin" valueType="num">
                                      <p:cBhvr additive="base">
                                        <p:cTn id="7" dur="500"/>
                                        <p:tgtEl>
                                          <p:spTgt spid="21"/>
                                        </p:tgtEl>
                                        <p:attrNameLst>
                                          <p:attrName>ppt_x</p:attrName>
                                        </p:attrNameLst>
                                      </p:cBhvr>
                                      <p:tavLst>
                                        <p:tav tm="0">
                                          <p:val>
                                            <p:strVal val="#ppt_x-#ppt_w*1.125000"/>
                                          </p:val>
                                        </p:tav>
                                        <p:tav tm="100000">
                                          <p:val>
                                            <p:strVal val="#ppt_x"/>
                                          </p:val>
                                        </p:tav>
                                      </p:tavLst>
                                    </p:anim>
                                    <p:animEffect transition="in" filter="wipe(right)">
                                      <p:cBhvr>
                                        <p:cTn id="8" dur="500"/>
                                        <p:tgtEl>
                                          <p:spTgt spid="2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Rectangle 20">
            <a:extLst>
              <a:ext uri="{FF2B5EF4-FFF2-40B4-BE49-F238E27FC236}">
                <a16:creationId xmlns:a16="http://schemas.microsoft.com/office/drawing/2014/main" id="{B2E0398D-EA97-4787-916A-8FF366911774}"/>
              </a:ext>
            </a:extLst>
          </p:cNvPr>
          <p:cNvSpPr/>
          <p:nvPr/>
        </p:nvSpPr>
        <p:spPr>
          <a:xfrm flipH="1">
            <a:off x="0" y="3304589"/>
            <a:ext cx="12192000" cy="3553410"/>
          </a:xfrm>
          <a:prstGeom prst="rect">
            <a:avLst/>
          </a:prstGeom>
          <a:solidFill>
            <a:schemeClr val="tx1">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TextBox 12">
            <a:extLst>
              <a:ext uri="{FF2B5EF4-FFF2-40B4-BE49-F238E27FC236}">
                <a16:creationId xmlns:a16="http://schemas.microsoft.com/office/drawing/2014/main" id="{BB529C40-4A6A-47E8-BC66-CB1760A542A7}"/>
              </a:ext>
            </a:extLst>
          </p:cNvPr>
          <p:cNvSpPr txBox="1"/>
          <p:nvPr/>
        </p:nvSpPr>
        <p:spPr>
          <a:xfrm>
            <a:off x="941615" y="1632508"/>
            <a:ext cx="9639299" cy="1086836"/>
          </a:xfrm>
          <a:prstGeom prst="rect">
            <a:avLst/>
          </a:prstGeom>
          <a:noFill/>
        </p:spPr>
        <p:txBody>
          <a:bodyPr wrap="square" numCol="1" spcCol="288000" rtlCol="0">
            <a:spAutoFit/>
          </a:bodyPr>
          <a:lstStyle/>
          <a:p>
            <a:pPr algn="ctr">
              <a:lnSpc>
                <a:spcPct val="150000"/>
              </a:lnSpc>
            </a:pP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Richard McClintock, a Latin professor at Hampden-Sydney College in Virginia, looked up one of the more obscure Latin words,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consectetur</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sit from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dolo</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Lorem Ipsum passage, and going through the cites of the word in classical literature, discovered the undoubtable source. Lorem Ipsum comes from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amet</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sections 1.10.32 and 1.10.33 of "de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Finibus</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Bonorum</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et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Malorum</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(The Extremes of Good and Evil) by Cicero, written in 45 BC. This book is a treatise  the theory of ethics, very popular during the Renaissance. The first line of Lorem Ipsum, "Lorem ipsum dolor sit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amet</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a comes from a line in section lorem</a:t>
            </a:r>
          </a:p>
        </p:txBody>
      </p:sp>
      <p:grpSp>
        <p:nvGrpSpPr>
          <p:cNvPr id="14" name="Group 13">
            <a:extLst>
              <a:ext uri="{FF2B5EF4-FFF2-40B4-BE49-F238E27FC236}">
                <a16:creationId xmlns:a16="http://schemas.microsoft.com/office/drawing/2014/main" id="{0131A240-F381-4248-919C-38F091D32EBE}"/>
              </a:ext>
            </a:extLst>
          </p:cNvPr>
          <p:cNvGrpSpPr/>
          <p:nvPr/>
        </p:nvGrpSpPr>
        <p:grpSpPr>
          <a:xfrm>
            <a:off x="941615" y="3766779"/>
            <a:ext cx="10308771" cy="2451953"/>
            <a:chOff x="838200" y="3499475"/>
            <a:chExt cx="10308771" cy="2451953"/>
          </a:xfrm>
        </p:grpSpPr>
        <p:sp>
          <p:nvSpPr>
            <p:cNvPr id="15" name="TextBox 14">
              <a:extLst>
                <a:ext uri="{FF2B5EF4-FFF2-40B4-BE49-F238E27FC236}">
                  <a16:creationId xmlns:a16="http://schemas.microsoft.com/office/drawing/2014/main" id="{A4D39CDA-7B94-45F0-A826-FBA7DC35744B}"/>
                </a:ext>
              </a:extLst>
            </p:cNvPr>
            <p:cNvSpPr txBox="1"/>
            <p:nvPr/>
          </p:nvSpPr>
          <p:spPr>
            <a:xfrm>
              <a:off x="838200" y="3499475"/>
              <a:ext cx="3196771" cy="2451953"/>
            </a:xfrm>
            <a:prstGeom prst="rect">
              <a:avLst/>
            </a:prstGeom>
            <a:noFill/>
          </p:spPr>
          <p:txBody>
            <a:bodyPr wrap="square" rtlCol="0">
              <a:spAutoFit/>
            </a:bodyPr>
            <a:lstStyle/>
            <a:p>
              <a:pPr>
                <a:lnSpc>
                  <a:spcPts val="2300"/>
                </a:lnSpc>
              </a:pP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Lorem Ipsum is simply dummy text of the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inting</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typesetting industry. Lorem Ipsum has been the industry's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stadard</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dumy</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text ever since he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dol</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1500s, when an unknown printer took a galley type and scrambled it to make a type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spemen</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book. Lorem Ipsum is simply dummy text of the printing and typesetting industry. Lorem Ipsum has been the industry's </a:t>
              </a:r>
            </a:p>
          </p:txBody>
        </p:sp>
        <p:sp>
          <p:nvSpPr>
            <p:cNvPr id="16" name="TextBox 15">
              <a:extLst>
                <a:ext uri="{FF2B5EF4-FFF2-40B4-BE49-F238E27FC236}">
                  <a16:creationId xmlns:a16="http://schemas.microsoft.com/office/drawing/2014/main" id="{9E6B4F50-8B0F-43F5-B4DB-0FC283EFF049}"/>
                </a:ext>
              </a:extLst>
            </p:cNvPr>
            <p:cNvSpPr txBox="1"/>
            <p:nvPr/>
          </p:nvSpPr>
          <p:spPr>
            <a:xfrm>
              <a:off x="4394200" y="3499475"/>
              <a:ext cx="3196771" cy="2451953"/>
            </a:xfrm>
            <a:prstGeom prst="rect">
              <a:avLst/>
            </a:prstGeom>
            <a:noFill/>
          </p:spPr>
          <p:txBody>
            <a:bodyPr wrap="square" rtlCol="0">
              <a:spAutoFit/>
            </a:bodyPr>
            <a:lstStyle/>
            <a:p>
              <a:pPr>
                <a:lnSpc>
                  <a:spcPts val="2300"/>
                </a:lnSpc>
              </a:pP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Lorem Ipsum is simply dummy text of the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inting</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typesetting industry. Lorem Ipsum has been the industry's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stadard</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dumy</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text ever since he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dol</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1500s, when an unknown printer took a galley type and scrambled it to make a type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spemen</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book. Lorem Ipsum is simply dummy text of the printing and typesetting industry. Lorem Ipsum has been the industry's </a:t>
              </a:r>
            </a:p>
          </p:txBody>
        </p:sp>
        <p:sp>
          <p:nvSpPr>
            <p:cNvPr id="17" name="TextBox 16">
              <a:extLst>
                <a:ext uri="{FF2B5EF4-FFF2-40B4-BE49-F238E27FC236}">
                  <a16:creationId xmlns:a16="http://schemas.microsoft.com/office/drawing/2014/main" id="{D6E90EC9-3A57-48CD-85C4-C3AAEE5689B7}"/>
                </a:ext>
              </a:extLst>
            </p:cNvPr>
            <p:cNvSpPr txBox="1"/>
            <p:nvPr/>
          </p:nvSpPr>
          <p:spPr>
            <a:xfrm>
              <a:off x="7950200" y="3499475"/>
              <a:ext cx="3196771" cy="2451953"/>
            </a:xfrm>
            <a:prstGeom prst="rect">
              <a:avLst/>
            </a:prstGeom>
            <a:noFill/>
          </p:spPr>
          <p:txBody>
            <a:bodyPr wrap="square" rtlCol="0">
              <a:spAutoFit/>
            </a:bodyPr>
            <a:lstStyle/>
            <a:p>
              <a:pPr>
                <a:lnSpc>
                  <a:spcPts val="2300"/>
                </a:lnSpc>
              </a:pP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Lorem Ipsum is simply dummy text of the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inting</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typesetting industry. Lorem Ipsum has been the industry's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stadard</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dumy</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text ever since he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dol</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1500s, when an unknown printer took a galley type and scrambled it to make a type </a:t>
              </a:r>
              <a:r>
                <a:rPr lang="en-US" sz="1100" i="1" dirty="0" err="1">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spemen</a:t>
              </a:r>
              <a:r>
                <a:rPr lang="en-US" sz="1100" i="1" dirty="0">
                  <a:solidFill>
                    <a:schemeClr val="tx1">
                      <a:lumMod val="75000"/>
                      <a:lumOff val="25000"/>
                    </a:schemeClr>
                  </a:solidFill>
                  <a:latin typeface="Abril Text" panose="02000503070000020004" pitchFamily="50" charset="0"/>
                  <a:ea typeface="Open Sans" panose="020B0606030504020204" pitchFamily="34" charset="0"/>
                  <a:cs typeface="Open Sans" panose="020B0606030504020204" pitchFamily="34" charset="0"/>
                </a:rPr>
                <a:t> book. Lorem Ipsum is simply dummy text of the printing and typesetting industry. Lorem Ipsum has been the industry's </a:t>
              </a:r>
            </a:p>
          </p:txBody>
        </p:sp>
      </p:grpSp>
      <p:sp>
        <p:nvSpPr>
          <p:cNvPr id="18" name="Title 1">
            <a:extLst>
              <a:ext uri="{FF2B5EF4-FFF2-40B4-BE49-F238E27FC236}">
                <a16:creationId xmlns:a16="http://schemas.microsoft.com/office/drawing/2014/main" id="{85F7919C-C758-4622-AB6D-DA1D20179852}"/>
              </a:ext>
            </a:extLst>
          </p:cNvPr>
          <p:cNvSpPr txBox="1">
            <a:spLocks/>
          </p:cNvSpPr>
          <p:nvPr/>
        </p:nvSpPr>
        <p:spPr>
          <a:xfrm>
            <a:off x="2133600" y="315108"/>
            <a:ext cx="8026400" cy="478155"/>
          </a:xfrm>
          <a:prstGeom prst="rect">
            <a:avLst/>
          </a:prstGeom>
        </p:spPr>
        <p:txBody>
          <a:bodyPr/>
          <a:lstStyle>
            <a:lvl1pPr algn="ctr" defTabSz="914400" rtl="0" eaLnBrk="1" latinLnBrk="0" hangingPunct="1">
              <a:lnSpc>
                <a:spcPct val="90000"/>
              </a:lnSpc>
              <a:spcBef>
                <a:spcPct val="0"/>
              </a:spcBef>
              <a:buNone/>
              <a:defRPr sz="3000" b="0" i="0" kern="1200" spc="0" baseline="0">
                <a:solidFill>
                  <a:schemeClr val="tx1"/>
                </a:solidFill>
                <a:latin typeface="Abril Text" charset="0"/>
                <a:ea typeface="Abril Text" charset="0"/>
                <a:cs typeface="Abril Text" charset="0"/>
              </a:defRPr>
            </a:lvl1pPr>
          </a:lstStyle>
          <a:p>
            <a:r>
              <a:rPr lang="en-US" dirty="0"/>
              <a:t>Text Three Column</a:t>
            </a:r>
          </a:p>
        </p:txBody>
      </p:sp>
      <p:sp>
        <p:nvSpPr>
          <p:cNvPr id="19" name="Content Placeholder 3">
            <a:extLst>
              <a:ext uri="{FF2B5EF4-FFF2-40B4-BE49-F238E27FC236}">
                <a16:creationId xmlns:a16="http://schemas.microsoft.com/office/drawing/2014/main" id="{2BE80333-5EA4-4416-B6DD-48C347F0F899}"/>
              </a:ext>
            </a:extLst>
          </p:cNvPr>
          <p:cNvSpPr txBox="1">
            <a:spLocks/>
          </p:cNvSpPr>
          <p:nvPr/>
        </p:nvSpPr>
        <p:spPr>
          <a:xfrm>
            <a:off x="2133600" y="820568"/>
            <a:ext cx="8026400" cy="226695"/>
          </a:xfrm>
          <a:prstGeom prst="rect">
            <a:avLst/>
          </a:prstGeom>
        </p:spPr>
        <p:txBody>
          <a:bodyPr>
            <a:normAutofit lnSpcReduction="10000"/>
          </a:bodyPr>
          <a:lstStyle>
            <a:lvl1pPr marL="0" indent="0" algn="ctr" defTabSz="914400" rtl="0" eaLnBrk="1" latinLnBrk="0" hangingPunct="1">
              <a:lnSpc>
                <a:spcPct val="90000"/>
              </a:lnSpc>
              <a:spcBef>
                <a:spcPts val="1000"/>
              </a:spcBef>
              <a:buFontTx/>
              <a:buNone/>
              <a:defRPr sz="1000" b="0" i="1" kern="1200" spc="0">
                <a:solidFill>
                  <a:schemeClr val="tx1"/>
                </a:solidFill>
                <a:latin typeface="Abril Text" charset="0"/>
                <a:ea typeface="Abril Text" charset="0"/>
                <a:cs typeface="Abril Text" charset="0"/>
              </a:defRPr>
            </a:lvl1pPr>
            <a:lvl2pPr marL="4572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2pPr>
            <a:lvl3pPr marL="9144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3pPr>
            <a:lvl4pPr marL="13716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4pPr>
            <a:lvl5pPr marL="18288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r>
              <a:rPr lang="en-US" dirty="0"/>
              <a:t>Lorem ipsum dolor sit </a:t>
            </a:r>
            <a:r>
              <a:rPr lang="en-US" dirty="0" err="1"/>
              <a:t>amet</a:t>
            </a:r>
            <a:r>
              <a:rPr lang="en-US" dirty="0"/>
              <a:t> </a:t>
            </a:r>
            <a:r>
              <a:rPr lang="en-US" dirty="0" err="1"/>
              <a:t>agam</a:t>
            </a:r>
            <a:r>
              <a:rPr lang="en-US" dirty="0"/>
              <a:t> facer modo data no pre modo tera lorem ipsum dolor sit </a:t>
            </a:r>
            <a:r>
              <a:rPr lang="en-US" dirty="0" err="1"/>
              <a:t>amet</a:t>
            </a:r>
            <a:r>
              <a:rPr lang="en-US" dirty="0"/>
              <a:t> ipsum lorem.</a:t>
            </a:r>
          </a:p>
        </p:txBody>
      </p:sp>
      <p:cxnSp>
        <p:nvCxnSpPr>
          <p:cNvPr id="20" name="Straight Connector 19">
            <a:extLst>
              <a:ext uri="{FF2B5EF4-FFF2-40B4-BE49-F238E27FC236}">
                <a16:creationId xmlns:a16="http://schemas.microsoft.com/office/drawing/2014/main" id="{3F71C3BD-A165-4D44-9DDC-91D0DD792370}"/>
              </a:ext>
            </a:extLst>
          </p:cNvPr>
          <p:cNvCxnSpPr>
            <a:cxnSpLocks/>
          </p:cNvCxnSpPr>
          <p:nvPr/>
        </p:nvCxnSpPr>
        <p:spPr>
          <a:xfrm>
            <a:off x="2375089" y="1350922"/>
            <a:ext cx="7582748" cy="0"/>
          </a:xfrm>
          <a:prstGeom prst="line">
            <a:avLst/>
          </a:prstGeom>
          <a:ln>
            <a:solidFill>
              <a:schemeClr val="tx1">
                <a:lumMod val="65000"/>
                <a:lumOff val="35000"/>
              </a:schemeClr>
            </a:solidFill>
            <a:prstDash val="dash"/>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64218350"/>
      </p:ext>
    </p:extLst>
  </p:cSld>
  <p:clrMapOvr>
    <a:masterClrMapping/>
  </p:clrMapOvr>
  <mc:AlternateContent xmlns:mc="http://schemas.openxmlformats.org/markup-compatibility/2006" xmlns:p14="http://schemas.microsoft.com/office/powerpoint/2010/main">
    <mc:Choice Requires="p14">
      <p:transition spd="slow" p14:dur="1500">
        <p14:window dir="vert"/>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0" y="0"/>
            <a:ext cx="12192000" cy="6858000"/>
          </a:xfrm>
          <a:prstGeom prst="rect">
            <a:avLst/>
          </a:prstGeom>
          <a:solidFill>
            <a:schemeClr val="accent3">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a:extLst>
              <a:ext uri="{FF2B5EF4-FFF2-40B4-BE49-F238E27FC236}">
                <a16:creationId xmlns:a16="http://schemas.microsoft.com/office/drawing/2014/main" id="{C5403DB8-A4B4-4270-ABBB-57F8DD92CCD1}"/>
              </a:ext>
            </a:extLst>
          </p:cNvPr>
          <p:cNvSpPr/>
          <p:nvPr/>
        </p:nvSpPr>
        <p:spPr>
          <a:xfrm>
            <a:off x="4346713" y="1774121"/>
            <a:ext cx="3498574" cy="3309758"/>
          </a:xfrm>
          <a:prstGeom prst="rect">
            <a:avLst/>
          </a:prstGeom>
          <a:no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TextBox 7">
            <a:extLst>
              <a:ext uri="{FF2B5EF4-FFF2-40B4-BE49-F238E27FC236}">
                <a16:creationId xmlns:a16="http://schemas.microsoft.com/office/drawing/2014/main" id="{5FC58CF6-1E29-4EBD-BB54-F6F2737FAAC8}"/>
              </a:ext>
            </a:extLst>
          </p:cNvPr>
          <p:cNvSpPr txBox="1"/>
          <p:nvPr/>
        </p:nvSpPr>
        <p:spPr>
          <a:xfrm>
            <a:off x="4837043" y="2136339"/>
            <a:ext cx="2517914" cy="2585323"/>
          </a:xfrm>
          <a:prstGeom prst="rect">
            <a:avLst/>
          </a:prstGeom>
          <a:noFill/>
        </p:spPr>
        <p:txBody>
          <a:bodyPr wrap="square" rtlCol="0">
            <a:spAutoFit/>
          </a:bodyPr>
          <a:lstStyle/>
          <a:p>
            <a:pPr algn="ctr"/>
            <a:r>
              <a:rPr lang="en-US" sz="5400" b="1" spc="600" dirty="0">
                <a:solidFill>
                  <a:schemeClr val="bg1"/>
                </a:solidFill>
                <a:latin typeface="Abril Text" panose="02000503070000020004" pitchFamily="50" charset="0"/>
              </a:rPr>
              <a:t>PORT</a:t>
            </a:r>
          </a:p>
          <a:p>
            <a:pPr algn="ctr"/>
            <a:r>
              <a:rPr lang="en-US" sz="5400" b="1" spc="600" dirty="0">
                <a:solidFill>
                  <a:schemeClr val="bg1"/>
                </a:solidFill>
                <a:latin typeface="Abril Text" panose="02000503070000020004" pitchFamily="50" charset="0"/>
              </a:rPr>
              <a:t>FOLIOSLI</a:t>
            </a:r>
          </a:p>
        </p:txBody>
      </p:sp>
      <p:sp>
        <p:nvSpPr>
          <p:cNvPr id="5" name="Picture Placeholder 4">
            <a:extLst>
              <a:ext uri="{FF2B5EF4-FFF2-40B4-BE49-F238E27FC236}">
                <a16:creationId xmlns:a16="http://schemas.microsoft.com/office/drawing/2014/main" id="{89B635E2-A3A0-4E3C-85E1-62D5B9EC1748}"/>
              </a:ext>
            </a:extLst>
          </p:cNvPr>
          <p:cNvSpPr>
            <a:spLocks noGrp="1"/>
          </p:cNvSpPr>
          <p:nvPr>
            <p:ph type="pic" sz="quarter" idx="10"/>
          </p:nvPr>
        </p:nvSpPr>
        <p:spPr/>
      </p:sp>
    </p:spTree>
    <p:extLst>
      <p:ext uri="{BB962C8B-B14F-4D97-AF65-F5344CB8AC3E}">
        <p14:creationId xmlns:p14="http://schemas.microsoft.com/office/powerpoint/2010/main" val="1896392624"/>
      </p:ext>
    </p:extLst>
  </p:cSld>
  <p:clrMapOvr>
    <a:masterClrMapping/>
  </p:clrMapOvr>
  <mc:AlternateContent xmlns:mc="http://schemas.openxmlformats.org/markup-compatibility/2006" xmlns:p14="http://schemas.microsoft.com/office/powerpoint/2010/main">
    <mc:Choice Requires="p14">
      <p:transition spd="slow" p14:dur="1300">
        <p14:pan dir="u"/>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Rectangle 32">
            <a:extLst>
              <a:ext uri="{FF2B5EF4-FFF2-40B4-BE49-F238E27FC236}">
                <a16:creationId xmlns:a16="http://schemas.microsoft.com/office/drawing/2014/main" id="{303998C5-1AC1-4B5F-829B-7C53155FC25C}"/>
              </a:ext>
            </a:extLst>
          </p:cNvPr>
          <p:cNvSpPr/>
          <p:nvPr/>
        </p:nvSpPr>
        <p:spPr>
          <a:xfrm>
            <a:off x="4988327" y="644609"/>
            <a:ext cx="5600159" cy="1276956"/>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5" name="TextBox 34">
            <a:extLst>
              <a:ext uri="{FF2B5EF4-FFF2-40B4-BE49-F238E27FC236}">
                <a16:creationId xmlns:a16="http://schemas.microsoft.com/office/drawing/2014/main" id="{312204D8-375A-4100-A55D-B335FD4B6FF4}"/>
              </a:ext>
            </a:extLst>
          </p:cNvPr>
          <p:cNvSpPr txBox="1"/>
          <p:nvPr/>
        </p:nvSpPr>
        <p:spPr>
          <a:xfrm>
            <a:off x="5444875" y="861178"/>
            <a:ext cx="4687062" cy="923330"/>
          </a:xfrm>
          <a:prstGeom prst="rect">
            <a:avLst/>
          </a:prstGeom>
          <a:noFill/>
        </p:spPr>
        <p:txBody>
          <a:bodyPr wrap="square" rtlCol="0">
            <a:spAutoFit/>
          </a:bodyPr>
          <a:lstStyle/>
          <a:p>
            <a:pPr algn="ctr"/>
            <a:r>
              <a:rPr lang="en-US" sz="5400" b="1" spc="600" dirty="0">
                <a:latin typeface="Abril Text" panose="02000503070000020004" pitchFamily="50" charset="0"/>
              </a:rPr>
              <a:t>PORTFOLO</a:t>
            </a:r>
          </a:p>
        </p:txBody>
      </p:sp>
      <p:grpSp>
        <p:nvGrpSpPr>
          <p:cNvPr id="36" name="Group 35">
            <a:extLst>
              <a:ext uri="{FF2B5EF4-FFF2-40B4-BE49-F238E27FC236}">
                <a16:creationId xmlns:a16="http://schemas.microsoft.com/office/drawing/2014/main" id="{2565EF29-8660-4F01-9359-FE83FD25067B}"/>
              </a:ext>
            </a:extLst>
          </p:cNvPr>
          <p:cNvGrpSpPr/>
          <p:nvPr/>
        </p:nvGrpSpPr>
        <p:grpSpPr>
          <a:xfrm>
            <a:off x="7578352" y="2350100"/>
            <a:ext cx="3190240" cy="3785652"/>
            <a:chOff x="2722880" y="1499662"/>
            <a:chExt cx="3190240" cy="3785652"/>
          </a:xfrm>
        </p:grpSpPr>
        <p:sp>
          <p:nvSpPr>
            <p:cNvPr id="37" name="TextBox 36">
              <a:extLst>
                <a:ext uri="{FF2B5EF4-FFF2-40B4-BE49-F238E27FC236}">
                  <a16:creationId xmlns:a16="http://schemas.microsoft.com/office/drawing/2014/main" id="{3FAE46B2-B4E1-43E5-BBF4-A89D5F202295}"/>
                </a:ext>
              </a:extLst>
            </p:cNvPr>
            <p:cNvSpPr txBox="1"/>
            <p:nvPr/>
          </p:nvSpPr>
          <p:spPr>
            <a:xfrm>
              <a:off x="2722880" y="1499662"/>
              <a:ext cx="3190240" cy="3785652"/>
            </a:xfrm>
            <a:prstGeom prst="rect">
              <a:avLst/>
            </a:prstGeom>
            <a:noFill/>
          </p:spPr>
          <p:txBody>
            <a:bodyPr wrap="square" rtlCol="0">
              <a:spAutoFit/>
            </a:bodyPr>
            <a:lstStyle/>
            <a:p>
              <a:pPr>
                <a:lnSpc>
                  <a:spcPct val="200000"/>
                </a:lnSpc>
              </a:pPr>
              <a:r>
                <a:rPr lang="en-US" sz="2000" dirty="0">
                  <a:latin typeface="Abril Text" charset="0"/>
                  <a:ea typeface="Abril Text" charset="0"/>
                  <a:cs typeface="Abril Text" charset="0"/>
                </a:rPr>
                <a:t>LOREM IPSUM</a:t>
              </a:r>
            </a:p>
            <a:p>
              <a:pPr>
                <a:lnSpc>
                  <a:spcPct val="200000"/>
                </a:lnSpc>
              </a:pPr>
              <a:r>
                <a:rPr lang="en-US" sz="2000" dirty="0">
                  <a:latin typeface="Abril Text" charset="0"/>
                  <a:ea typeface="Abril Text" charset="0"/>
                  <a:cs typeface="Abril Text" charset="0"/>
                </a:rPr>
                <a:t>SIMPLY DUMMY</a:t>
              </a:r>
            </a:p>
            <a:p>
              <a:pPr>
                <a:lnSpc>
                  <a:spcPct val="200000"/>
                </a:lnSpc>
              </a:pPr>
              <a:r>
                <a:rPr lang="en-US" sz="2000" dirty="0">
                  <a:latin typeface="Abril Text" charset="0"/>
                  <a:ea typeface="Abril Text" charset="0"/>
                  <a:cs typeface="Abril Text" charset="0"/>
                </a:rPr>
                <a:t>TEXT OF THE PRINTING</a:t>
              </a:r>
            </a:p>
            <a:p>
              <a:pPr>
                <a:lnSpc>
                  <a:spcPct val="200000"/>
                </a:lnSpc>
              </a:pPr>
              <a:r>
                <a:rPr lang="en-US" sz="2000" dirty="0">
                  <a:latin typeface="Abril Text" charset="0"/>
                  <a:ea typeface="Abril Text" charset="0"/>
                  <a:cs typeface="Abril Text" charset="0"/>
                </a:rPr>
                <a:t>INDUSTRY LOREM</a:t>
              </a:r>
            </a:p>
            <a:p>
              <a:pPr>
                <a:lnSpc>
                  <a:spcPct val="200000"/>
                </a:lnSpc>
              </a:pPr>
              <a:r>
                <a:rPr lang="en-US" sz="2000" dirty="0">
                  <a:latin typeface="Abril Text" charset="0"/>
                  <a:ea typeface="Abril Text" charset="0"/>
                  <a:cs typeface="Abril Text" charset="0"/>
                </a:rPr>
                <a:t>IPSUM HAS BEEN</a:t>
              </a:r>
            </a:p>
            <a:p>
              <a:pPr>
                <a:lnSpc>
                  <a:spcPct val="200000"/>
                </a:lnSpc>
              </a:pPr>
              <a:r>
                <a:rPr lang="en-US" sz="2000" dirty="0">
                  <a:latin typeface="Abril Text" charset="0"/>
                  <a:ea typeface="Abril Text" charset="0"/>
                  <a:cs typeface="Abril Text" charset="0"/>
                </a:rPr>
                <a:t>STANDARD</a:t>
              </a:r>
            </a:p>
          </p:txBody>
        </p:sp>
        <p:cxnSp>
          <p:nvCxnSpPr>
            <p:cNvPr id="38" name="Straight Connector 37">
              <a:extLst>
                <a:ext uri="{FF2B5EF4-FFF2-40B4-BE49-F238E27FC236}">
                  <a16:creationId xmlns:a16="http://schemas.microsoft.com/office/drawing/2014/main" id="{8B3AC20A-91B4-4A8A-AA70-6BB4F48DC8D2}"/>
                </a:ext>
              </a:extLst>
            </p:cNvPr>
            <p:cNvCxnSpPr/>
            <p:nvPr/>
          </p:nvCxnSpPr>
          <p:spPr>
            <a:xfrm>
              <a:off x="2824759" y="2154982"/>
              <a:ext cx="1798041" cy="0"/>
            </a:xfrm>
            <a:prstGeom prst="line">
              <a:avLst/>
            </a:prstGeom>
            <a:ln w="12700">
              <a:solidFill>
                <a:srgbClr val="000000"/>
              </a:solidFill>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6ED4FB9E-8483-4AC1-BD92-818C2F487391}"/>
                </a:ext>
              </a:extLst>
            </p:cNvPr>
            <p:cNvCxnSpPr/>
            <p:nvPr/>
          </p:nvCxnSpPr>
          <p:spPr>
            <a:xfrm>
              <a:off x="2824759" y="2764582"/>
              <a:ext cx="1980921" cy="0"/>
            </a:xfrm>
            <a:prstGeom prst="line">
              <a:avLst/>
            </a:prstGeom>
            <a:ln w="12700">
              <a:solidFill>
                <a:srgbClr val="000000"/>
              </a:solidFill>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C2475128-41D0-44D7-B199-5333701C9150}"/>
                </a:ext>
              </a:extLst>
            </p:cNvPr>
            <p:cNvCxnSpPr/>
            <p:nvPr/>
          </p:nvCxnSpPr>
          <p:spPr>
            <a:xfrm>
              <a:off x="2824759" y="3384342"/>
              <a:ext cx="2875001" cy="0"/>
            </a:xfrm>
            <a:prstGeom prst="line">
              <a:avLst/>
            </a:prstGeom>
            <a:ln w="12700">
              <a:solidFill>
                <a:srgbClr val="000000"/>
              </a:solidFill>
            </a:ln>
          </p:spPr>
          <p:style>
            <a:lnRef idx="1">
              <a:schemeClr val="accent1"/>
            </a:lnRef>
            <a:fillRef idx="0">
              <a:schemeClr val="accent1"/>
            </a:fillRef>
            <a:effectRef idx="0">
              <a:schemeClr val="accent1"/>
            </a:effectRef>
            <a:fontRef idx="minor">
              <a:schemeClr val="tx1"/>
            </a:fontRef>
          </p:style>
        </p:cxnSp>
        <p:cxnSp>
          <p:nvCxnSpPr>
            <p:cNvPr id="41" name="Straight Connector 40">
              <a:extLst>
                <a:ext uri="{FF2B5EF4-FFF2-40B4-BE49-F238E27FC236}">
                  <a16:creationId xmlns:a16="http://schemas.microsoft.com/office/drawing/2014/main" id="{41EC45C8-DF40-4924-8E33-29A8274723D1}"/>
                </a:ext>
              </a:extLst>
            </p:cNvPr>
            <p:cNvCxnSpPr/>
            <p:nvPr/>
          </p:nvCxnSpPr>
          <p:spPr>
            <a:xfrm>
              <a:off x="2824759" y="4004102"/>
              <a:ext cx="2285721" cy="0"/>
            </a:xfrm>
            <a:prstGeom prst="line">
              <a:avLst/>
            </a:prstGeom>
            <a:ln w="12700">
              <a:solidFill>
                <a:srgbClr val="000000"/>
              </a:solidFill>
            </a:ln>
          </p:spPr>
          <p:style>
            <a:lnRef idx="1">
              <a:schemeClr val="accent1"/>
            </a:lnRef>
            <a:fillRef idx="0">
              <a:schemeClr val="accent1"/>
            </a:fillRef>
            <a:effectRef idx="0">
              <a:schemeClr val="accent1"/>
            </a:effectRef>
            <a:fontRef idx="minor">
              <a:schemeClr val="tx1"/>
            </a:fontRef>
          </p:style>
        </p:cxnSp>
        <p:cxnSp>
          <p:nvCxnSpPr>
            <p:cNvPr id="42" name="Straight Connector 41">
              <a:extLst>
                <a:ext uri="{FF2B5EF4-FFF2-40B4-BE49-F238E27FC236}">
                  <a16:creationId xmlns:a16="http://schemas.microsoft.com/office/drawing/2014/main" id="{86FDE82B-8723-4C32-81FD-F949569B70F4}"/>
                </a:ext>
              </a:extLst>
            </p:cNvPr>
            <p:cNvCxnSpPr/>
            <p:nvPr/>
          </p:nvCxnSpPr>
          <p:spPr>
            <a:xfrm>
              <a:off x="2824759" y="4613702"/>
              <a:ext cx="2194281" cy="0"/>
            </a:xfrm>
            <a:prstGeom prst="line">
              <a:avLst/>
            </a:prstGeom>
            <a:ln w="12700">
              <a:solidFill>
                <a:srgbClr val="000000"/>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1421B441-0FE0-4E65-AA6A-304A58308FE9}"/>
                </a:ext>
              </a:extLst>
            </p:cNvPr>
            <p:cNvCxnSpPr/>
            <p:nvPr/>
          </p:nvCxnSpPr>
          <p:spPr>
            <a:xfrm>
              <a:off x="2824759" y="5223302"/>
              <a:ext cx="1391641" cy="0"/>
            </a:xfrm>
            <a:prstGeom prst="line">
              <a:avLst/>
            </a:prstGeom>
            <a:ln w="12700">
              <a:solidFill>
                <a:srgbClr val="000000"/>
              </a:solidFill>
            </a:ln>
          </p:spPr>
          <p:style>
            <a:lnRef idx="1">
              <a:schemeClr val="accent1"/>
            </a:lnRef>
            <a:fillRef idx="0">
              <a:schemeClr val="accent1"/>
            </a:fillRef>
            <a:effectRef idx="0">
              <a:schemeClr val="accent1"/>
            </a:effectRef>
            <a:fontRef idx="minor">
              <a:schemeClr val="tx1"/>
            </a:fontRef>
          </p:style>
        </p:cxnSp>
      </p:grpSp>
      <p:sp>
        <p:nvSpPr>
          <p:cNvPr id="3" name="Picture Placeholder 2">
            <a:extLst>
              <a:ext uri="{FF2B5EF4-FFF2-40B4-BE49-F238E27FC236}">
                <a16:creationId xmlns:a16="http://schemas.microsoft.com/office/drawing/2014/main" id="{1C5D58EA-2C19-4AB7-86E8-4B830225A589}"/>
              </a:ext>
            </a:extLst>
          </p:cNvPr>
          <p:cNvSpPr>
            <a:spLocks noGrp="1"/>
          </p:cNvSpPr>
          <p:nvPr>
            <p:ph type="pic" sz="quarter" idx="14"/>
          </p:nvPr>
        </p:nvSpPr>
        <p:spPr/>
      </p:sp>
    </p:spTree>
    <p:extLst>
      <p:ext uri="{BB962C8B-B14F-4D97-AF65-F5344CB8AC3E}">
        <p14:creationId xmlns:p14="http://schemas.microsoft.com/office/powerpoint/2010/main" val="651445868"/>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p:cNvSpPr>
            <a:spLocks noGrp="1"/>
          </p:cNvSpPr>
          <p:nvPr>
            <p:ph type="sldNum" sz="quarter" idx="4"/>
          </p:nvPr>
        </p:nvSpPr>
        <p:spPr/>
        <p:txBody>
          <a:bodyPr/>
          <a:lstStyle/>
          <a:p>
            <a:fld id="{A795EF19-24CB-CF4C-9028-3413C1601FF5}" type="slidenum">
              <a:rPr lang="en-US" smtClean="0"/>
              <a:pPr/>
              <a:t>13</a:t>
            </a:fld>
            <a:endParaRPr lang="en-US" dirty="0"/>
          </a:p>
        </p:txBody>
      </p:sp>
      <p:sp>
        <p:nvSpPr>
          <p:cNvPr id="25" name="Rectangle 24">
            <a:extLst>
              <a:ext uri="{FF2B5EF4-FFF2-40B4-BE49-F238E27FC236}">
                <a16:creationId xmlns:a16="http://schemas.microsoft.com/office/drawing/2014/main" id="{C3D09EE3-AC8C-45C5-BAFC-6377011DA561}"/>
              </a:ext>
            </a:extLst>
          </p:cNvPr>
          <p:cNvSpPr/>
          <p:nvPr/>
        </p:nvSpPr>
        <p:spPr>
          <a:xfrm>
            <a:off x="6711645" y="1225661"/>
            <a:ext cx="2571517" cy="2432734"/>
          </a:xfrm>
          <a:prstGeom prst="rect">
            <a:avLst/>
          </a:prstGeom>
          <a:no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TextBox 25">
            <a:extLst>
              <a:ext uri="{FF2B5EF4-FFF2-40B4-BE49-F238E27FC236}">
                <a16:creationId xmlns:a16="http://schemas.microsoft.com/office/drawing/2014/main" id="{EA098B81-57C7-4CA7-8D05-719970411170}"/>
              </a:ext>
            </a:extLst>
          </p:cNvPr>
          <p:cNvSpPr txBox="1"/>
          <p:nvPr/>
        </p:nvSpPr>
        <p:spPr>
          <a:xfrm>
            <a:off x="7126428" y="1587948"/>
            <a:ext cx="1741950" cy="1708160"/>
          </a:xfrm>
          <a:prstGeom prst="rect">
            <a:avLst/>
          </a:prstGeom>
          <a:noFill/>
        </p:spPr>
        <p:txBody>
          <a:bodyPr wrap="square" rtlCol="0">
            <a:spAutoFit/>
          </a:bodyPr>
          <a:lstStyle/>
          <a:p>
            <a:pPr algn="ctr"/>
            <a:r>
              <a:rPr lang="en-US" sz="3500" b="1" spc="600" dirty="0">
                <a:latin typeface="Abril Text" panose="02000503070000020004" pitchFamily="50" charset="0"/>
              </a:rPr>
              <a:t>PORT</a:t>
            </a:r>
          </a:p>
          <a:p>
            <a:pPr algn="ctr"/>
            <a:r>
              <a:rPr lang="en-US" sz="3500" b="1" spc="600" dirty="0">
                <a:latin typeface="Abril Text" panose="02000503070000020004" pitchFamily="50" charset="0"/>
              </a:rPr>
              <a:t>FOLIOSLI</a:t>
            </a:r>
          </a:p>
        </p:txBody>
      </p:sp>
      <p:sp>
        <p:nvSpPr>
          <p:cNvPr id="32" name="TextBox 31">
            <a:extLst>
              <a:ext uri="{FF2B5EF4-FFF2-40B4-BE49-F238E27FC236}">
                <a16:creationId xmlns:a16="http://schemas.microsoft.com/office/drawing/2014/main" id="{A8E4F141-70BC-44D2-8BA1-D8C4E7B16B18}"/>
              </a:ext>
            </a:extLst>
          </p:cNvPr>
          <p:cNvSpPr txBox="1"/>
          <p:nvPr/>
        </p:nvSpPr>
        <p:spPr>
          <a:xfrm>
            <a:off x="6711645" y="4244994"/>
            <a:ext cx="1961925" cy="1092607"/>
          </a:xfrm>
          <a:prstGeom prst="rect">
            <a:avLst/>
          </a:prstGeom>
          <a:noFill/>
        </p:spPr>
        <p:txBody>
          <a:bodyPr wrap="square" rtlCol="0">
            <a:spAutoFit/>
          </a:bodyPr>
          <a:lstStyle/>
          <a:p>
            <a:pPr>
              <a:lnSpc>
                <a:spcPts val="2000"/>
              </a:lnSpc>
            </a:pPr>
            <a:r>
              <a:rPr lang="en-US" sz="1000" i="1" dirty="0">
                <a:latin typeface="Abril Text" panose="02000503070000020004" pitchFamily="50" charset="0"/>
                <a:ea typeface="PT Sans" panose="020B0503020203020204" pitchFamily="34" charset="0"/>
              </a:rPr>
              <a:t>lorem ipsum is simply dummy text of the printing and dolor typesetting industry. lorem the</a:t>
            </a:r>
          </a:p>
          <a:p>
            <a:pPr>
              <a:lnSpc>
                <a:spcPts val="2000"/>
              </a:lnSpc>
            </a:pPr>
            <a:r>
              <a:rPr lang="en-US" sz="1000" i="1" dirty="0">
                <a:latin typeface="Abril Text" panose="02000503070000020004" pitchFamily="50" charset="0"/>
                <a:ea typeface="PT Sans" panose="020B0503020203020204" pitchFamily="34" charset="0"/>
              </a:rPr>
              <a:t>industry. lorem the</a:t>
            </a:r>
          </a:p>
        </p:txBody>
      </p:sp>
      <p:cxnSp>
        <p:nvCxnSpPr>
          <p:cNvPr id="33" name="Straight Connector 32">
            <a:extLst>
              <a:ext uri="{FF2B5EF4-FFF2-40B4-BE49-F238E27FC236}">
                <a16:creationId xmlns:a16="http://schemas.microsoft.com/office/drawing/2014/main" id="{F3360546-788A-49FC-9EDD-73A4166C8B2A}"/>
              </a:ext>
            </a:extLst>
          </p:cNvPr>
          <p:cNvCxnSpPr>
            <a:cxnSpLocks/>
          </p:cNvCxnSpPr>
          <p:nvPr/>
        </p:nvCxnSpPr>
        <p:spPr>
          <a:xfrm>
            <a:off x="8946552" y="4261601"/>
            <a:ext cx="0" cy="1063624"/>
          </a:xfrm>
          <a:prstGeom prst="line">
            <a:avLst/>
          </a:prstGeom>
          <a:ln w="190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34" name="Subtitle 6">
            <a:extLst>
              <a:ext uri="{FF2B5EF4-FFF2-40B4-BE49-F238E27FC236}">
                <a16:creationId xmlns:a16="http://schemas.microsoft.com/office/drawing/2014/main" id="{49B2A19A-0723-4763-A971-83C6B043EBCA}"/>
              </a:ext>
            </a:extLst>
          </p:cNvPr>
          <p:cNvSpPr txBox="1">
            <a:spLocks/>
          </p:cNvSpPr>
          <p:nvPr/>
        </p:nvSpPr>
        <p:spPr>
          <a:xfrm>
            <a:off x="9283172" y="4233026"/>
            <a:ext cx="1230236" cy="1063625"/>
          </a:xfrm>
          <a:prstGeom prst="rect">
            <a:avLst/>
          </a:prstGeom>
        </p:spPr>
        <p:txBody>
          <a:bodyPr vert="horz" lIns="91440" tIns="45720" rIns="91440" bIns="45720" numCol="1" spcCol="36576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marL="171450" indent="-171450" algn="l">
              <a:lnSpc>
                <a:spcPct val="150000"/>
              </a:lnSpc>
              <a:buClr>
                <a:schemeClr val="tx1"/>
              </a:buClr>
              <a:buFont typeface="Wingdings" panose="05000000000000000000" pitchFamily="2" charset="2"/>
              <a:buChar char="Ø"/>
            </a:pPr>
            <a:r>
              <a:rPr lang="en-US" sz="1000" i="1" dirty="0">
                <a:solidFill>
                  <a:schemeClr val="tx1"/>
                </a:solidFill>
                <a:latin typeface="Abril Text" panose="02000503070000020004" pitchFamily="50" charset="0"/>
                <a:ea typeface="PT Sans" panose="020B0503020203020204" pitchFamily="34" charset="0"/>
                <a:cs typeface="Montserrat" charset="0"/>
              </a:rPr>
              <a:t>Are many</a:t>
            </a:r>
          </a:p>
          <a:p>
            <a:pPr marL="171450" indent="-171450" algn="l">
              <a:lnSpc>
                <a:spcPct val="150000"/>
              </a:lnSpc>
              <a:buClr>
                <a:schemeClr val="tx1"/>
              </a:buClr>
              <a:buFont typeface="Wingdings" panose="05000000000000000000" pitchFamily="2" charset="2"/>
              <a:buChar char="Ø"/>
            </a:pPr>
            <a:r>
              <a:rPr lang="en-US" sz="1000" i="1" dirty="0">
                <a:solidFill>
                  <a:schemeClr val="tx1"/>
                </a:solidFill>
                <a:latin typeface="Abril Text" panose="02000503070000020004" pitchFamily="50" charset="0"/>
                <a:ea typeface="PT Sans" panose="020B0503020203020204" pitchFamily="34" charset="0"/>
                <a:cs typeface="Montserrat" charset="0"/>
              </a:rPr>
              <a:t>Variations of</a:t>
            </a:r>
          </a:p>
          <a:p>
            <a:pPr marL="171450" indent="-171450" algn="l">
              <a:lnSpc>
                <a:spcPct val="150000"/>
              </a:lnSpc>
              <a:buClr>
                <a:schemeClr val="tx1"/>
              </a:buClr>
              <a:buFont typeface="Wingdings" panose="05000000000000000000" pitchFamily="2" charset="2"/>
              <a:buChar char="Ø"/>
            </a:pPr>
            <a:r>
              <a:rPr lang="en-US" sz="1000" i="1" dirty="0">
                <a:solidFill>
                  <a:schemeClr val="tx1"/>
                </a:solidFill>
                <a:latin typeface="Abril Text" panose="02000503070000020004" pitchFamily="50" charset="0"/>
                <a:ea typeface="PT Sans" panose="020B0503020203020204" pitchFamily="34" charset="0"/>
                <a:cs typeface="Montserrat" charset="0"/>
              </a:rPr>
              <a:t>Passages of</a:t>
            </a:r>
          </a:p>
        </p:txBody>
      </p:sp>
      <p:sp>
        <p:nvSpPr>
          <p:cNvPr id="4" name="Picture Placeholder 3">
            <a:extLst>
              <a:ext uri="{FF2B5EF4-FFF2-40B4-BE49-F238E27FC236}">
                <a16:creationId xmlns:a16="http://schemas.microsoft.com/office/drawing/2014/main" id="{1102A26B-8A40-4EE1-AA9B-81F88566DAF4}"/>
              </a:ext>
            </a:extLst>
          </p:cNvPr>
          <p:cNvSpPr>
            <a:spLocks noGrp="1"/>
          </p:cNvSpPr>
          <p:nvPr>
            <p:ph type="pic" sz="quarter" idx="10"/>
          </p:nvPr>
        </p:nvSpPr>
        <p:spPr/>
      </p:sp>
    </p:spTree>
    <p:extLst>
      <p:ext uri="{BB962C8B-B14F-4D97-AF65-F5344CB8AC3E}">
        <p14:creationId xmlns:p14="http://schemas.microsoft.com/office/powerpoint/2010/main" val="248139364"/>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4"/>
          </p:nvPr>
        </p:nvSpPr>
        <p:spPr/>
        <p:txBody>
          <a:bodyPr/>
          <a:lstStyle/>
          <a:p>
            <a:fld id="{A795EF19-24CB-CF4C-9028-3413C1601FF5}" type="slidenum">
              <a:rPr lang="en-US" smtClean="0"/>
              <a:pPr/>
              <a:t>14</a:t>
            </a:fld>
            <a:endParaRPr lang="en-US" dirty="0"/>
          </a:p>
        </p:txBody>
      </p:sp>
      <p:sp>
        <p:nvSpPr>
          <p:cNvPr id="49" name="TextBox 48">
            <a:extLst>
              <a:ext uri="{FF2B5EF4-FFF2-40B4-BE49-F238E27FC236}">
                <a16:creationId xmlns:a16="http://schemas.microsoft.com/office/drawing/2014/main" id="{EE4DE5A4-6130-4139-A059-A92432373908}"/>
              </a:ext>
            </a:extLst>
          </p:cNvPr>
          <p:cNvSpPr txBox="1"/>
          <p:nvPr/>
        </p:nvSpPr>
        <p:spPr>
          <a:xfrm>
            <a:off x="548640" y="5491301"/>
            <a:ext cx="2694953" cy="977191"/>
          </a:xfrm>
          <a:prstGeom prst="rect">
            <a:avLst/>
          </a:prstGeom>
          <a:noFill/>
        </p:spPr>
        <p:txBody>
          <a:bodyPr wrap="square" rtlCol="0">
            <a:spAutoFit/>
          </a:bodyPr>
          <a:lstStyle/>
          <a:p>
            <a:pPr marL="171450" indent="-171450">
              <a:lnSpc>
                <a:spcPts val="2400"/>
              </a:lnSpc>
              <a:buFont typeface="Wingdings" charset="2"/>
              <a:buChar char="v"/>
            </a:pPr>
            <a:r>
              <a:rPr lang="en-US" sz="1000" dirty="0">
                <a:latin typeface="Abril Text" charset="0"/>
                <a:ea typeface="Abril Text" charset="0"/>
                <a:cs typeface="Abril Text" charset="0"/>
              </a:rPr>
              <a:t>It has survived not only five centuries</a:t>
            </a:r>
          </a:p>
          <a:p>
            <a:pPr marL="171450" indent="-171450">
              <a:lnSpc>
                <a:spcPts val="2400"/>
              </a:lnSpc>
              <a:buFont typeface="Wingdings" charset="2"/>
              <a:buChar char="v"/>
            </a:pPr>
            <a:r>
              <a:rPr lang="en-US" sz="1000" dirty="0">
                <a:latin typeface="Abril Text" charset="0"/>
                <a:ea typeface="Abril Text" charset="0"/>
                <a:cs typeface="Abril Text" charset="0"/>
              </a:rPr>
              <a:t>Typesetting, remaining essentially</a:t>
            </a:r>
          </a:p>
          <a:p>
            <a:pPr marL="171450" indent="-171450">
              <a:lnSpc>
                <a:spcPts val="2400"/>
              </a:lnSpc>
              <a:buFont typeface="Wingdings" charset="2"/>
              <a:buChar char="v"/>
            </a:pPr>
            <a:r>
              <a:rPr lang="en-US" sz="1000" dirty="0">
                <a:latin typeface="Abril Text" charset="0"/>
                <a:ea typeface="Abril Text" charset="0"/>
                <a:cs typeface="Abril Text" charset="0"/>
              </a:rPr>
              <a:t>Unchanged was popularized</a:t>
            </a:r>
            <a:endParaRPr lang="en-US" sz="1000" b="1" dirty="0">
              <a:latin typeface="Abril Text" charset="0"/>
              <a:ea typeface="Abril Text" charset="0"/>
              <a:cs typeface="Abril Text" charset="0"/>
            </a:endParaRPr>
          </a:p>
        </p:txBody>
      </p:sp>
      <p:sp>
        <p:nvSpPr>
          <p:cNvPr id="50" name="Title 1">
            <a:extLst>
              <a:ext uri="{FF2B5EF4-FFF2-40B4-BE49-F238E27FC236}">
                <a16:creationId xmlns:a16="http://schemas.microsoft.com/office/drawing/2014/main" id="{42A13B50-A095-4F25-8FA0-C5E95410B21B}"/>
              </a:ext>
            </a:extLst>
          </p:cNvPr>
          <p:cNvSpPr txBox="1">
            <a:spLocks/>
          </p:cNvSpPr>
          <p:nvPr/>
        </p:nvSpPr>
        <p:spPr>
          <a:xfrm>
            <a:off x="2133600" y="315108"/>
            <a:ext cx="8026400" cy="478155"/>
          </a:xfrm>
          <a:prstGeom prst="rect">
            <a:avLst/>
          </a:prstGeom>
        </p:spPr>
        <p:txBody>
          <a:bodyPr/>
          <a:lstStyle>
            <a:lvl1pPr algn="ctr" defTabSz="914400" rtl="0" eaLnBrk="1" latinLnBrk="0" hangingPunct="1">
              <a:lnSpc>
                <a:spcPct val="90000"/>
              </a:lnSpc>
              <a:spcBef>
                <a:spcPct val="0"/>
              </a:spcBef>
              <a:buNone/>
              <a:defRPr sz="3000" b="0" i="0" kern="1200" spc="0" baseline="0">
                <a:solidFill>
                  <a:schemeClr val="tx1"/>
                </a:solidFill>
                <a:latin typeface="Abril Text" charset="0"/>
                <a:ea typeface="Abril Text" charset="0"/>
                <a:cs typeface="Abril Text" charset="0"/>
              </a:defRPr>
            </a:lvl1pPr>
          </a:lstStyle>
          <a:p>
            <a:r>
              <a:rPr lang="en-US" dirty="0"/>
              <a:t>Agriculture Portfolio</a:t>
            </a:r>
          </a:p>
        </p:txBody>
      </p:sp>
      <p:sp>
        <p:nvSpPr>
          <p:cNvPr id="51" name="Content Placeholder 3">
            <a:extLst>
              <a:ext uri="{FF2B5EF4-FFF2-40B4-BE49-F238E27FC236}">
                <a16:creationId xmlns:a16="http://schemas.microsoft.com/office/drawing/2014/main" id="{CDDE0722-CABB-40CA-843E-340F9C3B10BC}"/>
              </a:ext>
            </a:extLst>
          </p:cNvPr>
          <p:cNvSpPr txBox="1">
            <a:spLocks/>
          </p:cNvSpPr>
          <p:nvPr/>
        </p:nvSpPr>
        <p:spPr>
          <a:xfrm>
            <a:off x="2133600" y="820568"/>
            <a:ext cx="8026400" cy="226695"/>
          </a:xfrm>
          <a:prstGeom prst="rect">
            <a:avLst/>
          </a:prstGeom>
        </p:spPr>
        <p:txBody>
          <a:bodyPr>
            <a:normAutofit lnSpcReduction="10000"/>
          </a:bodyPr>
          <a:lstStyle>
            <a:lvl1pPr marL="0" indent="0" algn="ctr" defTabSz="914400" rtl="0" eaLnBrk="1" latinLnBrk="0" hangingPunct="1">
              <a:lnSpc>
                <a:spcPct val="90000"/>
              </a:lnSpc>
              <a:spcBef>
                <a:spcPts val="1000"/>
              </a:spcBef>
              <a:buFontTx/>
              <a:buNone/>
              <a:defRPr sz="1000" b="0" i="1" kern="1200" spc="0">
                <a:solidFill>
                  <a:schemeClr val="tx1"/>
                </a:solidFill>
                <a:latin typeface="Abril Text" charset="0"/>
                <a:ea typeface="Abril Text" charset="0"/>
                <a:cs typeface="Abril Text" charset="0"/>
              </a:defRPr>
            </a:lvl1pPr>
            <a:lvl2pPr marL="4572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2pPr>
            <a:lvl3pPr marL="9144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3pPr>
            <a:lvl4pPr marL="13716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4pPr>
            <a:lvl5pPr marL="18288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r>
              <a:rPr lang="en-US" dirty="0"/>
              <a:t>Lorem ipsum dolor sit </a:t>
            </a:r>
            <a:r>
              <a:rPr lang="en-US" dirty="0" err="1"/>
              <a:t>amet</a:t>
            </a:r>
            <a:r>
              <a:rPr lang="en-US" dirty="0"/>
              <a:t> </a:t>
            </a:r>
            <a:r>
              <a:rPr lang="en-US" dirty="0" err="1"/>
              <a:t>agam</a:t>
            </a:r>
            <a:r>
              <a:rPr lang="en-US" dirty="0"/>
              <a:t> facer modo data no pre modo tera lorem ipsum dolor.</a:t>
            </a:r>
          </a:p>
        </p:txBody>
      </p:sp>
      <p:cxnSp>
        <p:nvCxnSpPr>
          <p:cNvPr id="52" name="Straight Connector 51">
            <a:extLst>
              <a:ext uri="{FF2B5EF4-FFF2-40B4-BE49-F238E27FC236}">
                <a16:creationId xmlns:a16="http://schemas.microsoft.com/office/drawing/2014/main" id="{53E57740-374C-4C6A-B116-C3A9AEB27967}"/>
              </a:ext>
            </a:extLst>
          </p:cNvPr>
          <p:cNvCxnSpPr>
            <a:cxnSpLocks/>
          </p:cNvCxnSpPr>
          <p:nvPr/>
        </p:nvCxnSpPr>
        <p:spPr>
          <a:xfrm>
            <a:off x="2375089" y="1350922"/>
            <a:ext cx="7582748" cy="0"/>
          </a:xfrm>
          <a:prstGeom prst="line">
            <a:avLst/>
          </a:prstGeom>
          <a:ln>
            <a:solidFill>
              <a:schemeClr val="tx1">
                <a:lumMod val="65000"/>
                <a:lumOff val="35000"/>
              </a:schemeClr>
            </a:solidFill>
            <a:prstDash val="dash"/>
          </a:ln>
        </p:spPr>
        <p:style>
          <a:lnRef idx="1">
            <a:schemeClr val="accent1"/>
          </a:lnRef>
          <a:fillRef idx="0">
            <a:schemeClr val="accent1"/>
          </a:fillRef>
          <a:effectRef idx="0">
            <a:schemeClr val="accent1"/>
          </a:effectRef>
          <a:fontRef idx="minor">
            <a:schemeClr val="tx1"/>
          </a:fontRef>
        </p:style>
      </p:cxnSp>
      <p:sp>
        <p:nvSpPr>
          <p:cNvPr id="62" name="TextBox 61">
            <a:extLst>
              <a:ext uri="{FF2B5EF4-FFF2-40B4-BE49-F238E27FC236}">
                <a16:creationId xmlns:a16="http://schemas.microsoft.com/office/drawing/2014/main" id="{140E6ADA-74AE-4A28-A5EC-5E505C93613B}"/>
              </a:ext>
            </a:extLst>
          </p:cNvPr>
          <p:cNvSpPr txBox="1"/>
          <p:nvPr/>
        </p:nvSpPr>
        <p:spPr>
          <a:xfrm>
            <a:off x="4440920" y="5491301"/>
            <a:ext cx="2694953" cy="977191"/>
          </a:xfrm>
          <a:prstGeom prst="rect">
            <a:avLst/>
          </a:prstGeom>
          <a:noFill/>
        </p:spPr>
        <p:txBody>
          <a:bodyPr wrap="square" rtlCol="0">
            <a:spAutoFit/>
          </a:bodyPr>
          <a:lstStyle/>
          <a:p>
            <a:pPr marL="171450" indent="-171450">
              <a:lnSpc>
                <a:spcPts val="2400"/>
              </a:lnSpc>
              <a:buFont typeface="Wingdings" charset="2"/>
              <a:buChar char="v"/>
            </a:pPr>
            <a:r>
              <a:rPr lang="en-US" sz="1000" dirty="0">
                <a:latin typeface="Abril Text" charset="0"/>
                <a:ea typeface="Abril Text" charset="0"/>
                <a:cs typeface="Abril Text" charset="0"/>
              </a:rPr>
              <a:t>It has survived not only five centuries</a:t>
            </a:r>
          </a:p>
          <a:p>
            <a:pPr marL="171450" indent="-171450">
              <a:lnSpc>
                <a:spcPts val="2400"/>
              </a:lnSpc>
              <a:buFont typeface="Wingdings" charset="2"/>
              <a:buChar char="v"/>
            </a:pPr>
            <a:r>
              <a:rPr lang="en-US" sz="1000" dirty="0">
                <a:latin typeface="Abril Text" charset="0"/>
                <a:ea typeface="Abril Text" charset="0"/>
                <a:cs typeface="Abril Text" charset="0"/>
              </a:rPr>
              <a:t>Typesetting, remaining essentially</a:t>
            </a:r>
          </a:p>
          <a:p>
            <a:pPr marL="171450" indent="-171450">
              <a:lnSpc>
                <a:spcPts val="2400"/>
              </a:lnSpc>
              <a:buFont typeface="Wingdings" charset="2"/>
              <a:buChar char="v"/>
            </a:pPr>
            <a:r>
              <a:rPr lang="en-US" sz="1000" dirty="0">
                <a:latin typeface="Abril Text" charset="0"/>
                <a:ea typeface="Abril Text" charset="0"/>
                <a:cs typeface="Abril Text" charset="0"/>
              </a:rPr>
              <a:t>Unchanged was popularized</a:t>
            </a:r>
            <a:endParaRPr lang="en-US" sz="1000" b="1" dirty="0">
              <a:latin typeface="Abril Text" charset="0"/>
              <a:ea typeface="Abril Text" charset="0"/>
              <a:cs typeface="Abril Text" charset="0"/>
            </a:endParaRPr>
          </a:p>
        </p:txBody>
      </p:sp>
      <p:sp>
        <p:nvSpPr>
          <p:cNvPr id="63" name="TextBox 62">
            <a:extLst>
              <a:ext uri="{FF2B5EF4-FFF2-40B4-BE49-F238E27FC236}">
                <a16:creationId xmlns:a16="http://schemas.microsoft.com/office/drawing/2014/main" id="{C2CDEE83-3AAD-4583-8B5E-541230CD7C8B}"/>
              </a:ext>
            </a:extLst>
          </p:cNvPr>
          <p:cNvSpPr txBox="1"/>
          <p:nvPr/>
        </p:nvSpPr>
        <p:spPr>
          <a:xfrm>
            <a:off x="8333200" y="5491301"/>
            <a:ext cx="2694953" cy="977191"/>
          </a:xfrm>
          <a:prstGeom prst="rect">
            <a:avLst/>
          </a:prstGeom>
          <a:noFill/>
        </p:spPr>
        <p:txBody>
          <a:bodyPr wrap="square" rtlCol="0">
            <a:spAutoFit/>
          </a:bodyPr>
          <a:lstStyle/>
          <a:p>
            <a:pPr marL="171450" indent="-171450">
              <a:lnSpc>
                <a:spcPts val="2400"/>
              </a:lnSpc>
              <a:buFont typeface="Wingdings" charset="2"/>
              <a:buChar char="v"/>
            </a:pPr>
            <a:r>
              <a:rPr lang="en-US" sz="1000" dirty="0">
                <a:latin typeface="Abril Text" charset="0"/>
                <a:ea typeface="Abril Text" charset="0"/>
                <a:cs typeface="Abril Text" charset="0"/>
              </a:rPr>
              <a:t>It has survived not only five centuries</a:t>
            </a:r>
          </a:p>
          <a:p>
            <a:pPr marL="171450" indent="-171450">
              <a:lnSpc>
                <a:spcPts val="2400"/>
              </a:lnSpc>
              <a:buFont typeface="Wingdings" charset="2"/>
              <a:buChar char="v"/>
            </a:pPr>
            <a:r>
              <a:rPr lang="en-US" sz="1000" dirty="0">
                <a:latin typeface="Abril Text" charset="0"/>
                <a:ea typeface="Abril Text" charset="0"/>
                <a:cs typeface="Abril Text" charset="0"/>
              </a:rPr>
              <a:t>Typesetting, remaining essentially</a:t>
            </a:r>
          </a:p>
          <a:p>
            <a:pPr marL="171450" indent="-171450">
              <a:lnSpc>
                <a:spcPts val="2400"/>
              </a:lnSpc>
              <a:buFont typeface="Wingdings" charset="2"/>
              <a:buChar char="v"/>
            </a:pPr>
            <a:r>
              <a:rPr lang="en-US" sz="1000" dirty="0">
                <a:latin typeface="Abril Text" charset="0"/>
                <a:ea typeface="Abril Text" charset="0"/>
                <a:cs typeface="Abril Text" charset="0"/>
              </a:rPr>
              <a:t>Unchanged was popularized</a:t>
            </a:r>
            <a:endParaRPr lang="en-US" sz="1000" b="1" dirty="0">
              <a:latin typeface="Abril Text" charset="0"/>
              <a:ea typeface="Abril Text" charset="0"/>
              <a:cs typeface="Abril Text" charset="0"/>
            </a:endParaRPr>
          </a:p>
        </p:txBody>
      </p:sp>
      <p:sp>
        <p:nvSpPr>
          <p:cNvPr id="4" name="Picture Placeholder 3">
            <a:extLst>
              <a:ext uri="{FF2B5EF4-FFF2-40B4-BE49-F238E27FC236}">
                <a16:creationId xmlns:a16="http://schemas.microsoft.com/office/drawing/2014/main" id="{4EB226B8-5D0E-40E1-B2A7-521C0FB6F872}"/>
              </a:ext>
            </a:extLst>
          </p:cNvPr>
          <p:cNvSpPr>
            <a:spLocks noGrp="1"/>
          </p:cNvSpPr>
          <p:nvPr>
            <p:ph type="pic" sz="quarter" idx="11"/>
          </p:nvPr>
        </p:nvSpPr>
        <p:spPr/>
      </p:sp>
      <p:sp>
        <p:nvSpPr>
          <p:cNvPr id="6" name="Picture Placeholder 5">
            <a:extLst>
              <a:ext uri="{FF2B5EF4-FFF2-40B4-BE49-F238E27FC236}">
                <a16:creationId xmlns:a16="http://schemas.microsoft.com/office/drawing/2014/main" id="{F064E3A9-CCAA-4ED2-8483-3E2D85E93A00}"/>
              </a:ext>
            </a:extLst>
          </p:cNvPr>
          <p:cNvSpPr>
            <a:spLocks noGrp="1"/>
          </p:cNvSpPr>
          <p:nvPr>
            <p:ph type="pic" sz="quarter" idx="13"/>
          </p:nvPr>
        </p:nvSpPr>
        <p:spPr/>
      </p:sp>
      <p:sp>
        <p:nvSpPr>
          <p:cNvPr id="8" name="Picture Placeholder 7">
            <a:extLst>
              <a:ext uri="{FF2B5EF4-FFF2-40B4-BE49-F238E27FC236}">
                <a16:creationId xmlns:a16="http://schemas.microsoft.com/office/drawing/2014/main" id="{87556F40-AF7B-4833-A31C-1D33B4AA0735}"/>
              </a:ext>
            </a:extLst>
          </p:cNvPr>
          <p:cNvSpPr>
            <a:spLocks noGrp="1"/>
          </p:cNvSpPr>
          <p:nvPr>
            <p:ph type="pic" sz="quarter" idx="12"/>
          </p:nvPr>
        </p:nvSpPr>
        <p:spPr/>
      </p:sp>
    </p:spTree>
    <p:extLst>
      <p:ext uri="{BB962C8B-B14F-4D97-AF65-F5344CB8AC3E}">
        <p14:creationId xmlns:p14="http://schemas.microsoft.com/office/powerpoint/2010/main" val="48404932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4"/>
          </p:nvPr>
        </p:nvSpPr>
        <p:spPr/>
        <p:txBody>
          <a:bodyPr/>
          <a:lstStyle/>
          <a:p>
            <a:fld id="{A795EF19-24CB-CF4C-9028-3413C1601FF5}" type="slidenum">
              <a:rPr lang="en-US" smtClean="0"/>
              <a:pPr/>
              <a:t>15</a:t>
            </a:fld>
            <a:endParaRPr lang="en-US" dirty="0"/>
          </a:p>
        </p:txBody>
      </p:sp>
      <p:sp>
        <p:nvSpPr>
          <p:cNvPr id="41" name="Title 1">
            <a:extLst>
              <a:ext uri="{FF2B5EF4-FFF2-40B4-BE49-F238E27FC236}">
                <a16:creationId xmlns:a16="http://schemas.microsoft.com/office/drawing/2014/main" id="{C7B13901-06FB-4E0C-AA7F-4060AF8A3DB3}"/>
              </a:ext>
            </a:extLst>
          </p:cNvPr>
          <p:cNvSpPr txBox="1">
            <a:spLocks/>
          </p:cNvSpPr>
          <p:nvPr/>
        </p:nvSpPr>
        <p:spPr>
          <a:xfrm>
            <a:off x="2133600" y="257052"/>
            <a:ext cx="8026400" cy="478155"/>
          </a:xfrm>
          <a:prstGeom prst="rect">
            <a:avLst/>
          </a:prstGeom>
        </p:spPr>
        <p:txBody>
          <a:bodyPr/>
          <a:lstStyle>
            <a:lvl1pPr algn="ctr" defTabSz="914400" rtl="0" eaLnBrk="1" latinLnBrk="0" hangingPunct="1">
              <a:lnSpc>
                <a:spcPct val="90000"/>
              </a:lnSpc>
              <a:spcBef>
                <a:spcPct val="0"/>
              </a:spcBef>
              <a:buNone/>
              <a:defRPr sz="3000" b="0" i="0" kern="1200" spc="0" baseline="0">
                <a:solidFill>
                  <a:schemeClr val="tx1"/>
                </a:solidFill>
                <a:latin typeface="Abril Text" charset="0"/>
                <a:ea typeface="Abril Text" charset="0"/>
                <a:cs typeface="Abril Text" charset="0"/>
              </a:defRPr>
            </a:lvl1pPr>
          </a:lstStyle>
          <a:p>
            <a:r>
              <a:rPr lang="en-US" dirty="0"/>
              <a:t>Agriculture Portfolio</a:t>
            </a:r>
          </a:p>
        </p:txBody>
      </p:sp>
      <p:sp>
        <p:nvSpPr>
          <p:cNvPr id="42" name="Content Placeholder 3">
            <a:extLst>
              <a:ext uri="{FF2B5EF4-FFF2-40B4-BE49-F238E27FC236}">
                <a16:creationId xmlns:a16="http://schemas.microsoft.com/office/drawing/2014/main" id="{50D196BA-B060-49CF-B439-A921136A315D}"/>
              </a:ext>
            </a:extLst>
          </p:cNvPr>
          <p:cNvSpPr txBox="1">
            <a:spLocks/>
          </p:cNvSpPr>
          <p:nvPr/>
        </p:nvSpPr>
        <p:spPr>
          <a:xfrm>
            <a:off x="2133600" y="762512"/>
            <a:ext cx="8026400" cy="226695"/>
          </a:xfrm>
          <a:prstGeom prst="rect">
            <a:avLst/>
          </a:prstGeom>
        </p:spPr>
        <p:txBody>
          <a:bodyPr>
            <a:normAutofit lnSpcReduction="10000"/>
          </a:bodyPr>
          <a:lstStyle>
            <a:lvl1pPr marL="0" indent="0" algn="ctr" defTabSz="914400" rtl="0" eaLnBrk="1" latinLnBrk="0" hangingPunct="1">
              <a:lnSpc>
                <a:spcPct val="90000"/>
              </a:lnSpc>
              <a:spcBef>
                <a:spcPts val="1000"/>
              </a:spcBef>
              <a:buFontTx/>
              <a:buNone/>
              <a:defRPr sz="1000" b="0" i="1" kern="1200" spc="0">
                <a:solidFill>
                  <a:schemeClr val="tx1"/>
                </a:solidFill>
                <a:latin typeface="Abril Text" charset="0"/>
                <a:ea typeface="Abril Text" charset="0"/>
                <a:cs typeface="Abril Text" charset="0"/>
              </a:defRPr>
            </a:lvl1pPr>
            <a:lvl2pPr marL="4572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2pPr>
            <a:lvl3pPr marL="9144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3pPr>
            <a:lvl4pPr marL="13716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4pPr>
            <a:lvl5pPr marL="18288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r>
              <a:rPr lang="en-US" dirty="0"/>
              <a:t>Lorem ipsum dolor sit </a:t>
            </a:r>
            <a:r>
              <a:rPr lang="en-US" dirty="0" err="1"/>
              <a:t>amet</a:t>
            </a:r>
            <a:r>
              <a:rPr lang="en-US" dirty="0"/>
              <a:t> </a:t>
            </a:r>
            <a:r>
              <a:rPr lang="en-US" dirty="0" err="1"/>
              <a:t>agam</a:t>
            </a:r>
            <a:r>
              <a:rPr lang="en-US" dirty="0"/>
              <a:t> facer modo data no pre modo tera lorem ipsum dolor.</a:t>
            </a:r>
          </a:p>
        </p:txBody>
      </p:sp>
      <p:cxnSp>
        <p:nvCxnSpPr>
          <p:cNvPr id="43" name="Straight Connector 42">
            <a:extLst>
              <a:ext uri="{FF2B5EF4-FFF2-40B4-BE49-F238E27FC236}">
                <a16:creationId xmlns:a16="http://schemas.microsoft.com/office/drawing/2014/main" id="{DC6DB223-2C56-41CB-8809-4202D539D759}"/>
              </a:ext>
            </a:extLst>
          </p:cNvPr>
          <p:cNvCxnSpPr>
            <a:cxnSpLocks/>
          </p:cNvCxnSpPr>
          <p:nvPr/>
        </p:nvCxnSpPr>
        <p:spPr>
          <a:xfrm>
            <a:off x="2375089" y="1292866"/>
            <a:ext cx="7582748" cy="0"/>
          </a:xfrm>
          <a:prstGeom prst="line">
            <a:avLst/>
          </a:prstGeom>
          <a:ln>
            <a:solidFill>
              <a:schemeClr val="tx1">
                <a:lumMod val="65000"/>
                <a:lumOff val="35000"/>
              </a:schemeClr>
            </a:solidFill>
            <a:prstDash val="dash"/>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1311D08F-0E7A-4F27-81E9-388F094BE1CA}"/>
              </a:ext>
            </a:extLst>
          </p:cNvPr>
          <p:cNvSpPr txBox="1"/>
          <p:nvPr/>
        </p:nvSpPr>
        <p:spPr>
          <a:xfrm>
            <a:off x="913903" y="5491301"/>
            <a:ext cx="2694953" cy="977191"/>
          </a:xfrm>
          <a:prstGeom prst="rect">
            <a:avLst/>
          </a:prstGeom>
          <a:noFill/>
        </p:spPr>
        <p:txBody>
          <a:bodyPr wrap="square" rtlCol="0">
            <a:spAutoFit/>
          </a:bodyPr>
          <a:lstStyle/>
          <a:p>
            <a:pPr algn="ctr">
              <a:lnSpc>
                <a:spcPts val="2400"/>
              </a:lnSpc>
            </a:pPr>
            <a:r>
              <a:rPr lang="en-US" sz="1000" dirty="0">
                <a:latin typeface="Abril Text" charset="0"/>
                <a:ea typeface="Abril Text" charset="0"/>
                <a:cs typeface="Abril Text" charset="0"/>
              </a:rPr>
              <a:t>It has survived not only five centuries</a:t>
            </a:r>
          </a:p>
          <a:p>
            <a:pPr algn="ctr">
              <a:lnSpc>
                <a:spcPts val="2400"/>
              </a:lnSpc>
            </a:pPr>
            <a:r>
              <a:rPr lang="en-US" sz="1000" dirty="0">
                <a:latin typeface="Abril Text" charset="0"/>
                <a:ea typeface="Abril Text" charset="0"/>
                <a:cs typeface="Abril Text" charset="0"/>
              </a:rPr>
              <a:t>Typesetting, remaining essentially</a:t>
            </a:r>
          </a:p>
          <a:p>
            <a:pPr algn="ctr">
              <a:lnSpc>
                <a:spcPts val="2400"/>
              </a:lnSpc>
            </a:pPr>
            <a:r>
              <a:rPr lang="en-US" sz="1000" dirty="0">
                <a:latin typeface="Abril Text" charset="0"/>
                <a:ea typeface="Abril Text" charset="0"/>
                <a:cs typeface="Abril Text" charset="0"/>
              </a:rPr>
              <a:t>Unchanged was popularized</a:t>
            </a:r>
            <a:endParaRPr lang="en-US" sz="1000" b="1" dirty="0">
              <a:latin typeface="Abril Text" charset="0"/>
              <a:ea typeface="Abril Text" charset="0"/>
              <a:cs typeface="Abril Text" charset="0"/>
            </a:endParaRPr>
          </a:p>
        </p:txBody>
      </p:sp>
      <p:sp>
        <p:nvSpPr>
          <p:cNvPr id="45" name="TextBox 44">
            <a:extLst>
              <a:ext uri="{FF2B5EF4-FFF2-40B4-BE49-F238E27FC236}">
                <a16:creationId xmlns:a16="http://schemas.microsoft.com/office/drawing/2014/main" id="{60B80039-DD61-4240-B998-EF3DCD0A9D46}"/>
              </a:ext>
            </a:extLst>
          </p:cNvPr>
          <p:cNvSpPr txBox="1"/>
          <p:nvPr/>
        </p:nvSpPr>
        <p:spPr>
          <a:xfrm>
            <a:off x="4755964" y="5505815"/>
            <a:ext cx="2694953" cy="977191"/>
          </a:xfrm>
          <a:prstGeom prst="rect">
            <a:avLst/>
          </a:prstGeom>
          <a:noFill/>
        </p:spPr>
        <p:txBody>
          <a:bodyPr wrap="square" rtlCol="0">
            <a:spAutoFit/>
          </a:bodyPr>
          <a:lstStyle/>
          <a:p>
            <a:pPr algn="ctr">
              <a:lnSpc>
                <a:spcPts val="2400"/>
              </a:lnSpc>
            </a:pPr>
            <a:r>
              <a:rPr lang="en-US" sz="1000" dirty="0">
                <a:latin typeface="Abril Text" charset="0"/>
                <a:ea typeface="Abril Text" charset="0"/>
                <a:cs typeface="Abril Text" charset="0"/>
              </a:rPr>
              <a:t>It has survived not only five centuries</a:t>
            </a:r>
          </a:p>
          <a:p>
            <a:pPr algn="ctr">
              <a:lnSpc>
                <a:spcPts val="2400"/>
              </a:lnSpc>
            </a:pPr>
            <a:r>
              <a:rPr lang="en-US" sz="1000" dirty="0">
                <a:latin typeface="Abril Text" charset="0"/>
                <a:ea typeface="Abril Text" charset="0"/>
                <a:cs typeface="Abril Text" charset="0"/>
              </a:rPr>
              <a:t>Typesetting, remaining essentially</a:t>
            </a:r>
          </a:p>
          <a:p>
            <a:pPr algn="ctr">
              <a:lnSpc>
                <a:spcPts val="2400"/>
              </a:lnSpc>
            </a:pPr>
            <a:r>
              <a:rPr lang="en-US" sz="1000" dirty="0">
                <a:latin typeface="Abril Text" charset="0"/>
                <a:ea typeface="Abril Text" charset="0"/>
                <a:cs typeface="Abril Text" charset="0"/>
              </a:rPr>
              <a:t>Unchanged was popularized</a:t>
            </a:r>
            <a:endParaRPr lang="en-US" sz="1000" b="1" dirty="0">
              <a:latin typeface="Abril Text" charset="0"/>
              <a:ea typeface="Abril Text" charset="0"/>
              <a:cs typeface="Abril Text" charset="0"/>
            </a:endParaRPr>
          </a:p>
        </p:txBody>
      </p:sp>
      <p:sp>
        <p:nvSpPr>
          <p:cNvPr id="46" name="TextBox 45">
            <a:extLst>
              <a:ext uri="{FF2B5EF4-FFF2-40B4-BE49-F238E27FC236}">
                <a16:creationId xmlns:a16="http://schemas.microsoft.com/office/drawing/2014/main" id="{C1D918BC-4BF0-43BC-A791-DBB5981A0946}"/>
              </a:ext>
            </a:extLst>
          </p:cNvPr>
          <p:cNvSpPr txBox="1"/>
          <p:nvPr/>
        </p:nvSpPr>
        <p:spPr>
          <a:xfrm>
            <a:off x="8598025" y="5476786"/>
            <a:ext cx="2694953" cy="977191"/>
          </a:xfrm>
          <a:prstGeom prst="rect">
            <a:avLst/>
          </a:prstGeom>
          <a:noFill/>
        </p:spPr>
        <p:txBody>
          <a:bodyPr wrap="square" rtlCol="0">
            <a:spAutoFit/>
          </a:bodyPr>
          <a:lstStyle/>
          <a:p>
            <a:pPr algn="ctr">
              <a:lnSpc>
                <a:spcPts val="2400"/>
              </a:lnSpc>
            </a:pPr>
            <a:r>
              <a:rPr lang="en-US" sz="1000" dirty="0">
                <a:latin typeface="Abril Text" charset="0"/>
                <a:ea typeface="Abril Text" charset="0"/>
                <a:cs typeface="Abril Text" charset="0"/>
              </a:rPr>
              <a:t>It has survived not only five centuries</a:t>
            </a:r>
          </a:p>
          <a:p>
            <a:pPr algn="ctr">
              <a:lnSpc>
                <a:spcPts val="2400"/>
              </a:lnSpc>
            </a:pPr>
            <a:r>
              <a:rPr lang="en-US" sz="1000" dirty="0">
                <a:latin typeface="Abril Text" charset="0"/>
                <a:ea typeface="Abril Text" charset="0"/>
                <a:cs typeface="Abril Text" charset="0"/>
              </a:rPr>
              <a:t>Typesetting, remaining essentially</a:t>
            </a:r>
          </a:p>
          <a:p>
            <a:pPr algn="ctr">
              <a:lnSpc>
                <a:spcPts val="2400"/>
              </a:lnSpc>
            </a:pPr>
            <a:r>
              <a:rPr lang="en-US" sz="1000" dirty="0">
                <a:latin typeface="Abril Text" charset="0"/>
                <a:ea typeface="Abril Text" charset="0"/>
                <a:cs typeface="Abril Text" charset="0"/>
              </a:rPr>
              <a:t>Unchanged was popularized</a:t>
            </a:r>
            <a:endParaRPr lang="en-US" sz="1000" b="1" dirty="0">
              <a:latin typeface="Abril Text" charset="0"/>
              <a:ea typeface="Abril Text" charset="0"/>
              <a:cs typeface="Abril Text" charset="0"/>
            </a:endParaRPr>
          </a:p>
        </p:txBody>
      </p:sp>
      <p:sp>
        <p:nvSpPr>
          <p:cNvPr id="4" name="Picture Placeholder 3">
            <a:extLst>
              <a:ext uri="{FF2B5EF4-FFF2-40B4-BE49-F238E27FC236}">
                <a16:creationId xmlns:a16="http://schemas.microsoft.com/office/drawing/2014/main" id="{58555FE7-8976-4F99-8481-6792583E22F6}"/>
              </a:ext>
            </a:extLst>
          </p:cNvPr>
          <p:cNvSpPr>
            <a:spLocks noGrp="1"/>
          </p:cNvSpPr>
          <p:nvPr>
            <p:ph type="pic" sz="quarter" idx="17"/>
          </p:nvPr>
        </p:nvSpPr>
        <p:spPr/>
      </p:sp>
      <p:sp>
        <p:nvSpPr>
          <p:cNvPr id="6" name="Picture Placeholder 5">
            <a:extLst>
              <a:ext uri="{FF2B5EF4-FFF2-40B4-BE49-F238E27FC236}">
                <a16:creationId xmlns:a16="http://schemas.microsoft.com/office/drawing/2014/main" id="{7A135EDF-FF8A-4F1C-B10F-1D6BE64FB745}"/>
              </a:ext>
            </a:extLst>
          </p:cNvPr>
          <p:cNvSpPr>
            <a:spLocks noGrp="1"/>
          </p:cNvSpPr>
          <p:nvPr>
            <p:ph type="pic" sz="quarter" idx="18"/>
          </p:nvPr>
        </p:nvSpPr>
        <p:spPr/>
      </p:sp>
      <p:sp>
        <p:nvSpPr>
          <p:cNvPr id="8" name="Picture Placeholder 7">
            <a:extLst>
              <a:ext uri="{FF2B5EF4-FFF2-40B4-BE49-F238E27FC236}">
                <a16:creationId xmlns:a16="http://schemas.microsoft.com/office/drawing/2014/main" id="{06DB12C0-FD21-4906-A9D1-0244B8E0FF6A}"/>
              </a:ext>
            </a:extLst>
          </p:cNvPr>
          <p:cNvSpPr>
            <a:spLocks noGrp="1"/>
          </p:cNvSpPr>
          <p:nvPr>
            <p:ph type="pic" sz="quarter" idx="19"/>
          </p:nvPr>
        </p:nvSpPr>
        <p:spPr/>
      </p:sp>
    </p:spTree>
    <p:extLst>
      <p:ext uri="{BB962C8B-B14F-4D97-AF65-F5344CB8AC3E}">
        <p14:creationId xmlns:p14="http://schemas.microsoft.com/office/powerpoint/2010/main" val="41802878"/>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4"/>
          </p:nvPr>
        </p:nvSpPr>
        <p:spPr/>
        <p:txBody>
          <a:bodyPr/>
          <a:lstStyle/>
          <a:p>
            <a:fld id="{A795EF19-24CB-CF4C-9028-3413C1601FF5}" type="slidenum">
              <a:rPr lang="en-US" smtClean="0"/>
              <a:pPr/>
              <a:t>16</a:t>
            </a:fld>
            <a:endParaRPr lang="en-US" dirty="0"/>
          </a:p>
        </p:txBody>
      </p:sp>
      <p:sp>
        <p:nvSpPr>
          <p:cNvPr id="31" name="TextBox 30">
            <a:extLst>
              <a:ext uri="{FF2B5EF4-FFF2-40B4-BE49-F238E27FC236}">
                <a16:creationId xmlns:a16="http://schemas.microsoft.com/office/drawing/2014/main" id="{901B2B9B-8C9B-46C2-8E2A-DF2F7C015B4F}"/>
              </a:ext>
            </a:extLst>
          </p:cNvPr>
          <p:cNvSpPr txBox="1"/>
          <p:nvPr/>
        </p:nvSpPr>
        <p:spPr>
          <a:xfrm>
            <a:off x="651547" y="4562388"/>
            <a:ext cx="2694953" cy="1631216"/>
          </a:xfrm>
          <a:prstGeom prst="rect">
            <a:avLst/>
          </a:prstGeom>
          <a:noFill/>
        </p:spPr>
        <p:txBody>
          <a:bodyPr wrap="square" rtlCol="0">
            <a:spAutoFit/>
          </a:bodyPr>
          <a:lstStyle/>
          <a:p>
            <a:pPr marL="171450" indent="-171450">
              <a:lnSpc>
                <a:spcPct val="250000"/>
              </a:lnSpc>
              <a:buFont typeface="Wingdings" charset="2"/>
              <a:buChar char="v"/>
            </a:pPr>
            <a:r>
              <a:rPr lang="en-US" sz="1000" dirty="0">
                <a:latin typeface="Abril Text" charset="0"/>
                <a:ea typeface="Abril Text" charset="0"/>
                <a:cs typeface="Abril Text" charset="0"/>
              </a:rPr>
              <a:t>It has survived not only five centuries</a:t>
            </a:r>
          </a:p>
          <a:p>
            <a:pPr marL="171450" indent="-171450">
              <a:lnSpc>
                <a:spcPct val="250000"/>
              </a:lnSpc>
              <a:buFont typeface="Wingdings" charset="2"/>
              <a:buChar char="v"/>
            </a:pPr>
            <a:r>
              <a:rPr lang="en-US" sz="1000" dirty="0">
                <a:latin typeface="Abril Text" charset="0"/>
                <a:ea typeface="Abril Text" charset="0"/>
                <a:cs typeface="Abril Text" charset="0"/>
              </a:rPr>
              <a:t>But also the leap into electronic</a:t>
            </a:r>
          </a:p>
          <a:p>
            <a:pPr marL="171450" indent="-171450">
              <a:lnSpc>
                <a:spcPct val="250000"/>
              </a:lnSpc>
              <a:buFont typeface="Wingdings" charset="2"/>
              <a:buChar char="v"/>
            </a:pPr>
            <a:r>
              <a:rPr lang="en-US" sz="1000" dirty="0">
                <a:latin typeface="Abril Text" charset="0"/>
                <a:ea typeface="Abril Text" charset="0"/>
                <a:cs typeface="Abril Text" charset="0"/>
              </a:rPr>
              <a:t>Typesetting, remaining essentially</a:t>
            </a:r>
          </a:p>
          <a:p>
            <a:pPr marL="171450" indent="-171450">
              <a:lnSpc>
                <a:spcPct val="250000"/>
              </a:lnSpc>
              <a:buFont typeface="Wingdings" charset="2"/>
              <a:buChar char="v"/>
            </a:pPr>
            <a:r>
              <a:rPr lang="en-US" sz="1000" dirty="0">
                <a:latin typeface="Abril Text" charset="0"/>
                <a:ea typeface="Abril Text" charset="0"/>
                <a:cs typeface="Abril Text" charset="0"/>
              </a:rPr>
              <a:t>Unchanged was popularized</a:t>
            </a:r>
            <a:endParaRPr lang="en-US" sz="1000" b="1" dirty="0">
              <a:latin typeface="Abril Text" charset="0"/>
              <a:ea typeface="Abril Text" charset="0"/>
              <a:cs typeface="Abril Text" charset="0"/>
            </a:endParaRPr>
          </a:p>
        </p:txBody>
      </p:sp>
      <p:sp>
        <p:nvSpPr>
          <p:cNvPr id="49" name="TextBox 48">
            <a:extLst>
              <a:ext uri="{FF2B5EF4-FFF2-40B4-BE49-F238E27FC236}">
                <a16:creationId xmlns:a16="http://schemas.microsoft.com/office/drawing/2014/main" id="{68C60B90-D3F7-4F96-89F3-D601D93BA3D6}"/>
              </a:ext>
            </a:extLst>
          </p:cNvPr>
          <p:cNvSpPr txBox="1"/>
          <p:nvPr/>
        </p:nvSpPr>
        <p:spPr>
          <a:xfrm>
            <a:off x="4636555" y="1030118"/>
            <a:ext cx="2879904" cy="1338828"/>
          </a:xfrm>
          <a:prstGeom prst="rect">
            <a:avLst/>
          </a:prstGeom>
          <a:noFill/>
        </p:spPr>
        <p:txBody>
          <a:bodyPr wrap="square" rtlCol="0">
            <a:spAutoFit/>
          </a:bodyPr>
          <a:lstStyle/>
          <a:p>
            <a:pPr algn="ctr">
              <a:lnSpc>
                <a:spcPct val="150000"/>
              </a:lnSpc>
            </a:pPr>
            <a:r>
              <a:rPr lang="en-US" spc="600" dirty="0">
                <a:latin typeface="Abril Text" charset="0"/>
                <a:ea typeface="Abril Text" charset="0"/>
                <a:cs typeface="Abril Text" charset="0"/>
              </a:rPr>
              <a:t>PORTFOLIO,</a:t>
            </a:r>
          </a:p>
          <a:p>
            <a:pPr algn="ctr">
              <a:lnSpc>
                <a:spcPct val="150000"/>
              </a:lnSpc>
            </a:pPr>
            <a:r>
              <a:rPr lang="en-US" spc="600" dirty="0">
                <a:latin typeface="Abril Text" charset="0"/>
                <a:ea typeface="Abril Text" charset="0"/>
                <a:cs typeface="Abril Text" charset="0"/>
              </a:rPr>
              <a:t>PHOTOGRAPHY SHAOWCASE </a:t>
            </a:r>
          </a:p>
        </p:txBody>
      </p:sp>
      <p:cxnSp>
        <p:nvCxnSpPr>
          <p:cNvPr id="50" name="Straight Connector 49">
            <a:extLst>
              <a:ext uri="{FF2B5EF4-FFF2-40B4-BE49-F238E27FC236}">
                <a16:creationId xmlns:a16="http://schemas.microsoft.com/office/drawing/2014/main" id="{E60107A8-D94C-4C6B-BD70-E83A7CA5D2FE}"/>
              </a:ext>
            </a:extLst>
          </p:cNvPr>
          <p:cNvCxnSpPr/>
          <p:nvPr/>
        </p:nvCxnSpPr>
        <p:spPr>
          <a:xfrm>
            <a:off x="5053699" y="1497477"/>
            <a:ext cx="204561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1" name="Straight Connector 50">
            <a:extLst>
              <a:ext uri="{FF2B5EF4-FFF2-40B4-BE49-F238E27FC236}">
                <a16:creationId xmlns:a16="http://schemas.microsoft.com/office/drawing/2014/main" id="{1099C4F8-8B1D-4349-8844-D60AED03CFDA}"/>
              </a:ext>
            </a:extLst>
          </p:cNvPr>
          <p:cNvCxnSpPr/>
          <p:nvPr/>
        </p:nvCxnSpPr>
        <p:spPr>
          <a:xfrm>
            <a:off x="4822742" y="1921683"/>
            <a:ext cx="2507530"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52" name="TextBox 51">
            <a:extLst>
              <a:ext uri="{FF2B5EF4-FFF2-40B4-BE49-F238E27FC236}">
                <a16:creationId xmlns:a16="http://schemas.microsoft.com/office/drawing/2014/main" id="{CDF64B3E-C5C9-4ABC-8D1F-F826FD9903B8}"/>
              </a:ext>
            </a:extLst>
          </p:cNvPr>
          <p:cNvSpPr txBox="1"/>
          <p:nvPr/>
        </p:nvSpPr>
        <p:spPr>
          <a:xfrm>
            <a:off x="8228006" y="4562388"/>
            <a:ext cx="2694953" cy="1631216"/>
          </a:xfrm>
          <a:prstGeom prst="rect">
            <a:avLst/>
          </a:prstGeom>
          <a:noFill/>
        </p:spPr>
        <p:txBody>
          <a:bodyPr wrap="square" rtlCol="0">
            <a:spAutoFit/>
          </a:bodyPr>
          <a:lstStyle/>
          <a:p>
            <a:pPr marL="171450" indent="-171450">
              <a:lnSpc>
                <a:spcPct val="250000"/>
              </a:lnSpc>
              <a:buFont typeface="Wingdings" charset="2"/>
              <a:buChar char="v"/>
            </a:pPr>
            <a:r>
              <a:rPr lang="en-US" sz="1000" dirty="0">
                <a:latin typeface="Abril Text" charset="0"/>
                <a:ea typeface="Abril Text" charset="0"/>
                <a:cs typeface="Abril Text" charset="0"/>
              </a:rPr>
              <a:t>It has survived not only five centuries</a:t>
            </a:r>
          </a:p>
          <a:p>
            <a:pPr marL="171450" indent="-171450">
              <a:lnSpc>
                <a:spcPct val="250000"/>
              </a:lnSpc>
              <a:buFont typeface="Wingdings" charset="2"/>
              <a:buChar char="v"/>
            </a:pPr>
            <a:r>
              <a:rPr lang="en-US" sz="1000" dirty="0">
                <a:latin typeface="Abril Text" charset="0"/>
                <a:ea typeface="Abril Text" charset="0"/>
                <a:cs typeface="Abril Text" charset="0"/>
              </a:rPr>
              <a:t>But also the leap into electronic</a:t>
            </a:r>
          </a:p>
          <a:p>
            <a:pPr marL="171450" indent="-171450">
              <a:lnSpc>
                <a:spcPct val="250000"/>
              </a:lnSpc>
              <a:buFont typeface="Wingdings" charset="2"/>
              <a:buChar char="v"/>
            </a:pPr>
            <a:r>
              <a:rPr lang="en-US" sz="1000" dirty="0">
                <a:latin typeface="Abril Text" charset="0"/>
                <a:ea typeface="Abril Text" charset="0"/>
                <a:cs typeface="Abril Text" charset="0"/>
              </a:rPr>
              <a:t>Typesetting, remaining essentially</a:t>
            </a:r>
          </a:p>
          <a:p>
            <a:pPr marL="171450" indent="-171450">
              <a:lnSpc>
                <a:spcPct val="250000"/>
              </a:lnSpc>
              <a:buFont typeface="Wingdings" charset="2"/>
              <a:buChar char="v"/>
            </a:pPr>
            <a:r>
              <a:rPr lang="en-US" sz="1000" dirty="0">
                <a:latin typeface="Abril Text" charset="0"/>
                <a:ea typeface="Abril Text" charset="0"/>
                <a:cs typeface="Abril Text" charset="0"/>
              </a:rPr>
              <a:t>Unchanged was popularized</a:t>
            </a:r>
            <a:endParaRPr lang="en-US" sz="1000" b="1" dirty="0">
              <a:latin typeface="Abril Text" charset="0"/>
              <a:ea typeface="Abril Text" charset="0"/>
              <a:cs typeface="Abril Text" charset="0"/>
            </a:endParaRPr>
          </a:p>
        </p:txBody>
      </p:sp>
      <p:sp>
        <p:nvSpPr>
          <p:cNvPr id="4" name="Picture Placeholder 3">
            <a:extLst>
              <a:ext uri="{FF2B5EF4-FFF2-40B4-BE49-F238E27FC236}">
                <a16:creationId xmlns:a16="http://schemas.microsoft.com/office/drawing/2014/main" id="{C256A2A9-C5D3-48D6-804B-BBC44AC27B2B}"/>
              </a:ext>
            </a:extLst>
          </p:cNvPr>
          <p:cNvSpPr>
            <a:spLocks noGrp="1"/>
          </p:cNvSpPr>
          <p:nvPr>
            <p:ph type="pic" sz="quarter" idx="15"/>
          </p:nvPr>
        </p:nvSpPr>
        <p:spPr/>
      </p:sp>
      <p:sp>
        <p:nvSpPr>
          <p:cNvPr id="6" name="Picture Placeholder 5">
            <a:extLst>
              <a:ext uri="{FF2B5EF4-FFF2-40B4-BE49-F238E27FC236}">
                <a16:creationId xmlns:a16="http://schemas.microsoft.com/office/drawing/2014/main" id="{FCEDE47D-9CDC-4F25-B104-FF40F2080A73}"/>
              </a:ext>
            </a:extLst>
          </p:cNvPr>
          <p:cNvSpPr>
            <a:spLocks noGrp="1"/>
          </p:cNvSpPr>
          <p:nvPr>
            <p:ph type="pic" sz="quarter" idx="16"/>
          </p:nvPr>
        </p:nvSpPr>
        <p:spPr/>
      </p:sp>
      <p:sp>
        <p:nvSpPr>
          <p:cNvPr id="8" name="Picture Placeholder 7">
            <a:extLst>
              <a:ext uri="{FF2B5EF4-FFF2-40B4-BE49-F238E27FC236}">
                <a16:creationId xmlns:a16="http://schemas.microsoft.com/office/drawing/2014/main" id="{5FFFE424-81B9-4DF6-BBDD-3ED2A27BAE85}"/>
              </a:ext>
            </a:extLst>
          </p:cNvPr>
          <p:cNvSpPr>
            <a:spLocks noGrp="1"/>
          </p:cNvSpPr>
          <p:nvPr>
            <p:ph type="pic" sz="quarter" idx="14"/>
          </p:nvPr>
        </p:nvSpPr>
        <p:spPr/>
      </p:sp>
    </p:spTree>
    <p:extLst>
      <p:ext uri="{BB962C8B-B14F-4D97-AF65-F5344CB8AC3E}">
        <p14:creationId xmlns:p14="http://schemas.microsoft.com/office/powerpoint/2010/main" val="3516787208"/>
      </p:ext>
    </p:extLst>
  </p:cSld>
  <p:clrMapOvr>
    <a:masterClrMapping/>
  </p:clrMapOvr>
  <mc:AlternateContent xmlns:mc="http://schemas.openxmlformats.org/markup-compatibility/2006" xmlns:p14="http://schemas.microsoft.com/office/powerpoint/2010/main">
    <mc:Choice Requires="p14">
      <p:transition spd="slow" p14:dur="1500">
        <p14:window dir="vert"/>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2" name="Title 1">
            <a:extLst>
              <a:ext uri="{FF2B5EF4-FFF2-40B4-BE49-F238E27FC236}">
                <a16:creationId xmlns:a16="http://schemas.microsoft.com/office/drawing/2014/main" id="{A3AEB602-C501-4E72-9E61-AD94E7AF5A16}"/>
              </a:ext>
            </a:extLst>
          </p:cNvPr>
          <p:cNvSpPr txBox="1">
            <a:spLocks/>
          </p:cNvSpPr>
          <p:nvPr/>
        </p:nvSpPr>
        <p:spPr>
          <a:xfrm>
            <a:off x="838200" y="336817"/>
            <a:ext cx="10515600" cy="679450"/>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3500" b="0" i="0" kern="1200" baseline="0">
                <a:solidFill>
                  <a:schemeClr val="tx1"/>
                </a:solidFill>
                <a:latin typeface="Montserrat" panose="00000500000000000000" pitchFamily="50" charset="0"/>
                <a:ea typeface="Open Sans Extrabold" panose="020B0906030804020204" pitchFamily="34" charset="0"/>
                <a:cs typeface="Open Sans Extrabold" panose="020B0906030804020204" pitchFamily="34" charset="0"/>
              </a:defRPr>
            </a:lvl1pPr>
          </a:lstStyle>
          <a:p>
            <a:pPr algn="ctr"/>
            <a:r>
              <a:rPr lang="en-US" sz="3000" b="1" spc="120" dirty="0">
                <a:solidFill>
                  <a:schemeClr val="tx1">
                    <a:lumMod val="85000"/>
                    <a:lumOff val="15000"/>
                  </a:schemeClr>
                </a:solidFill>
                <a:latin typeface="Abril Text" panose="02000503070000020004" pitchFamily="50" charset="0"/>
                <a:ea typeface="Open Sans" panose="020B0606030504020204" pitchFamily="34" charset="0"/>
                <a:cs typeface="Open Sans" panose="020B0606030504020204" pitchFamily="34" charset="0"/>
              </a:rPr>
              <a:t>Social Media</a:t>
            </a:r>
            <a:endParaRPr lang="en-US" sz="3000" spc="120" dirty="0">
              <a:solidFill>
                <a:schemeClr val="tx1">
                  <a:lumMod val="85000"/>
                  <a:lumOff val="15000"/>
                </a:schemeClr>
              </a:solidFill>
              <a:latin typeface="Abril Text" panose="02000503070000020004" pitchFamily="50" charset="0"/>
              <a:ea typeface="Open Sans" panose="020B0606030504020204" pitchFamily="34" charset="0"/>
              <a:cs typeface="Open Sans" panose="020B0606030504020204" pitchFamily="34" charset="0"/>
            </a:endParaRPr>
          </a:p>
        </p:txBody>
      </p:sp>
      <p:sp>
        <p:nvSpPr>
          <p:cNvPr id="43" name="TextBox 42">
            <a:extLst>
              <a:ext uri="{FF2B5EF4-FFF2-40B4-BE49-F238E27FC236}">
                <a16:creationId xmlns:a16="http://schemas.microsoft.com/office/drawing/2014/main" id="{B7453CA9-DF46-411B-A38E-DEFC3FB36926}"/>
              </a:ext>
            </a:extLst>
          </p:cNvPr>
          <p:cNvSpPr txBox="1"/>
          <p:nvPr/>
        </p:nvSpPr>
        <p:spPr>
          <a:xfrm>
            <a:off x="1979854" y="945840"/>
            <a:ext cx="8232292" cy="577081"/>
          </a:xfrm>
          <a:prstGeom prst="rect">
            <a:avLst/>
          </a:prstGeom>
          <a:noFill/>
        </p:spPr>
        <p:txBody>
          <a:bodyPr wrap="square" rtlCol="0">
            <a:spAutoFit/>
          </a:bodyPr>
          <a:lstStyle/>
          <a:p>
            <a:pPr algn="ctr">
              <a:lnSpc>
                <a:spcPct val="150000"/>
              </a:lnSpc>
            </a:pPr>
            <a:r>
              <a:rPr lang="en-US" sz="1050" i="1" dirty="0">
                <a:solidFill>
                  <a:schemeClr val="tx1">
                    <a:lumMod val="65000"/>
                    <a:lumOff val="35000"/>
                  </a:schemeClr>
                </a:solidFill>
                <a:latin typeface="Abril Text" panose="02000503070000020004" pitchFamily="50" charset="0"/>
                <a:ea typeface="Open Sans Extrabold" panose="020B0906030804020204" pitchFamily="34" charset="0"/>
                <a:cs typeface="Open Sans Extrabold" panose="020B0906030804020204" pitchFamily="34" charset="0"/>
              </a:rPr>
              <a:t>Have them for one. Living grass to for can't gathered waters had winged. Creepiest don't subdue which </a:t>
            </a:r>
            <a:r>
              <a:rPr lang="en-US" sz="1050" i="1" dirty="0" err="1">
                <a:solidFill>
                  <a:schemeClr val="tx1">
                    <a:lumMod val="65000"/>
                    <a:lumOff val="35000"/>
                  </a:schemeClr>
                </a:solidFill>
                <a:latin typeface="Abril Text" panose="02000503070000020004" pitchFamily="50" charset="0"/>
                <a:ea typeface="Open Sans Extrabold" panose="020B0906030804020204" pitchFamily="34" charset="0"/>
                <a:cs typeface="Open Sans Extrabold" panose="020B0906030804020204" pitchFamily="34" charset="0"/>
              </a:rPr>
              <a:t>i</a:t>
            </a:r>
            <a:r>
              <a:rPr lang="en-US" sz="1050" i="1" dirty="0">
                <a:solidFill>
                  <a:schemeClr val="tx1">
                    <a:lumMod val="65000"/>
                    <a:lumOff val="35000"/>
                  </a:schemeClr>
                </a:solidFill>
                <a:latin typeface="Abril Text" panose="02000503070000020004" pitchFamily="50" charset="0"/>
                <a:ea typeface="Open Sans Extrabold" panose="020B0906030804020204" pitchFamily="34" charset="0"/>
                <a:cs typeface="Open Sans Extrabold" panose="020B0906030804020204" pitchFamily="34" charset="0"/>
              </a:rPr>
              <a:t> two set had seasons. Fifth you'll, man wherein seas our creeping. Very. Make won't appear him, were they're and years unto doesn't they're.</a:t>
            </a:r>
          </a:p>
        </p:txBody>
      </p:sp>
      <p:sp>
        <p:nvSpPr>
          <p:cNvPr id="46" name="TextBox 45">
            <a:extLst>
              <a:ext uri="{FF2B5EF4-FFF2-40B4-BE49-F238E27FC236}">
                <a16:creationId xmlns:a16="http://schemas.microsoft.com/office/drawing/2014/main" id="{F3AFE9AC-DE6B-4B0A-AA11-B4DC2E144747}"/>
              </a:ext>
            </a:extLst>
          </p:cNvPr>
          <p:cNvSpPr txBox="1"/>
          <p:nvPr/>
        </p:nvSpPr>
        <p:spPr>
          <a:xfrm>
            <a:off x="1790360" y="5241321"/>
            <a:ext cx="1755906" cy="469359"/>
          </a:xfrm>
          <a:prstGeom prst="rect">
            <a:avLst/>
          </a:prstGeom>
          <a:noFill/>
        </p:spPr>
        <p:txBody>
          <a:bodyPr wrap="square" rtlCol="0">
            <a:spAutoFit/>
          </a:bodyPr>
          <a:lstStyle/>
          <a:p>
            <a:pPr algn="ctr">
              <a:lnSpc>
                <a:spcPts val="1500"/>
              </a:lnSpc>
            </a:pPr>
            <a:r>
              <a:rPr lang="en-US" sz="1050" i="1" dirty="0">
                <a:latin typeface="Abril Text" panose="02000503070000020004" pitchFamily="50" charset="0"/>
              </a:rPr>
              <a:t>Also he his male dolor sit</a:t>
            </a:r>
          </a:p>
          <a:p>
            <a:pPr algn="ctr">
              <a:lnSpc>
                <a:spcPts val="1500"/>
              </a:lnSpc>
            </a:pPr>
            <a:r>
              <a:rPr lang="en-US" sz="1050" i="1" dirty="0">
                <a:latin typeface="Abril Text" panose="02000503070000020004" pitchFamily="50" charset="0"/>
              </a:rPr>
              <a:t>Air bring first sit</a:t>
            </a:r>
          </a:p>
        </p:txBody>
      </p:sp>
      <p:sp>
        <p:nvSpPr>
          <p:cNvPr id="47" name="Rectangle 46">
            <a:extLst>
              <a:ext uri="{FF2B5EF4-FFF2-40B4-BE49-F238E27FC236}">
                <a16:creationId xmlns:a16="http://schemas.microsoft.com/office/drawing/2014/main" id="{F8DF5F17-4102-4F92-B325-6839727505BD}"/>
              </a:ext>
            </a:extLst>
          </p:cNvPr>
          <p:cNvSpPr/>
          <p:nvPr/>
        </p:nvSpPr>
        <p:spPr bwMode="auto">
          <a:xfrm>
            <a:off x="1790360" y="2278770"/>
            <a:ext cx="1755906" cy="1755906"/>
          </a:xfrm>
          <a:prstGeom prst="rect">
            <a:avLst/>
          </a:prstGeom>
          <a:solidFill>
            <a:schemeClr val="accent3"/>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48" name="Rectangle 47">
            <a:extLst>
              <a:ext uri="{FF2B5EF4-FFF2-40B4-BE49-F238E27FC236}">
                <a16:creationId xmlns:a16="http://schemas.microsoft.com/office/drawing/2014/main" id="{DBC70F78-B778-46A5-AF13-FA30D6E33D6A}"/>
              </a:ext>
            </a:extLst>
          </p:cNvPr>
          <p:cNvSpPr/>
          <p:nvPr/>
        </p:nvSpPr>
        <p:spPr bwMode="auto">
          <a:xfrm>
            <a:off x="1790360" y="5009286"/>
            <a:ext cx="1755906" cy="59669"/>
          </a:xfrm>
          <a:prstGeom prst="rect">
            <a:avLst/>
          </a:prstGeom>
          <a:solidFill>
            <a:schemeClr val="accent3"/>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49" name="AutoShape 18">
            <a:extLst>
              <a:ext uri="{FF2B5EF4-FFF2-40B4-BE49-F238E27FC236}">
                <a16:creationId xmlns:a16="http://schemas.microsoft.com/office/drawing/2014/main" id="{C55F67ED-20E3-45B3-8221-314554F102F0}"/>
              </a:ext>
            </a:extLst>
          </p:cNvPr>
          <p:cNvSpPr>
            <a:spLocks/>
          </p:cNvSpPr>
          <p:nvPr/>
        </p:nvSpPr>
        <p:spPr bwMode="auto">
          <a:xfrm>
            <a:off x="2308327" y="2881729"/>
            <a:ext cx="796036" cy="50851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rgbClr val="FFFFFF"/>
          </a:solidFill>
          <a:ln>
            <a:noFill/>
          </a:ln>
        </p:spPr>
        <p:txBody>
          <a:bodyPr lIns="0" tIns="0" rIns="0" bIns="0"/>
          <a:lstStyle/>
          <a:p>
            <a:endParaRPr lang="en-US"/>
          </a:p>
        </p:txBody>
      </p:sp>
      <p:sp>
        <p:nvSpPr>
          <p:cNvPr id="50" name="Rectangle 6">
            <a:extLst>
              <a:ext uri="{FF2B5EF4-FFF2-40B4-BE49-F238E27FC236}">
                <a16:creationId xmlns:a16="http://schemas.microsoft.com/office/drawing/2014/main" id="{7DFCA35F-2D28-4A0A-BE33-20BF9DC834F9}"/>
              </a:ext>
            </a:extLst>
          </p:cNvPr>
          <p:cNvSpPr>
            <a:spLocks/>
          </p:cNvSpPr>
          <p:nvPr/>
        </p:nvSpPr>
        <p:spPr bwMode="auto">
          <a:xfrm>
            <a:off x="1858725" y="4431131"/>
            <a:ext cx="1619177" cy="20925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000" b="1" dirty="0">
                <a:solidFill>
                  <a:schemeClr val="accent3"/>
                </a:solidFill>
                <a:latin typeface="Abril Text" panose="02000503070000020004" pitchFamily="50" charset="0"/>
                <a:ea typeface="Lato" charset="0"/>
                <a:cs typeface="Lato" charset="0"/>
                <a:sym typeface="Montserrat-Bold" charset="0"/>
              </a:rPr>
              <a:t>G O O G L E I D # T E X T</a:t>
            </a:r>
          </a:p>
        </p:txBody>
      </p:sp>
      <p:sp>
        <p:nvSpPr>
          <p:cNvPr id="56" name="Rectangle 55">
            <a:extLst>
              <a:ext uri="{FF2B5EF4-FFF2-40B4-BE49-F238E27FC236}">
                <a16:creationId xmlns:a16="http://schemas.microsoft.com/office/drawing/2014/main" id="{2E03E8A9-8574-4F91-B03B-6D8C7CF05BD5}"/>
              </a:ext>
            </a:extLst>
          </p:cNvPr>
          <p:cNvSpPr/>
          <p:nvPr/>
        </p:nvSpPr>
        <p:spPr bwMode="auto">
          <a:xfrm>
            <a:off x="4014272" y="2278770"/>
            <a:ext cx="1755906" cy="1755906"/>
          </a:xfrm>
          <a:prstGeom prst="rect">
            <a:avLst/>
          </a:prstGeom>
          <a:solidFill>
            <a:schemeClr val="accent4"/>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57" name="Rectangle 56">
            <a:extLst>
              <a:ext uri="{FF2B5EF4-FFF2-40B4-BE49-F238E27FC236}">
                <a16:creationId xmlns:a16="http://schemas.microsoft.com/office/drawing/2014/main" id="{0AA2BB31-2FD4-4727-8714-371088A73D2E}"/>
              </a:ext>
            </a:extLst>
          </p:cNvPr>
          <p:cNvSpPr/>
          <p:nvPr/>
        </p:nvSpPr>
        <p:spPr bwMode="auto">
          <a:xfrm>
            <a:off x="4005167" y="5009286"/>
            <a:ext cx="1755906" cy="59669"/>
          </a:xfrm>
          <a:prstGeom prst="rect">
            <a:avLst/>
          </a:prstGeom>
          <a:solidFill>
            <a:schemeClr val="accent4"/>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2" name="AutoShape 21">
            <a:extLst>
              <a:ext uri="{FF2B5EF4-FFF2-40B4-BE49-F238E27FC236}">
                <a16:creationId xmlns:a16="http://schemas.microsoft.com/office/drawing/2014/main" id="{FA61E3E4-71EA-42D3-BC9F-3F69C1E18316}"/>
              </a:ext>
            </a:extLst>
          </p:cNvPr>
          <p:cNvSpPr>
            <a:spLocks/>
          </p:cNvSpPr>
          <p:nvPr/>
        </p:nvSpPr>
        <p:spPr bwMode="auto">
          <a:xfrm>
            <a:off x="4624920" y="2858190"/>
            <a:ext cx="534610" cy="534610"/>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rgbClr val="FFFFFF"/>
          </a:solidFill>
          <a:ln>
            <a:noFill/>
          </a:ln>
        </p:spPr>
        <p:txBody>
          <a:bodyPr lIns="0" tIns="0" rIns="0" bIns="0"/>
          <a:lstStyle/>
          <a:p>
            <a:endParaRPr lang="en-US"/>
          </a:p>
        </p:txBody>
      </p:sp>
      <p:sp>
        <p:nvSpPr>
          <p:cNvPr id="63" name="Rectangle 6">
            <a:extLst>
              <a:ext uri="{FF2B5EF4-FFF2-40B4-BE49-F238E27FC236}">
                <a16:creationId xmlns:a16="http://schemas.microsoft.com/office/drawing/2014/main" id="{06593621-1929-419D-8612-9085970AB301}"/>
              </a:ext>
            </a:extLst>
          </p:cNvPr>
          <p:cNvSpPr>
            <a:spLocks/>
          </p:cNvSpPr>
          <p:nvPr/>
        </p:nvSpPr>
        <p:spPr bwMode="auto">
          <a:xfrm>
            <a:off x="4082637" y="4431131"/>
            <a:ext cx="1619177" cy="1391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000" b="1" dirty="0">
                <a:solidFill>
                  <a:schemeClr val="accent4"/>
                </a:solidFill>
                <a:latin typeface="Abril Text" panose="02000503070000020004" pitchFamily="50" charset="0"/>
                <a:ea typeface="Lato" charset="0"/>
                <a:cs typeface="Lato" charset="0"/>
                <a:sym typeface="Montserrat-Bold" charset="0"/>
              </a:rPr>
              <a:t>@ O U R F A C E B O </a:t>
            </a:r>
            <a:r>
              <a:rPr lang="en-US" sz="1000" b="1" dirty="0" err="1">
                <a:solidFill>
                  <a:schemeClr val="accent4"/>
                </a:solidFill>
                <a:latin typeface="Abril Text" panose="02000503070000020004" pitchFamily="50" charset="0"/>
                <a:ea typeface="Lato" charset="0"/>
                <a:cs typeface="Lato" charset="0"/>
                <a:sym typeface="Montserrat-Bold" charset="0"/>
              </a:rPr>
              <a:t>O</a:t>
            </a:r>
            <a:r>
              <a:rPr lang="en-US" sz="1000" b="1" dirty="0">
                <a:solidFill>
                  <a:schemeClr val="accent4"/>
                </a:solidFill>
                <a:latin typeface="Abril Text" panose="02000503070000020004" pitchFamily="50" charset="0"/>
                <a:ea typeface="Lato" charset="0"/>
                <a:cs typeface="Lato" charset="0"/>
                <a:sym typeface="Montserrat-Bold" charset="0"/>
              </a:rPr>
              <a:t> K</a:t>
            </a:r>
          </a:p>
        </p:txBody>
      </p:sp>
      <p:sp>
        <p:nvSpPr>
          <p:cNvPr id="64" name="TextBox 63">
            <a:extLst>
              <a:ext uri="{FF2B5EF4-FFF2-40B4-BE49-F238E27FC236}">
                <a16:creationId xmlns:a16="http://schemas.microsoft.com/office/drawing/2014/main" id="{139F264B-C525-493F-8300-E92357C2A38E}"/>
              </a:ext>
            </a:extLst>
          </p:cNvPr>
          <p:cNvSpPr txBox="1"/>
          <p:nvPr/>
        </p:nvSpPr>
        <p:spPr>
          <a:xfrm>
            <a:off x="4005167" y="5241321"/>
            <a:ext cx="1755906" cy="469359"/>
          </a:xfrm>
          <a:prstGeom prst="rect">
            <a:avLst/>
          </a:prstGeom>
          <a:noFill/>
        </p:spPr>
        <p:txBody>
          <a:bodyPr wrap="square" rtlCol="0">
            <a:spAutoFit/>
          </a:bodyPr>
          <a:lstStyle/>
          <a:p>
            <a:pPr algn="ctr">
              <a:lnSpc>
                <a:spcPts val="1500"/>
              </a:lnSpc>
            </a:pPr>
            <a:r>
              <a:rPr lang="en-US" sz="1050" i="1" dirty="0">
                <a:latin typeface="Abril Text" panose="02000503070000020004" pitchFamily="50" charset="0"/>
              </a:rPr>
              <a:t>Also he his male dolor sit</a:t>
            </a:r>
          </a:p>
          <a:p>
            <a:pPr algn="ctr">
              <a:lnSpc>
                <a:spcPts val="1500"/>
              </a:lnSpc>
            </a:pPr>
            <a:r>
              <a:rPr lang="en-US" sz="1050" i="1" dirty="0">
                <a:latin typeface="Abril Text" panose="02000503070000020004" pitchFamily="50" charset="0"/>
              </a:rPr>
              <a:t>Air bring first sit</a:t>
            </a:r>
          </a:p>
        </p:txBody>
      </p:sp>
      <p:sp>
        <p:nvSpPr>
          <p:cNvPr id="70" name="Rectangle 69">
            <a:extLst>
              <a:ext uri="{FF2B5EF4-FFF2-40B4-BE49-F238E27FC236}">
                <a16:creationId xmlns:a16="http://schemas.microsoft.com/office/drawing/2014/main" id="{C23CEA10-1C77-4C69-8AEE-242ACFE9F5D0}"/>
              </a:ext>
            </a:extLst>
          </p:cNvPr>
          <p:cNvSpPr/>
          <p:nvPr/>
        </p:nvSpPr>
        <p:spPr bwMode="auto">
          <a:xfrm>
            <a:off x="6229079" y="2278770"/>
            <a:ext cx="1755906" cy="1755906"/>
          </a:xfrm>
          <a:prstGeom prst="rect">
            <a:avLst/>
          </a:prstGeom>
          <a:solidFill>
            <a:schemeClr val="accent5"/>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71" name="Rectangle 70">
            <a:extLst>
              <a:ext uri="{FF2B5EF4-FFF2-40B4-BE49-F238E27FC236}">
                <a16:creationId xmlns:a16="http://schemas.microsoft.com/office/drawing/2014/main" id="{A76AC0E9-58DA-47CE-B1CA-7B40FB2B8A17}"/>
              </a:ext>
            </a:extLst>
          </p:cNvPr>
          <p:cNvSpPr/>
          <p:nvPr/>
        </p:nvSpPr>
        <p:spPr bwMode="auto">
          <a:xfrm>
            <a:off x="6229079" y="5009286"/>
            <a:ext cx="1755906" cy="59669"/>
          </a:xfrm>
          <a:prstGeom prst="rect">
            <a:avLst/>
          </a:prstGeom>
          <a:solidFill>
            <a:schemeClr val="accent5"/>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1" name="AutoShape 1">
            <a:extLst>
              <a:ext uri="{FF2B5EF4-FFF2-40B4-BE49-F238E27FC236}">
                <a16:creationId xmlns:a16="http://schemas.microsoft.com/office/drawing/2014/main" id="{DEC5D525-188E-416B-B348-48719D14E9D7}"/>
              </a:ext>
            </a:extLst>
          </p:cNvPr>
          <p:cNvSpPr>
            <a:spLocks/>
          </p:cNvSpPr>
          <p:nvPr/>
        </p:nvSpPr>
        <p:spPr bwMode="auto">
          <a:xfrm>
            <a:off x="6786342" y="2838279"/>
            <a:ext cx="727043" cy="590871"/>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rgbClr val="FFFFFF"/>
          </a:solidFill>
          <a:ln>
            <a:noFill/>
          </a:ln>
          <a:extLst/>
        </p:spPr>
        <p:txBody>
          <a:bodyPr lIns="0" tIns="0" rIns="0" bIns="0"/>
          <a:lstStyle/>
          <a:p>
            <a:endParaRPr lang="en-US"/>
          </a:p>
        </p:txBody>
      </p:sp>
      <p:sp>
        <p:nvSpPr>
          <p:cNvPr id="82" name="Rectangle 6">
            <a:extLst>
              <a:ext uri="{FF2B5EF4-FFF2-40B4-BE49-F238E27FC236}">
                <a16:creationId xmlns:a16="http://schemas.microsoft.com/office/drawing/2014/main" id="{55950641-3DB3-48BF-B79D-6548A815AD48}"/>
              </a:ext>
            </a:extLst>
          </p:cNvPr>
          <p:cNvSpPr>
            <a:spLocks/>
          </p:cNvSpPr>
          <p:nvPr/>
        </p:nvSpPr>
        <p:spPr bwMode="auto">
          <a:xfrm>
            <a:off x="6435166" y="4431131"/>
            <a:ext cx="1343732" cy="20925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000" b="1" dirty="0">
                <a:solidFill>
                  <a:schemeClr val="accent5"/>
                </a:solidFill>
                <a:latin typeface="Abril Text" panose="02000503070000020004" pitchFamily="50" charset="0"/>
                <a:ea typeface="Lato" charset="0"/>
                <a:cs typeface="Lato" charset="0"/>
                <a:sym typeface="Montserrat-Bold" charset="0"/>
              </a:rPr>
              <a:t>T W I T T E R # I D</a:t>
            </a:r>
          </a:p>
        </p:txBody>
      </p:sp>
      <p:sp>
        <p:nvSpPr>
          <p:cNvPr id="83" name="TextBox 82">
            <a:extLst>
              <a:ext uri="{FF2B5EF4-FFF2-40B4-BE49-F238E27FC236}">
                <a16:creationId xmlns:a16="http://schemas.microsoft.com/office/drawing/2014/main" id="{35532CFE-89E2-4A70-996A-EC043459152E}"/>
              </a:ext>
            </a:extLst>
          </p:cNvPr>
          <p:cNvSpPr txBox="1"/>
          <p:nvPr/>
        </p:nvSpPr>
        <p:spPr>
          <a:xfrm>
            <a:off x="6229079" y="5241321"/>
            <a:ext cx="1755906" cy="469359"/>
          </a:xfrm>
          <a:prstGeom prst="rect">
            <a:avLst/>
          </a:prstGeom>
          <a:noFill/>
        </p:spPr>
        <p:txBody>
          <a:bodyPr wrap="square" rtlCol="0">
            <a:spAutoFit/>
          </a:bodyPr>
          <a:lstStyle/>
          <a:p>
            <a:pPr algn="ctr">
              <a:lnSpc>
                <a:spcPts val="1500"/>
              </a:lnSpc>
            </a:pPr>
            <a:r>
              <a:rPr lang="en-US" sz="1050" i="1" dirty="0">
                <a:latin typeface="Abril Text" panose="02000503070000020004" pitchFamily="50" charset="0"/>
              </a:rPr>
              <a:t>Also he his male dolor sit</a:t>
            </a:r>
          </a:p>
          <a:p>
            <a:pPr algn="ctr">
              <a:lnSpc>
                <a:spcPts val="1500"/>
              </a:lnSpc>
            </a:pPr>
            <a:r>
              <a:rPr lang="en-US" sz="1050" i="1" dirty="0">
                <a:latin typeface="Abril Text" panose="02000503070000020004" pitchFamily="50" charset="0"/>
              </a:rPr>
              <a:t>Air bring first sit</a:t>
            </a:r>
          </a:p>
        </p:txBody>
      </p:sp>
      <p:sp>
        <p:nvSpPr>
          <p:cNvPr id="85" name="Rectangle 84">
            <a:extLst>
              <a:ext uri="{FF2B5EF4-FFF2-40B4-BE49-F238E27FC236}">
                <a16:creationId xmlns:a16="http://schemas.microsoft.com/office/drawing/2014/main" id="{CFE9133D-7832-4201-A57F-CBE8BB8669C3}"/>
              </a:ext>
            </a:extLst>
          </p:cNvPr>
          <p:cNvSpPr/>
          <p:nvPr/>
        </p:nvSpPr>
        <p:spPr bwMode="auto">
          <a:xfrm>
            <a:off x="8443887" y="2278770"/>
            <a:ext cx="1755906" cy="1755906"/>
          </a:xfrm>
          <a:prstGeom prst="rect">
            <a:avLst/>
          </a:prstGeom>
          <a:solidFill>
            <a:schemeClr val="accent6"/>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6" name="Rectangle 85">
            <a:extLst>
              <a:ext uri="{FF2B5EF4-FFF2-40B4-BE49-F238E27FC236}">
                <a16:creationId xmlns:a16="http://schemas.microsoft.com/office/drawing/2014/main" id="{BDE987AD-2577-4DAF-B5B8-575976B3059B}"/>
              </a:ext>
            </a:extLst>
          </p:cNvPr>
          <p:cNvSpPr/>
          <p:nvPr/>
        </p:nvSpPr>
        <p:spPr bwMode="auto">
          <a:xfrm>
            <a:off x="8443887" y="5009286"/>
            <a:ext cx="1755906" cy="59669"/>
          </a:xfrm>
          <a:prstGeom prst="rect">
            <a:avLst/>
          </a:prstGeom>
          <a:solidFill>
            <a:schemeClr val="accent6"/>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7" name="AutoShape 16">
            <a:extLst>
              <a:ext uri="{FF2B5EF4-FFF2-40B4-BE49-F238E27FC236}">
                <a16:creationId xmlns:a16="http://schemas.microsoft.com/office/drawing/2014/main" id="{C6D10C12-9034-4D06-A3B2-5F9E5E24FAAC}"/>
              </a:ext>
            </a:extLst>
          </p:cNvPr>
          <p:cNvSpPr>
            <a:spLocks/>
          </p:cNvSpPr>
          <p:nvPr/>
        </p:nvSpPr>
        <p:spPr bwMode="auto">
          <a:xfrm>
            <a:off x="9055785" y="2806425"/>
            <a:ext cx="601934" cy="575889"/>
          </a:xfrm>
          <a:custGeom>
            <a:avLst/>
            <a:gdLst/>
            <a:ahLst/>
            <a:cxnLst/>
            <a:rect l="0" t="0" r="r" b="b"/>
            <a:pathLst>
              <a:path w="21600" h="21600">
                <a:moveTo>
                  <a:pt x="274" y="7028"/>
                </a:moveTo>
                <a:lnTo>
                  <a:pt x="4903" y="7028"/>
                </a:lnTo>
                <a:lnTo>
                  <a:pt x="4903" y="21600"/>
                </a:lnTo>
                <a:lnTo>
                  <a:pt x="274" y="21600"/>
                </a:lnTo>
                <a:cubicBezTo>
                  <a:pt x="274" y="21600"/>
                  <a:pt x="274" y="7028"/>
                  <a:pt x="274" y="7028"/>
                </a:cubicBezTo>
                <a:close/>
                <a:moveTo>
                  <a:pt x="16271" y="6686"/>
                </a:moveTo>
                <a:cubicBezTo>
                  <a:pt x="19318" y="6686"/>
                  <a:pt x="21600" y="8766"/>
                  <a:pt x="21600" y="13243"/>
                </a:cubicBezTo>
                <a:lnTo>
                  <a:pt x="21600" y="21600"/>
                </a:lnTo>
                <a:lnTo>
                  <a:pt x="16972" y="21600"/>
                </a:lnTo>
                <a:lnTo>
                  <a:pt x="16972" y="13805"/>
                </a:lnTo>
                <a:cubicBezTo>
                  <a:pt x="16972" y="11845"/>
                  <a:pt x="16299" y="10509"/>
                  <a:pt x="14623" y="10509"/>
                </a:cubicBezTo>
                <a:cubicBezTo>
                  <a:pt x="13345" y="10509"/>
                  <a:pt x="12587" y="11408"/>
                  <a:pt x="12253" y="12279"/>
                </a:cubicBezTo>
                <a:cubicBezTo>
                  <a:pt x="12129" y="12590"/>
                  <a:pt x="12097" y="13025"/>
                  <a:pt x="12097" y="13461"/>
                </a:cubicBezTo>
                <a:lnTo>
                  <a:pt x="12097" y="21600"/>
                </a:lnTo>
                <a:lnTo>
                  <a:pt x="7468" y="21600"/>
                </a:lnTo>
                <a:cubicBezTo>
                  <a:pt x="7468" y="21600"/>
                  <a:pt x="7528" y="8395"/>
                  <a:pt x="7468" y="7030"/>
                </a:cubicBezTo>
                <a:lnTo>
                  <a:pt x="12097" y="7030"/>
                </a:lnTo>
                <a:lnTo>
                  <a:pt x="12097" y="9093"/>
                </a:lnTo>
                <a:cubicBezTo>
                  <a:pt x="12712" y="8101"/>
                  <a:pt x="13811" y="6686"/>
                  <a:pt x="16271" y="6686"/>
                </a:cubicBezTo>
                <a:cubicBezTo>
                  <a:pt x="16271" y="6686"/>
                  <a:pt x="16271" y="6686"/>
                  <a:pt x="16271" y="6686"/>
                </a:cubicBezTo>
                <a:close/>
                <a:moveTo>
                  <a:pt x="2621" y="0"/>
                </a:moveTo>
                <a:cubicBezTo>
                  <a:pt x="4204" y="0"/>
                  <a:pt x="5181" y="1090"/>
                  <a:pt x="5210" y="2520"/>
                </a:cubicBezTo>
                <a:cubicBezTo>
                  <a:pt x="5210" y="3918"/>
                  <a:pt x="4202" y="5036"/>
                  <a:pt x="2589" y="5036"/>
                </a:cubicBezTo>
                <a:lnTo>
                  <a:pt x="2560" y="5036"/>
                </a:lnTo>
                <a:cubicBezTo>
                  <a:pt x="1007" y="5036"/>
                  <a:pt x="0" y="3918"/>
                  <a:pt x="0" y="2520"/>
                </a:cubicBezTo>
                <a:cubicBezTo>
                  <a:pt x="0" y="1090"/>
                  <a:pt x="1036" y="0"/>
                  <a:pt x="2621" y="0"/>
                </a:cubicBezTo>
                <a:cubicBezTo>
                  <a:pt x="2621" y="0"/>
                  <a:pt x="2621" y="0"/>
                  <a:pt x="2621" y="0"/>
                </a:cubicBezTo>
                <a:close/>
                <a:moveTo>
                  <a:pt x="2621" y="0"/>
                </a:moveTo>
              </a:path>
            </a:pathLst>
          </a:custGeom>
          <a:solidFill>
            <a:srgbClr val="FFFFFF"/>
          </a:solidFill>
          <a:ln>
            <a:noFill/>
          </a:ln>
        </p:spPr>
        <p:txBody>
          <a:bodyPr lIns="0" tIns="0" rIns="0" bIns="0"/>
          <a:lstStyle/>
          <a:p>
            <a:endParaRPr lang="en-US"/>
          </a:p>
        </p:txBody>
      </p:sp>
      <p:sp>
        <p:nvSpPr>
          <p:cNvPr id="88" name="Rectangle 6">
            <a:extLst>
              <a:ext uri="{FF2B5EF4-FFF2-40B4-BE49-F238E27FC236}">
                <a16:creationId xmlns:a16="http://schemas.microsoft.com/office/drawing/2014/main" id="{2C089DF3-C76F-4BB8-9D1A-776930886515}"/>
              </a:ext>
            </a:extLst>
          </p:cNvPr>
          <p:cNvSpPr>
            <a:spLocks/>
          </p:cNvSpPr>
          <p:nvPr/>
        </p:nvSpPr>
        <p:spPr bwMode="auto">
          <a:xfrm>
            <a:off x="8649974" y="4431131"/>
            <a:ext cx="1343732" cy="20925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000" b="1" dirty="0">
                <a:solidFill>
                  <a:schemeClr val="accent6"/>
                </a:solidFill>
                <a:latin typeface="Abril Text" panose="02000503070000020004" pitchFamily="50" charset="0"/>
                <a:ea typeface="Lato" charset="0"/>
                <a:cs typeface="Lato" charset="0"/>
                <a:sym typeface="Montserrat-Bold" charset="0"/>
              </a:rPr>
              <a:t>L I N K E D I N &amp; I D</a:t>
            </a:r>
          </a:p>
        </p:txBody>
      </p:sp>
      <p:sp>
        <p:nvSpPr>
          <p:cNvPr id="89" name="TextBox 88">
            <a:extLst>
              <a:ext uri="{FF2B5EF4-FFF2-40B4-BE49-F238E27FC236}">
                <a16:creationId xmlns:a16="http://schemas.microsoft.com/office/drawing/2014/main" id="{107358F3-C0DD-4556-9DBB-1CA474CE2703}"/>
              </a:ext>
            </a:extLst>
          </p:cNvPr>
          <p:cNvSpPr txBox="1"/>
          <p:nvPr/>
        </p:nvSpPr>
        <p:spPr>
          <a:xfrm>
            <a:off x="8443887" y="5241321"/>
            <a:ext cx="1755906" cy="469359"/>
          </a:xfrm>
          <a:prstGeom prst="rect">
            <a:avLst/>
          </a:prstGeom>
          <a:noFill/>
        </p:spPr>
        <p:txBody>
          <a:bodyPr wrap="square" rtlCol="0">
            <a:spAutoFit/>
          </a:bodyPr>
          <a:lstStyle/>
          <a:p>
            <a:pPr algn="ctr">
              <a:lnSpc>
                <a:spcPts val="1500"/>
              </a:lnSpc>
            </a:pPr>
            <a:r>
              <a:rPr lang="en-US" sz="1050" i="1" dirty="0">
                <a:latin typeface="Abril Text" panose="02000503070000020004" pitchFamily="50" charset="0"/>
              </a:rPr>
              <a:t>Also he his male dolor sit</a:t>
            </a:r>
          </a:p>
          <a:p>
            <a:pPr algn="ctr">
              <a:lnSpc>
                <a:spcPts val="1500"/>
              </a:lnSpc>
            </a:pPr>
            <a:r>
              <a:rPr lang="en-US" sz="1050" i="1" dirty="0">
                <a:latin typeface="Abril Text" panose="02000503070000020004" pitchFamily="50" charset="0"/>
              </a:rPr>
              <a:t>Air bring first sit</a:t>
            </a:r>
          </a:p>
        </p:txBody>
      </p:sp>
      <p:cxnSp>
        <p:nvCxnSpPr>
          <p:cNvPr id="90" name="Straight Connector 89">
            <a:extLst>
              <a:ext uri="{FF2B5EF4-FFF2-40B4-BE49-F238E27FC236}">
                <a16:creationId xmlns:a16="http://schemas.microsoft.com/office/drawing/2014/main" id="{593E8ED5-E9CB-4AE9-B295-1F9AE79046B6}"/>
              </a:ext>
            </a:extLst>
          </p:cNvPr>
          <p:cNvCxnSpPr>
            <a:cxnSpLocks/>
          </p:cNvCxnSpPr>
          <p:nvPr/>
        </p:nvCxnSpPr>
        <p:spPr>
          <a:xfrm>
            <a:off x="2375089" y="1841253"/>
            <a:ext cx="7582748" cy="0"/>
          </a:xfrm>
          <a:prstGeom prst="line">
            <a:avLst/>
          </a:prstGeom>
          <a:ln>
            <a:solidFill>
              <a:schemeClr val="tx1">
                <a:lumMod val="65000"/>
                <a:lumOff val="35000"/>
              </a:schemeClr>
            </a:solidFill>
            <a:prstDash val="dash"/>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4671063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Infographic PPTX</a:t>
            </a:r>
          </a:p>
        </p:txBody>
      </p:sp>
      <p:sp>
        <p:nvSpPr>
          <p:cNvPr id="3" name="Slide Number Placeholder 2"/>
          <p:cNvSpPr>
            <a:spLocks noGrp="1"/>
          </p:cNvSpPr>
          <p:nvPr>
            <p:ph type="sldNum" sz="quarter" idx="4"/>
          </p:nvPr>
        </p:nvSpPr>
        <p:spPr/>
        <p:txBody>
          <a:bodyPr/>
          <a:lstStyle/>
          <a:p>
            <a:fld id="{A795EF19-24CB-CF4C-9028-3413C1601FF5}" type="slidenum">
              <a:rPr lang="en-US" smtClean="0"/>
              <a:pPr/>
              <a:t>18</a:t>
            </a:fld>
            <a:endParaRPr lang="en-US" dirty="0"/>
          </a:p>
        </p:txBody>
      </p:sp>
      <p:sp>
        <p:nvSpPr>
          <p:cNvPr id="4" name="Content Placeholder 3"/>
          <p:cNvSpPr>
            <a:spLocks noGrp="1"/>
          </p:cNvSpPr>
          <p:nvPr>
            <p:ph idx="1"/>
          </p:nvPr>
        </p:nvSpPr>
        <p:spPr/>
        <p:txBody>
          <a:bodyPr>
            <a:normAutofit lnSpcReduction="10000"/>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no pre </a:t>
            </a:r>
            <a:r>
              <a:rPr lang="en-US" dirty="0" err="1"/>
              <a:t>modo</a:t>
            </a:r>
            <a:r>
              <a:rPr lang="en-US" dirty="0"/>
              <a:t> </a:t>
            </a:r>
            <a:r>
              <a:rPr lang="en-US" dirty="0" err="1"/>
              <a:t>tera</a:t>
            </a:r>
            <a:r>
              <a:rPr lang="en-US" dirty="0"/>
              <a:t> lorem ipsum dolor.</a:t>
            </a:r>
          </a:p>
        </p:txBody>
      </p:sp>
      <p:sp>
        <p:nvSpPr>
          <p:cNvPr id="5" name="Rectangle 4"/>
          <p:cNvSpPr/>
          <p:nvPr/>
        </p:nvSpPr>
        <p:spPr>
          <a:xfrm>
            <a:off x="6096000" y="1981200"/>
            <a:ext cx="6096000" cy="398068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6" name="Chart 5"/>
          <p:cNvGraphicFramePr/>
          <p:nvPr>
            <p:extLst>
              <p:ext uri="{D42A27DB-BD31-4B8C-83A1-F6EECF244321}">
                <p14:modId xmlns:p14="http://schemas.microsoft.com/office/powerpoint/2010/main" val="1853907283"/>
              </p:ext>
            </p:extLst>
          </p:nvPr>
        </p:nvGraphicFramePr>
        <p:xfrm>
          <a:off x="660400" y="1838959"/>
          <a:ext cx="5171440" cy="3190241"/>
        </p:xfrm>
        <a:graphic>
          <a:graphicData uri="http://schemas.openxmlformats.org/drawingml/2006/chart">
            <c:chart xmlns:c="http://schemas.openxmlformats.org/drawingml/2006/chart" xmlns:r="http://schemas.openxmlformats.org/officeDocument/2006/relationships" r:id="rId2"/>
          </a:graphicData>
        </a:graphic>
      </p:graphicFrame>
      <p:sp>
        <p:nvSpPr>
          <p:cNvPr id="7" name="Rectangle 6"/>
          <p:cNvSpPr/>
          <p:nvPr/>
        </p:nvSpPr>
        <p:spPr>
          <a:xfrm>
            <a:off x="772160" y="5455919"/>
            <a:ext cx="132080" cy="132080"/>
          </a:xfrm>
          <a:prstGeom prst="rect">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772160" y="5801359"/>
            <a:ext cx="132080" cy="13208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2261616" y="5455919"/>
            <a:ext cx="132080" cy="13208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p:cNvSpPr/>
          <p:nvPr/>
        </p:nvSpPr>
        <p:spPr>
          <a:xfrm>
            <a:off x="2261616" y="5801359"/>
            <a:ext cx="132080" cy="13208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3870960" y="5455919"/>
            <a:ext cx="132080" cy="13208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TextBox 12"/>
          <p:cNvSpPr txBox="1"/>
          <p:nvPr/>
        </p:nvSpPr>
        <p:spPr>
          <a:xfrm>
            <a:off x="923114" y="5262436"/>
            <a:ext cx="987982" cy="732893"/>
          </a:xfrm>
          <a:prstGeom prst="rect">
            <a:avLst/>
          </a:prstGeom>
          <a:noFill/>
        </p:spPr>
        <p:txBody>
          <a:bodyPr wrap="square" rtlCol="0">
            <a:spAutoFit/>
          </a:bodyPr>
          <a:lstStyle/>
          <a:p>
            <a:pPr>
              <a:lnSpc>
                <a:spcPct val="250000"/>
              </a:lnSpc>
            </a:pPr>
            <a:r>
              <a:rPr lang="en-US" sz="900" i="1">
                <a:solidFill>
                  <a:srgbClr val="000000"/>
                </a:solidFill>
                <a:latin typeface="Abril Text" charset="0"/>
                <a:ea typeface="Abril Text" charset="0"/>
                <a:cs typeface="Abril Text" charset="0"/>
              </a:rPr>
              <a:t>Ipsum </a:t>
            </a:r>
            <a:r>
              <a:rPr lang="en-US" sz="900" i="1" dirty="0">
                <a:solidFill>
                  <a:srgbClr val="000000"/>
                </a:solidFill>
                <a:latin typeface="Abril Text" charset="0"/>
                <a:ea typeface="Abril Text" charset="0"/>
                <a:cs typeface="Abril Text" charset="0"/>
              </a:rPr>
              <a:t>simply</a:t>
            </a:r>
          </a:p>
          <a:p>
            <a:pPr>
              <a:lnSpc>
                <a:spcPct val="250000"/>
              </a:lnSpc>
            </a:pPr>
            <a:r>
              <a:rPr lang="en-US" sz="900" i="1" dirty="0">
                <a:solidFill>
                  <a:srgbClr val="000000"/>
                </a:solidFill>
                <a:latin typeface="Abril Text" charset="0"/>
                <a:ea typeface="Abril Text" charset="0"/>
                <a:cs typeface="Abril Text" charset="0"/>
              </a:rPr>
              <a:t>Lorem Example</a:t>
            </a:r>
          </a:p>
        </p:txBody>
      </p:sp>
      <p:sp>
        <p:nvSpPr>
          <p:cNvPr id="14" name="TextBox 13"/>
          <p:cNvSpPr txBox="1"/>
          <p:nvPr/>
        </p:nvSpPr>
        <p:spPr>
          <a:xfrm>
            <a:off x="2395298" y="5262436"/>
            <a:ext cx="987982" cy="732893"/>
          </a:xfrm>
          <a:prstGeom prst="rect">
            <a:avLst/>
          </a:prstGeom>
          <a:noFill/>
        </p:spPr>
        <p:txBody>
          <a:bodyPr wrap="square" rtlCol="0">
            <a:spAutoFit/>
          </a:bodyPr>
          <a:lstStyle/>
          <a:p>
            <a:pPr>
              <a:lnSpc>
                <a:spcPct val="250000"/>
              </a:lnSpc>
            </a:pPr>
            <a:r>
              <a:rPr lang="en-US" sz="900" i="1">
                <a:solidFill>
                  <a:srgbClr val="000000"/>
                </a:solidFill>
                <a:latin typeface="Abril Text" charset="0"/>
                <a:ea typeface="Abril Text" charset="0"/>
                <a:cs typeface="Abril Text" charset="0"/>
              </a:rPr>
              <a:t>Ipsum </a:t>
            </a:r>
            <a:r>
              <a:rPr lang="en-US" sz="900" i="1" dirty="0">
                <a:solidFill>
                  <a:srgbClr val="000000"/>
                </a:solidFill>
                <a:latin typeface="Abril Text" charset="0"/>
                <a:ea typeface="Abril Text" charset="0"/>
                <a:cs typeface="Abril Text" charset="0"/>
              </a:rPr>
              <a:t>simply</a:t>
            </a:r>
          </a:p>
          <a:p>
            <a:pPr>
              <a:lnSpc>
                <a:spcPct val="250000"/>
              </a:lnSpc>
            </a:pPr>
            <a:r>
              <a:rPr lang="en-US" sz="900" i="1" dirty="0">
                <a:solidFill>
                  <a:srgbClr val="000000"/>
                </a:solidFill>
                <a:latin typeface="Abril Text" charset="0"/>
                <a:ea typeface="Abril Text" charset="0"/>
                <a:cs typeface="Abril Text" charset="0"/>
              </a:rPr>
              <a:t>Lorem Example</a:t>
            </a:r>
          </a:p>
        </p:txBody>
      </p:sp>
      <p:sp>
        <p:nvSpPr>
          <p:cNvPr id="15" name="TextBox 14"/>
          <p:cNvSpPr txBox="1"/>
          <p:nvPr/>
        </p:nvSpPr>
        <p:spPr>
          <a:xfrm>
            <a:off x="4013786" y="5262436"/>
            <a:ext cx="987982" cy="386644"/>
          </a:xfrm>
          <a:prstGeom prst="rect">
            <a:avLst/>
          </a:prstGeom>
          <a:noFill/>
        </p:spPr>
        <p:txBody>
          <a:bodyPr wrap="square" rtlCol="0">
            <a:spAutoFit/>
          </a:bodyPr>
          <a:lstStyle/>
          <a:p>
            <a:pPr>
              <a:lnSpc>
                <a:spcPct val="250000"/>
              </a:lnSpc>
            </a:pPr>
            <a:r>
              <a:rPr lang="en-US" sz="900" i="1" dirty="0">
                <a:solidFill>
                  <a:srgbClr val="000000"/>
                </a:solidFill>
                <a:latin typeface="Abril Text" charset="0"/>
                <a:ea typeface="Abril Text" charset="0"/>
                <a:cs typeface="Abril Text" charset="0"/>
              </a:rPr>
              <a:t>Lorem Example</a:t>
            </a:r>
          </a:p>
        </p:txBody>
      </p:sp>
      <p:grpSp>
        <p:nvGrpSpPr>
          <p:cNvPr id="76" name="Group 75"/>
          <p:cNvGrpSpPr/>
          <p:nvPr/>
        </p:nvGrpSpPr>
        <p:grpSpPr>
          <a:xfrm>
            <a:off x="6618440" y="2424791"/>
            <a:ext cx="4080040" cy="475009"/>
            <a:chOff x="6618440" y="2269343"/>
            <a:chExt cx="4080040" cy="475009"/>
          </a:xfrm>
        </p:grpSpPr>
        <p:sp>
          <p:nvSpPr>
            <p:cNvPr id="20" name="Oval 19"/>
            <p:cNvSpPr/>
            <p:nvPr/>
          </p:nvSpPr>
          <p:spPr>
            <a:xfrm>
              <a:off x="6633787" y="2359152"/>
              <a:ext cx="379338" cy="379338"/>
            </a:xfrm>
            <a:prstGeom prst="ellipse">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TextBox 20"/>
            <p:cNvSpPr txBox="1"/>
            <p:nvPr/>
          </p:nvSpPr>
          <p:spPr>
            <a:xfrm>
              <a:off x="6618440" y="2391280"/>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1</a:t>
              </a:r>
            </a:p>
          </p:txBody>
        </p:sp>
        <p:sp>
          <p:nvSpPr>
            <p:cNvPr id="18" name="TextBox 17"/>
            <p:cNvSpPr txBox="1"/>
            <p:nvPr/>
          </p:nvSpPr>
          <p:spPr>
            <a:xfrm>
              <a:off x="7154534" y="2459659"/>
              <a:ext cx="3543946" cy="284693"/>
            </a:xfrm>
            <a:prstGeom prst="rect">
              <a:avLst/>
            </a:prstGeom>
            <a:noFill/>
          </p:spPr>
          <p:txBody>
            <a:bodyPr wrap="square" rtlCol="0">
              <a:spAutoFit/>
            </a:bodyPr>
            <a:lstStyle/>
            <a:p>
              <a:pPr>
                <a:lnSpc>
                  <a:spcPts val="1500"/>
                </a:lnSpc>
              </a:pPr>
              <a:r>
                <a:rPr lang="en-US" sz="1000" i="1" dirty="0">
                  <a:solidFill>
                    <a:srgbClr val="FFFFFF"/>
                  </a:solidFill>
                  <a:latin typeface="Abril Text" charset="0"/>
                  <a:ea typeface="Abril Text" charset="0"/>
                  <a:cs typeface="Abril Text" charset="0"/>
                </a:rPr>
                <a:t>Dummy text of the printing and typesetting.</a:t>
              </a:r>
            </a:p>
          </p:txBody>
        </p:sp>
        <p:sp>
          <p:nvSpPr>
            <p:cNvPr id="19" name="TextBox 18"/>
            <p:cNvSpPr txBox="1"/>
            <p:nvPr/>
          </p:nvSpPr>
          <p:spPr>
            <a:xfrm>
              <a:off x="7154534" y="2269343"/>
              <a:ext cx="2804160" cy="307777"/>
            </a:xfrm>
            <a:prstGeom prst="rect">
              <a:avLst/>
            </a:prstGeom>
            <a:noFill/>
          </p:spPr>
          <p:txBody>
            <a:bodyPr wrap="square" rtlCol="0">
              <a:spAutoFit/>
            </a:bodyPr>
            <a:lstStyle/>
            <a:p>
              <a:r>
                <a:rPr lang="en-US" sz="1400" b="1" dirty="0">
                  <a:solidFill>
                    <a:srgbClr val="FFFFFF"/>
                  </a:solidFill>
                  <a:latin typeface="Abril Text" charset="0"/>
                  <a:ea typeface="Abril Text" charset="0"/>
                  <a:cs typeface="Abril Text" charset="0"/>
                </a:rPr>
                <a:t>Ipsum is simply dummy</a:t>
              </a:r>
            </a:p>
          </p:txBody>
        </p:sp>
      </p:grpSp>
      <p:grpSp>
        <p:nvGrpSpPr>
          <p:cNvPr id="77" name="Group 76"/>
          <p:cNvGrpSpPr/>
          <p:nvPr/>
        </p:nvGrpSpPr>
        <p:grpSpPr>
          <a:xfrm>
            <a:off x="6618440" y="3062468"/>
            <a:ext cx="4080040" cy="475009"/>
            <a:chOff x="6618440" y="2945882"/>
            <a:chExt cx="4080040" cy="475009"/>
          </a:xfrm>
        </p:grpSpPr>
        <p:sp>
          <p:nvSpPr>
            <p:cNvPr id="53" name="Oval 52"/>
            <p:cNvSpPr/>
            <p:nvPr/>
          </p:nvSpPr>
          <p:spPr>
            <a:xfrm>
              <a:off x="6633787" y="3035691"/>
              <a:ext cx="379338" cy="379338"/>
            </a:xfrm>
            <a:prstGeom prst="ellipse">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TextBox 53"/>
            <p:cNvSpPr txBox="1"/>
            <p:nvPr/>
          </p:nvSpPr>
          <p:spPr>
            <a:xfrm>
              <a:off x="6618440" y="3067819"/>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2</a:t>
              </a:r>
            </a:p>
          </p:txBody>
        </p:sp>
        <p:sp>
          <p:nvSpPr>
            <p:cNvPr id="51" name="TextBox 50"/>
            <p:cNvSpPr txBox="1"/>
            <p:nvPr/>
          </p:nvSpPr>
          <p:spPr>
            <a:xfrm>
              <a:off x="7154534" y="3136198"/>
              <a:ext cx="3543946" cy="284693"/>
            </a:xfrm>
            <a:prstGeom prst="rect">
              <a:avLst/>
            </a:prstGeom>
            <a:noFill/>
          </p:spPr>
          <p:txBody>
            <a:bodyPr wrap="square" rtlCol="0">
              <a:spAutoFit/>
            </a:bodyPr>
            <a:lstStyle/>
            <a:p>
              <a:pPr>
                <a:lnSpc>
                  <a:spcPts val="1500"/>
                </a:lnSpc>
              </a:pPr>
              <a:r>
                <a:rPr lang="en-US" sz="1000" i="1" dirty="0">
                  <a:solidFill>
                    <a:srgbClr val="FFFFFF"/>
                  </a:solidFill>
                  <a:latin typeface="Abril Text" charset="0"/>
                  <a:ea typeface="Abril Text" charset="0"/>
                  <a:cs typeface="Abril Text" charset="0"/>
                </a:rPr>
                <a:t>Ipsum is simply dummy text of the printing and typesetting.</a:t>
              </a:r>
            </a:p>
          </p:txBody>
        </p:sp>
        <p:sp>
          <p:nvSpPr>
            <p:cNvPr id="52" name="TextBox 51"/>
            <p:cNvSpPr txBox="1"/>
            <p:nvPr/>
          </p:nvSpPr>
          <p:spPr>
            <a:xfrm>
              <a:off x="7154534" y="2945882"/>
              <a:ext cx="2913010" cy="307777"/>
            </a:xfrm>
            <a:prstGeom prst="rect">
              <a:avLst/>
            </a:prstGeom>
            <a:noFill/>
          </p:spPr>
          <p:txBody>
            <a:bodyPr wrap="square" rtlCol="0">
              <a:spAutoFit/>
            </a:bodyPr>
            <a:lstStyle/>
            <a:p>
              <a:r>
                <a:rPr lang="en-US" sz="1400" b="1" dirty="0">
                  <a:solidFill>
                    <a:srgbClr val="FFFFFF"/>
                  </a:solidFill>
                  <a:latin typeface="Abril Text" charset="0"/>
                  <a:ea typeface="Abril Text" charset="0"/>
                  <a:cs typeface="Abril Text" charset="0"/>
                </a:rPr>
                <a:t>Lorem Ipsum is simply dummy</a:t>
              </a:r>
            </a:p>
          </p:txBody>
        </p:sp>
      </p:grpSp>
      <p:grpSp>
        <p:nvGrpSpPr>
          <p:cNvPr id="78" name="Group 77"/>
          <p:cNvGrpSpPr/>
          <p:nvPr/>
        </p:nvGrpSpPr>
        <p:grpSpPr>
          <a:xfrm>
            <a:off x="6618440" y="3700145"/>
            <a:ext cx="4080040" cy="475009"/>
            <a:chOff x="6618440" y="3622421"/>
            <a:chExt cx="4080040" cy="475009"/>
          </a:xfrm>
        </p:grpSpPr>
        <p:sp>
          <p:nvSpPr>
            <p:cNvPr id="60" name="Oval 59"/>
            <p:cNvSpPr/>
            <p:nvPr/>
          </p:nvSpPr>
          <p:spPr>
            <a:xfrm>
              <a:off x="6633787" y="3712230"/>
              <a:ext cx="379338" cy="379338"/>
            </a:xfrm>
            <a:prstGeom prst="ellipse">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p:cNvSpPr txBox="1"/>
            <p:nvPr/>
          </p:nvSpPr>
          <p:spPr>
            <a:xfrm>
              <a:off x="6618440" y="3744358"/>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3</a:t>
              </a:r>
            </a:p>
          </p:txBody>
        </p:sp>
        <p:sp>
          <p:nvSpPr>
            <p:cNvPr id="58" name="TextBox 57"/>
            <p:cNvSpPr txBox="1"/>
            <p:nvPr/>
          </p:nvSpPr>
          <p:spPr>
            <a:xfrm>
              <a:off x="7154534" y="3812737"/>
              <a:ext cx="3543946" cy="284693"/>
            </a:xfrm>
            <a:prstGeom prst="rect">
              <a:avLst/>
            </a:prstGeom>
            <a:noFill/>
          </p:spPr>
          <p:txBody>
            <a:bodyPr wrap="square" rtlCol="0">
              <a:spAutoFit/>
            </a:bodyPr>
            <a:lstStyle/>
            <a:p>
              <a:pPr>
                <a:lnSpc>
                  <a:spcPts val="1500"/>
                </a:lnSpc>
              </a:pPr>
              <a:r>
                <a:rPr lang="en-US" sz="1000" i="1" dirty="0">
                  <a:solidFill>
                    <a:srgbClr val="FFFFFF"/>
                  </a:solidFill>
                  <a:latin typeface="Abril Text" charset="0"/>
                  <a:ea typeface="Abril Text" charset="0"/>
                  <a:cs typeface="Abril Text" charset="0"/>
                </a:rPr>
                <a:t>Ipsum is simply dummy text of the printing and typesetting.</a:t>
              </a:r>
            </a:p>
          </p:txBody>
        </p:sp>
        <p:sp>
          <p:nvSpPr>
            <p:cNvPr id="59" name="TextBox 58"/>
            <p:cNvSpPr txBox="1"/>
            <p:nvPr/>
          </p:nvSpPr>
          <p:spPr>
            <a:xfrm>
              <a:off x="7154534" y="3622421"/>
              <a:ext cx="3306202" cy="307777"/>
            </a:xfrm>
            <a:prstGeom prst="rect">
              <a:avLst/>
            </a:prstGeom>
            <a:noFill/>
          </p:spPr>
          <p:txBody>
            <a:bodyPr wrap="square" rtlCol="0">
              <a:spAutoFit/>
            </a:bodyPr>
            <a:lstStyle/>
            <a:p>
              <a:r>
                <a:rPr lang="en-US" sz="1400" b="1" dirty="0">
                  <a:solidFill>
                    <a:srgbClr val="FFFFFF"/>
                  </a:solidFill>
                  <a:latin typeface="Abril Text" charset="0"/>
                  <a:ea typeface="Abril Text" charset="0"/>
                  <a:cs typeface="Abril Text" charset="0"/>
                </a:rPr>
                <a:t>Third Ipsum is simply dummy Text</a:t>
              </a:r>
            </a:p>
          </p:txBody>
        </p:sp>
      </p:grpSp>
      <p:grpSp>
        <p:nvGrpSpPr>
          <p:cNvPr id="79" name="Group 78"/>
          <p:cNvGrpSpPr/>
          <p:nvPr/>
        </p:nvGrpSpPr>
        <p:grpSpPr>
          <a:xfrm>
            <a:off x="6618440" y="4337822"/>
            <a:ext cx="4080040" cy="475009"/>
            <a:chOff x="6618440" y="4298960"/>
            <a:chExt cx="4080040" cy="475009"/>
          </a:xfrm>
        </p:grpSpPr>
        <p:sp>
          <p:nvSpPr>
            <p:cNvPr id="67" name="Oval 66"/>
            <p:cNvSpPr/>
            <p:nvPr/>
          </p:nvSpPr>
          <p:spPr>
            <a:xfrm>
              <a:off x="6633787" y="4388769"/>
              <a:ext cx="379338" cy="379338"/>
            </a:xfrm>
            <a:prstGeom prst="ellipse">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TextBox 67"/>
            <p:cNvSpPr txBox="1"/>
            <p:nvPr/>
          </p:nvSpPr>
          <p:spPr>
            <a:xfrm>
              <a:off x="6618440" y="4420897"/>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4</a:t>
              </a:r>
            </a:p>
          </p:txBody>
        </p:sp>
        <p:sp>
          <p:nvSpPr>
            <p:cNvPr id="65" name="TextBox 64"/>
            <p:cNvSpPr txBox="1"/>
            <p:nvPr/>
          </p:nvSpPr>
          <p:spPr>
            <a:xfrm>
              <a:off x="7154534" y="4489276"/>
              <a:ext cx="3543946" cy="284693"/>
            </a:xfrm>
            <a:prstGeom prst="rect">
              <a:avLst/>
            </a:prstGeom>
            <a:noFill/>
          </p:spPr>
          <p:txBody>
            <a:bodyPr wrap="square" rtlCol="0">
              <a:spAutoFit/>
            </a:bodyPr>
            <a:lstStyle/>
            <a:p>
              <a:pPr>
                <a:lnSpc>
                  <a:spcPts val="1500"/>
                </a:lnSpc>
              </a:pPr>
              <a:r>
                <a:rPr lang="en-US" sz="1000" i="1" dirty="0">
                  <a:solidFill>
                    <a:srgbClr val="FFFFFF"/>
                  </a:solidFill>
                  <a:latin typeface="Abril Text" charset="0"/>
                  <a:ea typeface="Abril Text" charset="0"/>
                  <a:cs typeface="Abril Text" charset="0"/>
                </a:rPr>
                <a:t>Ipsum is simply dummy text of the printing.</a:t>
              </a:r>
            </a:p>
          </p:txBody>
        </p:sp>
        <p:sp>
          <p:nvSpPr>
            <p:cNvPr id="66" name="TextBox 65"/>
            <p:cNvSpPr txBox="1"/>
            <p:nvPr/>
          </p:nvSpPr>
          <p:spPr>
            <a:xfrm>
              <a:off x="7154534" y="4298960"/>
              <a:ext cx="2804160" cy="307777"/>
            </a:xfrm>
            <a:prstGeom prst="rect">
              <a:avLst/>
            </a:prstGeom>
            <a:noFill/>
          </p:spPr>
          <p:txBody>
            <a:bodyPr wrap="square" rtlCol="0">
              <a:spAutoFit/>
            </a:bodyPr>
            <a:lstStyle/>
            <a:p>
              <a:r>
                <a:rPr lang="en-US" sz="1400" b="1" dirty="0">
                  <a:solidFill>
                    <a:srgbClr val="FFFFFF"/>
                  </a:solidFill>
                  <a:latin typeface="Abril Text" charset="0"/>
                  <a:ea typeface="Abril Text" charset="0"/>
                  <a:cs typeface="Abril Text" charset="0"/>
                </a:rPr>
                <a:t>Ipsum is simply dummy</a:t>
              </a:r>
            </a:p>
          </p:txBody>
        </p:sp>
      </p:grpSp>
      <p:grpSp>
        <p:nvGrpSpPr>
          <p:cNvPr id="80" name="Group 79"/>
          <p:cNvGrpSpPr/>
          <p:nvPr/>
        </p:nvGrpSpPr>
        <p:grpSpPr>
          <a:xfrm>
            <a:off x="6618440" y="4975499"/>
            <a:ext cx="4080040" cy="475009"/>
            <a:chOff x="6618440" y="4975499"/>
            <a:chExt cx="4080040" cy="475009"/>
          </a:xfrm>
        </p:grpSpPr>
        <p:sp>
          <p:nvSpPr>
            <p:cNvPr id="74" name="Oval 73"/>
            <p:cNvSpPr/>
            <p:nvPr/>
          </p:nvSpPr>
          <p:spPr>
            <a:xfrm>
              <a:off x="6633787" y="5065308"/>
              <a:ext cx="379338" cy="379338"/>
            </a:xfrm>
            <a:prstGeom prst="ellipse">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TextBox 74"/>
            <p:cNvSpPr txBox="1"/>
            <p:nvPr/>
          </p:nvSpPr>
          <p:spPr>
            <a:xfrm>
              <a:off x="6618440" y="5097436"/>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5</a:t>
              </a:r>
            </a:p>
          </p:txBody>
        </p:sp>
        <p:sp>
          <p:nvSpPr>
            <p:cNvPr id="72" name="TextBox 71"/>
            <p:cNvSpPr txBox="1"/>
            <p:nvPr/>
          </p:nvSpPr>
          <p:spPr>
            <a:xfrm>
              <a:off x="7154534" y="5165815"/>
              <a:ext cx="3543946" cy="284693"/>
            </a:xfrm>
            <a:prstGeom prst="rect">
              <a:avLst/>
            </a:prstGeom>
            <a:noFill/>
          </p:spPr>
          <p:txBody>
            <a:bodyPr wrap="square" rtlCol="0">
              <a:spAutoFit/>
            </a:bodyPr>
            <a:lstStyle/>
            <a:p>
              <a:pPr>
                <a:lnSpc>
                  <a:spcPts val="1500"/>
                </a:lnSpc>
              </a:pPr>
              <a:r>
                <a:rPr lang="en-US" sz="1000" i="1" dirty="0">
                  <a:solidFill>
                    <a:srgbClr val="FFFFFF"/>
                  </a:solidFill>
                  <a:latin typeface="Abril Text" charset="0"/>
                  <a:ea typeface="Abril Text" charset="0"/>
                  <a:cs typeface="Abril Text" charset="0"/>
                </a:rPr>
                <a:t>Simply dummy text of the printing typesetting.</a:t>
              </a:r>
            </a:p>
          </p:txBody>
        </p:sp>
        <p:sp>
          <p:nvSpPr>
            <p:cNvPr id="73" name="TextBox 72"/>
            <p:cNvSpPr txBox="1"/>
            <p:nvPr/>
          </p:nvSpPr>
          <p:spPr>
            <a:xfrm>
              <a:off x="7154534" y="4975499"/>
              <a:ext cx="2804160" cy="307777"/>
            </a:xfrm>
            <a:prstGeom prst="rect">
              <a:avLst/>
            </a:prstGeom>
            <a:noFill/>
          </p:spPr>
          <p:txBody>
            <a:bodyPr wrap="square" rtlCol="0">
              <a:spAutoFit/>
            </a:bodyPr>
            <a:lstStyle/>
            <a:p>
              <a:r>
                <a:rPr lang="en-US" sz="1400" b="1" dirty="0">
                  <a:solidFill>
                    <a:srgbClr val="FFFFFF"/>
                  </a:solidFill>
                  <a:latin typeface="Abril Text" charset="0"/>
                  <a:ea typeface="Abril Text" charset="0"/>
                  <a:cs typeface="Abril Text" charset="0"/>
                </a:rPr>
                <a:t>Fifth is simply text</a:t>
              </a:r>
            </a:p>
          </p:txBody>
        </p:sp>
      </p:grpSp>
    </p:spTree>
    <p:extLst>
      <p:ext uri="{BB962C8B-B14F-4D97-AF65-F5344CB8AC3E}">
        <p14:creationId xmlns:p14="http://schemas.microsoft.com/office/powerpoint/2010/main" val="1675034374"/>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Rectangle 32"/>
          <p:cNvSpPr/>
          <p:nvPr/>
        </p:nvSpPr>
        <p:spPr>
          <a:xfrm>
            <a:off x="4224528" y="5358384"/>
            <a:ext cx="2084832" cy="347472"/>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Slide Number Placeholder 1"/>
          <p:cNvSpPr>
            <a:spLocks noGrp="1"/>
          </p:cNvSpPr>
          <p:nvPr>
            <p:ph type="sldNum" sz="quarter" idx="4"/>
          </p:nvPr>
        </p:nvSpPr>
        <p:spPr/>
        <p:txBody>
          <a:bodyPr/>
          <a:lstStyle/>
          <a:p>
            <a:fld id="{A795EF19-24CB-CF4C-9028-3413C1601FF5}" type="slidenum">
              <a:rPr lang="en-US" smtClean="0"/>
              <a:pPr/>
              <a:t>19</a:t>
            </a:fld>
            <a:endParaRPr lang="en-US" dirty="0"/>
          </a:p>
        </p:txBody>
      </p:sp>
      <p:sp>
        <p:nvSpPr>
          <p:cNvPr id="3" name="Freeform 2"/>
          <p:cNvSpPr>
            <a:spLocks/>
          </p:cNvSpPr>
          <p:nvPr/>
        </p:nvSpPr>
        <p:spPr bwMode="auto">
          <a:xfrm>
            <a:off x="481368" y="580321"/>
            <a:ext cx="11433264" cy="5273410"/>
          </a:xfrm>
          <a:custGeom>
            <a:avLst/>
            <a:gdLst>
              <a:gd name="connsiteX0" fmla="*/ 8508368 w 8745587"/>
              <a:gd name="connsiteY0" fmla="*/ 3585545 h 4033763"/>
              <a:gd name="connsiteX1" fmla="*/ 8550143 w 8745587"/>
              <a:gd name="connsiteY1" fmla="*/ 3592232 h 4033763"/>
              <a:gd name="connsiteX2" fmla="*/ 8544927 w 8745587"/>
              <a:gd name="connsiteY2" fmla="*/ 3603138 h 4033763"/>
              <a:gd name="connsiteX3" fmla="*/ 8405125 w 8745587"/>
              <a:gd name="connsiteY3" fmla="*/ 3684847 h 4033763"/>
              <a:gd name="connsiteX4" fmla="*/ 8228809 w 8745587"/>
              <a:gd name="connsiteY4" fmla="*/ 3746995 h 4033763"/>
              <a:gd name="connsiteX5" fmla="*/ 8383216 w 8745587"/>
              <a:gd name="connsiteY5" fmla="*/ 3657669 h 4033763"/>
              <a:gd name="connsiteX6" fmla="*/ 8467375 w 8745587"/>
              <a:gd name="connsiteY6" fmla="*/ 3609370 h 4033763"/>
              <a:gd name="connsiteX7" fmla="*/ 8508368 w 8745587"/>
              <a:gd name="connsiteY7" fmla="*/ 3585545 h 4033763"/>
              <a:gd name="connsiteX8" fmla="*/ 7748247 w 8745587"/>
              <a:gd name="connsiteY8" fmla="*/ 3580653 h 4033763"/>
              <a:gd name="connsiteX9" fmla="*/ 7813925 w 8745587"/>
              <a:gd name="connsiteY9" fmla="*/ 3586519 h 4033763"/>
              <a:gd name="connsiteX10" fmla="*/ 7820533 w 8745587"/>
              <a:gd name="connsiteY10" fmla="*/ 3588770 h 4033763"/>
              <a:gd name="connsiteX11" fmla="*/ 7819489 w 8745587"/>
              <a:gd name="connsiteY11" fmla="*/ 3592405 h 4033763"/>
              <a:gd name="connsiteX12" fmla="*/ 7710291 w 8745587"/>
              <a:gd name="connsiteY12" fmla="*/ 3638280 h 4033763"/>
              <a:gd name="connsiteX13" fmla="*/ 7735331 w 8745587"/>
              <a:gd name="connsiteY13" fmla="*/ 3581326 h 4033763"/>
              <a:gd name="connsiteX14" fmla="*/ 7748247 w 8745587"/>
              <a:gd name="connsiteY14" fmla="*/ 3580653 h 4033763"/>
              <a:gd name="connsiteX15" fmla="*/ 8679996 w 8745587"/>
              <a:gd name="connsiteY15" fmla="*/ 3399976 h 4033763"/>
              <a:gd name="connsiteX16" fmla="*/ 8684381 w 8745587"/>
              <a:gd name="connsiteY16" fmla="*/ 3413060 h 4033763"/>
              <a:gd name="connsiteX17" fmla="*/ 8708029 w 8745587"/>
              <a:gd name="connsiteY17" fmla="*/ 3489230 h 4033763"/>
              <a:gd name="connsiteX18" fmla="*/ 8715679 w 8745587"/>
              <a:gd name="connsiteY18" fmla="*/ 3490788 h 4033763"/>
              <a:gd name="connsiteX19" fmla="*/ 8745587 w 8745587"/>
              <a:gd name="connsiteY19" fmla="*/ 3489403 h 4033763"/>
              <a:gd name="connsiteX20" fmla="*/ 8575530 w 8745587"/>
              <a:gd name="connsiteY20" fmla="*/ 3597252 h 4033763"/>
              <a:gd name="connsiteX21" fmla="*/ 8593614 w 8745587"/>
              <a:gd name="connsiteY21" fmla="*/ 3573709 h 4033763"/>
              <a:gd name="connsiteX22" fmla="*/ 8592223 w 8745587"/>
              <a:gd name="connsiteY22" fmla="*/ 3536489 h 4033763"/>
              <a:gd name="connsiteX23" fmla="*/ 8657255 w 8745587"/>
              <a:gd name="connsiteY23" fmla="*/ 3441970 h 4033763"/>
              <a:gd name="connsiteX24" fmla="*/ 8679996 w 8745587"/>
              <a:gd name="connsiteY24" fmla="*/ 3399976 h 4033763"/>
              <a:gd name="connsiteX25" fmla="*/ 4961233 w 8745587"/>
              <a:gd name="connsiteY25" fmla="*/ 2859167 h 4033763"/>
              <a:gd name="connsiteX26" fmla="*/ 4960875 w 8745587"/>
              <a:gd name="connsiteY26" fmla="*/ 2862464 h 4033763"/>
              <a:gd name="connsiteX27" fmla="*/ 4960777 w 8745587"/>
              <a:gd name="connsiteY27" fmla="*/ 2863124 h 4033763"/>
              <a:gd name="connsiteX28" fmla="*/ 4961950 w 8745587"/>
              <a:gd name="connsiteY28" fmla="*/ 2852953 h 4033763"/>
              <a:gd name="connsiteX29" fmla="*/ 4961590 w 8745587"/>
              <a:gd name="connsiteY29" fmla="*/ 2855905 h 4033763"/>
              <a:gd name="connsiteX30" fmla="*/ 4961559 w 8745587"/>
              <a:gd name="connsiteY30" fmla="*/ 2855983 h 4033763"/>
              <a:gd name="connsiteX31" fmla="*/ 4961950 w 8745587"/>
              <a:gd name="connsiteY31" fmla="*/ 2852953 h 4033763"/>
              <a:gd name="connsiteX32" fmla="*/ 5123269 w 8745587"/>
              <a:gd name="connsiteY32" fmla="*/ 2696199 h 4033763"/>
              <a:gd name="connsiteX33" fmla="*/ 5154568 w 8745587"/>
              <a:gd name="connsiteY33" fmla="*/ 2739651 h 4033763"/>
              <a:gd name="connsiteX34" fmla="*/ 5140310 w 8745587"/>
              <a:gd name="connsiteY34" fmla="*/ 2807338 h 4033763"/>
              <a:gd name="connsiteX35" fmla="*/ 5058585 w 8745587"/>
              <a:gd name="connsiteY35" fmla="*/ 3045022 h 4033763"/>
              <a:gd name="connsiteX36" fmla="*/ 4939650 w 8745587"/>
              <a:gd name="connsiteY36" fmla="*/ 3039655 h 4033763"/>
              <a:gd name="connsiteX37" fmla="*/ 4956690 w 8745587"/>
              <a:gd name="connsiteY37" fmla="*/ 2950329 h 4033763"/>
              <a:gd name="connsiteX38" fmla="*/ 4961559 w 8745587"/>
              <a:gd name="connsiteY38" fmla="*/ 2856329 h 4033763"/>
              <a:gd name="connsiteX39" fmla="*/ 4961233 w 8745587"/>
              <a:gd name="connsiteY39" fmla="*/ 2859167 h 4033763"/>
              <a:gd name="connsiteX40" fmla="*/ 4961559 w 8745587"/>
              <a:gd name="connsiteY40" fmla="*/ 2856156 h 4033763"/>
              <a:gd name="connsiteX41" fmla="*/ 4961590 w 8745587"/>
              <a:gd name="connsiteY41" fmla="*/ 2855905 h 4033763"/>
              <a:gd name="connsiteX42" fmla="*/ 4974008 w 8745587"/>
              <a:gd name="connsiteY42" fmla="*/ 2824352 h 4033763"/>
              <a:gd name="connsiteX43" fmla="*/ 5057194 w 8745587"/>
              <a:gd name="connsiteY43" fmla="*/ 2780678 h 4033763"/>
              <a:gd name="connsiteX44" fmla="*/ 5123269 w 8745587"/>
              <a:gd name="connsiteY44" fmla="*/ 2696199 h 4033763"/>
              <a:gd name="connsiteX45" fmla="*/ 4681530 w 8745587"/>
              <a:gd name="connsiteY45" fmla="*/ 2654298 h 4033763"/>
              <a:gd name="connsiteX46" fmla="*/ 4678181 w 8745587"/>
              <a:gd name="connsiteY46" fmla="*/ 2704261 h 4033763"/>
              <a:gd name="connsiteX47" fmla="*/ 4684777 w 8745587"/>
              <a:gd name="connsiteY47" fmla="*/ 2709861 h 4033763"/>
              <a:gd name="connsiteX48" fmla="*/ 4684777 w 8745587"/>
              <a:gd name="connsiteY48" fmla="*/ 2654298 h 4033763"/>
              <a:gd name="connsiteX49" fmla="*/ 7983982 w 8745587"/>
              <a:gd name="connsiteY49" fmla="*/ 2648939 h 4033763"/>
              <a:gd name="connsiteX50" fmla="*/ 8007630 w 8745587"/>
              <a:gd name="connsiteY50" fmla="*/ 2746748 h 4033763"/>
              <a:gd name="connsiteX51" fmla="*/ 8046580 w 8745587"/>
              <a:gd name="connsiteY51" fmla="*/ 2790373 h 4033763"/>
              <a:gd name="connsiteX52" fmla="*/ 8059099 w 8745587"/>
              <a:gd name="connsiteY52" fmla="*/ 2863773 h 4033763"/>
              <a:gd name="connsiteX53" fmla="*/ 8120653 w 8745587"/>
              <a:gd name="connsiteY53" fmla="*/ 2942020 h 4033763"/>
              <a:gd name="connsiteX54" fmla="*/ 8197509 w 8745587"/>
              <a:gd name="connsiteY54" fmla="*/ 3084492 h 4033763"/>
              <a:gd name="connsiteX55" fmla="*/ 8192293 w 8745587"/>
              <a:gd name="connsiteY55" fmla="*/ 3170009 h 4033763"/>
              <a:gd name="connsiteX56" fmla="*/ 8132130 w 8745587"/>
              <a:gd name="connsiteY56" fmla="*/ 3285129 h 4033763"/>
              <a:gd name="connsiteX57" fmla="*/ 7989199 w 8745587"/>
              <a:gd name="connsiteY57" fmla="*/ 3418599 h 4033763"/>
              <a:gd name="connsiteX58" fmla="*/ 7938773 w 8745587"/>
              <a:gd name="connsiteY58" fmla="*/ 3480574 h 4033763"/>
              <a:gd name="connsiteX59" fmla="*/ 7831313 w 8745587"/>
              <a:gd name="connsiteY59" fmla="*/ 3517620 h 4033763"/>
              <a:gd name="connsiteX60" fmla="*/ 7760717 w 8745587"/>
              <a:gd name="connsiteY60" fmla="*/ 3510696 h 4033763"/>
              <a:gd name="connsiteX61" fmla="*/ 7678297 w 8745587"/>
              <a:gd name="connsiteY61" fmla="*/ 3498059 h 4033763"/>
              <a:gd name="connsiteX62" fmla="*/ 7667169 w 8745587"/>
              <a:gd name="connsiteY62" fmla="*/ 3440585 h 4033763"/>
              <a:gd name="connsiteX63" fmla="*/ 7646998 w 8745587"/>
              <a:gd name="connsiteY63" fmla="*/ 3356279 h 4033763"/>
              <a:gd name="connsiteX64" fmla="*/ 7578141 w 8745587"/>
              <a:gd name="connsiteY64" fmla="*/ 3391767 h 4033763"/>
              <a:gd name="connsiteX65" fmla="*/ 7561448 w 8745587"/>
              <a:gd name="connsiteY65" fmla="*/ 3337756 h 4033763"/>
              <a:gd name="connsiteX66" fmla="*/ 7499546 w 8745587"/>
              <a:gd name="connsiteY66" fmla="*/ 3295689 h 4033763"/>
              <a:gd name="connsiteX67" fmla="*/ 7384783 w 8745587"/>
              <a:gd name="connsiteY67" fmla="*/ 3311269 h 4033763"/>
              <a:gd name="connsiteX68" fmla="*/ 7235940 w 8745587"/>
              <a:gd name="connsiteY68" fmla="*/ 3366493 h 4033763"/>
              <a:gd name="connsiteX69" fmla="*/ 7113179 w 8745587"/>
              <a:gd name="connsiteY69" fmla="*/ 3376360 h 4033763"/>
              <a:gd name="connsiteX70" fmla="*/ 7006067 w 8745587"/>
              <a:gd name="connsiteY70" fmla="*/ 3393498 h 4033763"/>
              <a:gd name="connsiteX71" fmla="*/ 7021369 w 8745587"/>
              <a:gd name="connsiteY71" fmla="*/ 3327715 h 4033763"/>
              <a:gd name="connsiteX72" fmla="*/ 7032150 w 8745587"/>
              <a:gd name="connsiteY72" fmla="*/ 3221597 h 4033763"/>
              <a:gd name="connsiteX73" fmla="*/ 7024151 w 8745587"/>
              <a:gd name="connsiteY73" fmla="*/ 3120845 h 4033763"/>
              <a:gd name="connsiteX74" fmla="*/ 7027281 w 8745587"/>
              <a:gd name="connsiteY74" fmla="*/ 3073412 h 4033763"/>
              <a:gd name="connsiteX75" fmla="*/ 7050581 w 8745587"/>
              <a:gd name="connsiteY75" fmla="*/ 3007630 h 4033763"/>
              <a:gd name="connsiteX76" fmla="*/ 7173691 w 8745587"/>
              <a:gd name="connsiteY76" fmla="*/ 2950502 h 4033763"/>
              <a:gd name="connsiteX77" fmla="*/ 7319056 w 8745587"/>
              <a:gd name="connsiteY77" fmla="*/ 2885585 h 4033763"/>
              <a:gd name="connsiteX78" fmla="*/ 7350703 w 8745587"/>
              <a:gd name="connsiteY78" fmla="*/ 2827419 h 4033763"/>
              <a:gd name="connsiteX79" fmla="*/ 7388261 w 8745587"/>
              <a:gd name="connsiteY79" fmla="*/ 2819456 h 4033763"/>
              <a:gd name="connsiteX80" fmla="*/ 7495373 w 8745587"/>
              <a:gd name="connsiteY80" fmla="*/ 2739824 h 4033763"/>
              <a:gd name="connsiteX81" fmla="*/ 7539191 w 8745587"/>
              <a:gd name="connsiteY81" fmla="*/ 2767176 h 4033763"/>
              <a:gd name="connsiteX82" fmla="*/ 7594833 w 8745587"/>
              <a:gd name="connsiteY82" fmla="*/ 2716627 h 4033763"/>
              <a:gd name="connsiteX83" fmla="*/ 7642477 w 8745587"/>
              <a:gd name="connsiteY83" fmla="*/ 2688755 h 4033763"/>
              <a:gd name="connsiteX84" fmla="*/ 7670646 w 8745587"/>
              <a:gd name="connsiteY84" fmla="*/ 2657422 h 4033763"/>
              <a:gd name="connsiteX85" fmla="*/ 7802101 w 8745587"/>
              <a:gd name="connsiteY85" fmla="*/ 2692737 h 4033763"/>
              <a:gd name="connsiteX86" fmla="*/ 7781583 w 8745587"/>
              <a:gd name="connsiteY86" fmla="*/ 2795220 h 4033763"/>
              <a:gd name="connsiteX87" fmla="*/ 7909909 w 8745587"/>
              <a:gd name="connsiteY87" fmla="*/ 2835901 h 4033763"/>
              <a:gd name="connsiteX88" fmla="*/ 7983982 w 8745587"/>
              <a:gd name="connsiteY88" fmla="*/ 2648939 h 4033763"/>
              <a:gd name="connsiteX89" fmla="*/ 8175514 w 8745587"/>
              <a:gd name="connsiteY89" fmla="*/ 2568815 h 4033763"/>
              <a:gd name="connsiteX90" fmla="*/ 8176296 w 8745587"/>
              <a:gd name="connsiteY90" fmla="*/ 2579867 h 4033763"/>
              <a:gd name="connsiteX91" fmla="*/ 8175514 w 8745587"/>
              <a:gd name="connsiteY91" fmla="*/ 2568815 h 4033763"/>
              <a:gd name="connsiteX92" fmla="*/ 7489759 w 8745587"/>
              <a:gd name="connsiteY92" fmla="*/ 2566770 h 4033763"/>
              <a:gd name="connsiteX93" fmla="*/ 7512413 w 8745587"/>
              <a:gd name="connsiteY93" fmla="*/ 2569827 h 4033763"/>
              <a:gd name="connsiteX94" fmla="*/ 7406345 w 8745587"/>
              <a:gd name="connsiteY94" fmla="*/ 2621934 h 4033763"/>
              <a:gd name="connsiteX95" fmla="*/ 7436948 w 8745587"/>
              <a:gd name="connsiteY95" fmla="*/ 2592331 h 4033763"/>
              <a:gd name="connsiteX96" fmla="*/ 7439731 w 8745587"/>
              <a:gd name="connsiteY96" fmla="*/ 2590773 h 4033763"/>
              <a:gd name="connsiteX97" fmla="*/ 7438339 w 8745587"/>
              <a:gd name="connsiteY97" fmla="*/ 2591812 h 4033763"/>
              <a:gd name="connsiteX98" fmla="*/ 7439731 w 8745587"/>
              <a:gd name="connsiteY98" fmla="*/ 2590773 h 4033763"/>
              <a:gd name="connsiteX99" fmla="*/ 7489759 w 8745587"/>
              <a:gd name="connsiteY99" fmla="*/ 2566770 h 4033763"/>
              <a:gd name="connsiteX100" fmla="*/ 7326490 w 8745587"/>
              <a:gd name="connsiteY100" fmla="*/ 2565304 h 4033763"/>
              <a:gd name="connsiteX101" fmla="*/ 7347225 w 8745587"/>
              <a:gd name="connsiteY101" fmla="*/ 2578136 h 4033763"/>
              <a:gd name="connsiteX102" fmla="*/ 7303407 w 8745587"/>
              <a:gd name="connsiteY102" fmla="*/ 2573116 h 4033763"/>
              <a:gd name="connsiteX103" fmla="*/ 7326490 w 8745587"/>
              <a:gd name="connsiteY103" fmla="*/ 2565304 h 4033763"/>
              <a:gd name="connsiteX104" fmla="*/ 6905140 w 8745587"/>
              <a:gd name="connsiteY104" fmla="*/ 2491720 h 4033763"/>
              <a:gd name="connsiteX105" fmla="*/ 7003633 w 8745587"/>
              <a:gd name="connsiteY105" fmla="*/ 2519278 h 4033763"/>
              <a:gd name="connsiteX106" fmla="*/ 7091270 w 8745587"/>
              <a:gd name="connsiteY106" fmla="*/ 2522567 h 4033763"/>
              <a:gd name="connsiteX107" fmla="*/ 7109354 w 8745587"/>
              <a:gd name="connsiteY107" fmla="*/ 2547322 h 4033763"/>
              <a:gd name="connsiteX108" fmla="*/ 7155259 w 8745587"/>
              <a:gd name="connsiteY108" fmla="*/ 2569827 h 4033763"/>
              <a:gd name="connsiteX109" fmla="*/ 7045713 w 8745587"/>
              <a:gd name="connsiteY109" fmla="*/ 2568096 h 4033763"/>
              <a:gd name="connsiteX110" fmla="*/ 6927125 w 8745587"/>
              <a:gd name="connsiteY110" fmla="*/ 2546976 h 4033763"/>
              <a:gd name="connsiteX111" fmla="*/ 6872526 w 8745587"/>
              <a:gd name="connsiteY111" fmla="*/ 2498850 h 4033763"/>
              <a:gd name="connsiteX112" fmla="*/ 6905140 w 8745587"/>
              <a:gd name="connsiteY112" fmla="*/ 2491720 h 4033763"/>
              <a:gd name="connsiteX113" fmla="*/ 8259412 w 8745587"/>
              <a:gd name="connsiteY113" fmla="*/ 2465267 h 4033763"/>
              <a:gd name="connsiteX114" fmla="*/ 8267063 w 8745587"/>
              <a:gd name="connsiteY114" fmla="*/ 2468729 h 4033763"/>
              <a:gd name="connsiteX115" fmla="*/ 8188468 w 8745587"/>
              <a:gd name="connsiteY115" fmla="*/ 2494869 h 4033763"/>
              <a:gd name="connsiteX116" fmla="*/ 8258717 w 8745587"/>
              <a:gd name="connsiteY116" fmla="*/ 2465440 h 4033763"/>
              <a:gd name="connsiteX117" fmla="*/ 8259412 w 8745587"/>
              <a:gd name="connsiteY117" fmla="*/ 2465267 h 4033763"/>
              <a:gd name="connsiteX118" fmla="*/ 4525243 w 8745587"/>
              <a:gd name="connsiteY118" fmla="*/ 2451098 h 4033763"/>
              <a:gd name="connsiteX119" fmla="*/ 4544640 w 8745587"/>
              <a:gd name="connsiteY119" fmla="*/ 2522481 h 4033763"/>
              <a:gd name="connsiteX120" fmla="*/ 4553611 w 8745587"/>
              <a:gd name="connsiteY120" fmla="*/ 2525711 h 4033763"/>
              <a:gd name="connsiteX121" fmla="*/ 4554082 w 8745587"/>
              <a:gd name="connsiteY121" fmla="*/ 2520996 h 4033763"/>
              <a:gd name="connsiteX122" fmla="*/ 4525243 w 8745587"/>
              <a:gd name="connsiteY122" fmla="*/ 2451098 h 4033763"/>
              <a:gd name="connsiteX123" fmla="*/ 7310014 w 8745587"/>
              <a:gd name="connsiteY123" fmla="*/ 2322275 h 4033763"/>
              <a:gd name="connsiteX124" fmla="*/ 7352789 w 8745587"/>
              <a:gd name="connsiteY124" fmla="*/ 2341145 h 4033763"/>
              <a:gd name="connsiteX125" fmla="*/ 7403563 w 8745587"/>
              <a:gd name="connsiteY125" fmla="*/ 2326603 h 4033763"/>
              <a:gd name="connsiteX126" fmla="*/ 7409475 w 8745587"/>
              <a:gd name="connsiteY126" fmla="*/ 2327296 h 4033763"/>
              <a:gd name="connsiteX127" fmla="*/ 7409475 w 8745587"/>
              <a:gd name="connsiteY127" fmla="*/ 2331104 h 4033763"/>
              <a:gd name="connsiteX128" fmla="*/ 7370873 w 8745587"/>
              <a:gd name="connsiteY128" fmla="*/ 2371093 h 4033763"/>
              <a:gd name="connsiteX129" fmla="*/ 7401129 w 8745587"/>
              <a:gd name="connsiteY129" fmla="*/ 2477211 h 4033763"/>
              <a:gd name="connsiteX130" fmla="*/ 7335401 w 8745587"/>
              <a:gd name="connsiteY130" fmla="*/ 2401388 h 4033763"/>
              <a:gd name="connsiteX131" fmla="*/ 7315231 w 8745587"/>
              <a:gd name="connsiteY131" fmla="*/ 2471845 h 4033763"/>
              <a:gd name="connsiteX132" fmla="*/ 7284279 w 8745587"/>
              <a:gd name="connsiteY132" fmla="*/ 2414371 h 4033763"/>
              <a:gd name="connsiteX133" fmla="*/ 7310014 w 8745587"/>
              <a:gd name="connsiteY133" fmla="*/ 2322275 h 4033763"/>
              <a:gd name="connsiteX134" fmla="*/ 7686808 w 8745587"/>
              <a:gd name="connsiteY134" fmla="*/ 2312205 h 4033763"/>
              <a:gd name="connsiteX135" fmla="*/ 7707161 w 8745587"/>
              <a:gd name="connsiteY135" fmla="*/ 2314312 h 4033763"/>
              <a:gd name="connsiteX136" fmla="*/ 7755501 w 8745587"/>
              <a:gd name="connsiteY136" fmla="*/ 2382692 h 4033763"/>
              <a:gd name="connsiteX137" fmla="*/ 7844529 w 8745587"/>
              <a:gd name="connsiteY137" fmla="*/ 2359668 h 4033763"/>
              <a:gd name="connsiteX138" fmla="*/ 8093528 w 8745587"/>
              <a:gd name="connsiteY138" fmla="*/ 2448475 h 4033763"/>
              <a:gd name="connsiteX139" fmla="*/ 8154387 w 8745587"/>
              <a:gd name="connsiteY139" fmla="*/ 2504044 h 4033763"/>
              <a:gd name="connsiteX140" fmla="*/ 8141867 w 8745587"/>
              <a:gd name="connsiteY140" fmla="*/ 2543687 h 4033763"/>
              <a:gd name="connsiteX141" fmla="*/ 8176296 w 8745587"/>
              <a:gd name="connsiteY141" fmla="*/ 2579867 h 4033763"/>
              <a:gd name="connsiteX142" fmla="*/ 8228113 w 8745587"/>
              <a:gd name="connsiteY142" fmla="*/ 2628685 h 4033763"/>
              <a:gd name="connsiteX143" fmla="*/ 8137347 w 8745587"/>
              <a:gd name="connsiteY143" fmla="*/ 2620376 h 4033763"/>
              <a:gd name="connsiteX144" fmla="*/ 8053187 w 8745587"/>
              <a:gd name="connsiteY144" fmla="*/ 2547841 h 4033763"/>
              <a:gd name="connsiteX145" fmla="*/ 7965203 w 8745587"/>
              <a:gd name="connsiteY145" fmla="*/ 2595794 h 4033763"/>
              <a:gd name="connsiteX146" fmla="*/ 7876871 w 8745587"/>
              <a:gd name="connsiteY146" fmla="*/ 2568442 h 4033763"/>
              <a:gd name="connsiteX147" fmla="*/ 7864699 w 8745587"/>
              <a:gd name="connsiteY147" fmla="*/ 2530530 h 4033763"/>
              <a:gd name="connsiteX148" fmla="*/ 7722463 w 8745587"/>
              <a:gd name="connsiteY148" fmla="*/ 2424239 h 4033763"/>
              <a:gd name="connsiteX149" fmla="*/ 7686808 w 8745587"/>
              <a:gd name="connsiteY149" fmla="*/ 2312205 h 4033763"/>
              <a:gd name="connsiteX150" fmla="*/ 4640057 w 8745587"/>
              <a:gd name="connsiteY150" fmla="*/ 2299037 h 4033763"/>
              <a:gd name="connsiteX151" fmla="*/ 4610734 w 8745587"/>
              <a:gd name="connsiteY151" fmla="*/ 2315711 h 4033763"/>
              <a:gd name="connsiteX152" fmla="*/ 4657965 w 8745587"/>
              <a:gd name="connsiteY152" fmla="*/ 2357834 h 4033763"/>
              <a:gd name="connsiteX153" fmla="*/ 4640057 w 8745587"/>
              <a:gd name="connsiteY153" fmla="*/ 2299037 h 4033763"/>
              <a:gd name="connsiteX154" fmla="*/ 6567024 w 8745587"/>
              <a:gd name="connsiteY154" fmla="*/ 2127748 h 4033763"/>
              <a:gd name="connsiteX155" fmla="*/ 6730986 w 8745587"/>
              <a:gd name="connsiteY155" fmla="*/ 2240393 h 4033763"/>
              <a:gd name="connsiteX156" fmla="*/ 6810624 w 8745587"/>
              <a:gd name="connsiteY156" fmla="*/ 2313446 h 4033763"/>
              <a:gd name="connsiteX157" fmla="*/ 6830099 w 8745587"/>
              <a:gd name="connsiteY157" fmla="*/ 2344087 h 4033763"/>
              <a:gd name="connsiteX158" fmla="*/ 6876699 w 8745587"/>
              <a:gd name="connsiteY158" fmla="*/ 2357590 h 4033763"/>
              <a:gd name="connsiteX159" fmla="*/ 6877047 w 8745587"/>
              <a:gd name="connsiteY159" fmla="*/ 2357590 h 4033763"/>
              <a:gd name="connsiteX160" fmla="*/ 6877395 w 8745587"/>
              <a:gd name="connsiteY160" fmla="*/ 2357590 h 4033763"/>
              <a:gd name="connsiteX161" fmla="*/ 6873917 w 8745587"/>
              <a:gd name="connsiteY161" fmla="*/ 2442762 h 4033763"/>
              <a:gd name="connsiteX162" fmla="*/ 6752547 w 8745587"/>
              <a:gd name="connsiteY162" fmla="*/ 2409697 h 4033763"/>
              <a:gd name="connsiteX163" fmla="*/ 6654825 w 8745587"/>
              <a:gd name="connsiteY163" fmla="*/ 2254761 h 4033763"/>
              <a:gd name="connsiteX164" fmla="*/ 6550496 w 8745587"/>
              <a:gd name="connsiteY164" fmla="*/ 2135140 h 4033763"/>
              <a:gd name="connsiteX165" fmla="*/ 6567024 w 8745587"/>
              <a:gd name="connsiteY165" fmla="*/ 2127748 h 4033763"/>
              <a:gd name="connsiteX166" fmla="*/ 7226159 w 8745587"/>
              <a:gd name="connsiteY166" fmla="*/ 2082211 h 4033763"/>
              <a:gd name="connsiteX167" fmla="*/ 7242895 w 8745587"/>
              <a:gd name="connsiteY167" fmla="*/ 2115059 h 4033763"/>
              <a:gd name="connsiteX168" fmla="*/ 7267239 w 8745587"/>
              <a:gd name="connsiteY168" fmla="*/ 2155394 h 4033763"/>
              <a:gd name="connsiteX169" fmla="*/ 7242895 w 8745587"/>
              <a:gd name="connsiteY169" fmla="*/ 2214426 h 4033763"/>
              <a:gd name="connsiteX170" fmla="*/ 7271412 w 8745587"/>
              <a:gd name="connsiteY170" fmla="*/ 2269995 h 4033763"/>
              <a:gd name="connsiteX171" fmla="*/ 7237331 w 8745587"/>
              <a:gd name="connsiteY171" fmla="*/ 2308772 h 4033763"/>
              <a:gd name="connsiteX172" fmla="*/ 7205685 w 8745587"/>
              <a:gd name="connsiteY172" fmla="*/ 2360879 h 4033763"/>
              <a:gd name="connsiteX173" fmla="*/ 7172995 w 8745587"/>
              <a:gd name="connsiteY173" fmla="*/ 2425970 h 4033763"/>
              <a:gd name="connsiteX174" fmla="*/ 7048843 w 8745587"/>
              <a:gd name="connsiteY174" fmla="*/ 2403119 h 4033763"/>
              <a:gd name="connsiteX175" fmla="*/ 7048843 w 8745587"/>
              <a:gd name="connsiteY175" fmla="*/ 2402946 h 4033763"/>
              <a:gd name="connsiteX176" fmla="*/ 6974421 w 8745587"/>
              <a:gd name="connsiteY176" fmla="*/ 2308946 h 4033763"/>
              <a:gd name="connsiteX177" fmla="*/ 7042931 w 8745587"/>
              <a:gd name="connsiteY177" fmla="*/ 2229487 h 4033763"/>
              <a:gd name="connsiteX178" fmla="*/ 7099269 w 8745587"/>
              <a:gd name="connsiteY178" fmla="*/ 2201096 h 4033763"/>
              <a:gd name="connsiteX179" fmla="*/ 7148303 w 8745587"/>
              <a:gd name="connsiteY179" fmla="*/ 2151932 h 4033763"/>
              <a:gd name="connsiteX180" fmla="*/ 7226159 w 8745587"/>
              <a:gd name="connsiteY180" fmla="*/ 2082211 h 4033763"/>
              <a:gd name="connsiteX181" fmla="*/ 6082057 w 8745587"/>
              <a:gd name="connsiteY181" fmla="*/ 2003747 h 4033763"/>
              <a:gd name="connsiteX182" fmla="*/ 6086926 w 8745587"/>
              <a:gd name="connsiteY182" fmla="*/ 2005998 h 4033763"/>
              <a:gd name="connsiteX183" fmla="*/ 6116833 w 8745587"/>
              <a:gd name="connsiteY183" fmla="*/ 2113501 h 4033763"/>
              <a:gd name="connsiteX184" fmla="*/ 6082057 w 8745587"/>
              <a:gd name="connsiteY184" fmla="*/ 2003747 h 4033763"/>
              <a:gd name="connsiteX185" fmla="*/ 1746297 w 8745587"/>
              <a:gd name="connsiteY185" fmla="*/ 1995010 h 4033763"/>
              <a:gd name="connsiteX186" fmla="*/ 1752801 w 8745587"/>
              <a:gd name="connsiteY186" fmla="*/ 2019174 h 4033763"/>
              <a:gd name="connsiteX187" fmla="*/ 1746297 w 8745587"/>
              <a:gd name="connsiteY187" fmla="*/ 1995010 h 4033763"/>
              <a:gd name="connsiteX188" fmla="*/ 1326976 w 8745587"/>
              <a:gd name="connsiteY188" fmla="*/ 1943118 h 4033763"/>
              <a:gd name="connsiteX189" fmla="*/ 1328738 w 8745587"/>
              <a:gd name="connsiteY189" fmla="*/ 1955798 h 4033763"/>
              <a:gd name="connsiteX190" fmla="*/ 1331962 w 8745587"/>
              <a:gd name="connsiteY190" fmla="*/ 1949134 h 4033763"/>
              <a:gd name="connsiteX191" fmla="*/ 1326976 w 8745587"/>
              <a:gd name="connsiteY191" fmla="*/ 1943118 h 4033763"/>
              <a:gd name="connsiteX192" fmla="*/ 7608397 w 8745587"/>
              <a:gd name="connsiteY192" fmla="*/ 1018562 h 4033763"/>
              <a:gd name="connsiteX193" fmla="*/ 7689077 w 8745587"/>
              <a:gd name="connsiteY193" fmla="*/ 1139048 h 4033763"/>
              <a:gd name="connsiteX194" fmla="*/ 7689077 w 8745587"/>
              <a:gd name="connsiteY194" fmla="*/ 1139741 h 4033763"/>
              <a:gd name="connsiteX195" fmla="*/ 7706118 w 8745587"/>
              <a:gd name="connsiteY195" fmla="*/ 1198772 h 4033763"/>
              <a:gd name="connsiteX196" fmla="*/ 7613265 w 8745587"/>
              <a:gd name="connsiteY196" fmla="*/ 1235472 h 4033763"/>
              <a:gd name="connsiteX197" fmla="*/ 7543017 w 8745587"/>
              <a:gd name="connsiteY197" fmla="*/ 1261439 h 4033763"/>
              <a:gd name="connsiteX198" fmla="*/ 7493634 w 8745587"/>
              <a:gd name="connsiteY198" fmla="*/ 1306621 h 4033763"/>
              <a:gd name="connsiteX199" fmla="*/ 7432775 w 8745587"/>
              <a:gd name="connsiteY199" fmla="*/ 1283597 h 4033763"/>
              <a:gd name="connsiteX200" fmla="*/ 7568751 w 8745587"/>
              <a:gd name="connsiteY200" fmla="*/ 1179730 h 4033763"/>
              <a:gd name="connsiteX201" fmla="*/ 7616743 w 8745587"/>
              <a:gd name="connsiteY201" fmla="*/ 1133682 h 4033763"/>
              <a:gd name="connsiteX202" fmla="*/ 7608397 w 8745587"/>
              <a:gd name="connsiteY202" fmla="*/ 1018562 h 4033763"/>
              <a:gd name="connsiteX203" fmla="*/ 1720137 w 8745587"/>
              <a:gd name="connsiteY203" fmla="*/ 978699 h 4033763"/>
              <a:gd name="connsiteX204" fmla="*/ 1638426 w 8745587"/>
              <a:gd name="connsiteY204" fmla="*/ 1002833 h 4033763"/>
              <a:gd name="connsiteX205" fmla="*/ 1733599 w 8745587"/>
              <a:gd name="connsiteY205" fmla="*/ 979892 h 4033763"/>
              <a:gd name="connsiteX206" fmla="*/ 1720137 w 8745587"/>
              <a:gd name="connsiteY206" fmla="*/ 978699 h 4033763"/>
              <a:gd name="connsiteX207" fmla="*/ 1795920 w 8745587"/>
              <a:gd name="connsiteY207" fmla="*/ 927484 h 4033763"/>
              <a:gd name="connsiteX208" fmla="*/ 1765349 w 8745587"/>
              <a:gd name="connsiteY208" fmla="*/ 940896 h 4033763"/>
              <a:gd name="connsiteX209" fmla="*/ 1830850 w 8745587"/>
              <a:gd name="connsiteY209" fmla="*/ 940016 h 4033763"/>
              <a:gd name="connsiteX210" fmla="*/ 1835199 w 8745587"/>
              <a:gd name="connsiteY210" fmla="*/ 932836 h 4033763"/>
              <a:gd name="connsiteX211" fmla="*/ 1830850 w 8745587"/>
              <a:gd name="connsiteY211" fmla="*/ 940016 h 4033763"/>
              <a:gd name="connsiteX212" fmla="*/ 1833928 w 8745587"/>
              <a:gd name="connsiteY212" fmla="*/ 931979 h 4033763"/>
              <a:gd name="connsiteX213" fmla="*/ 1795920 w 8745587"/>
              <a:gd name="connsiteY213" fmla="*/ 927484 h 4033763"/>
              <a:gd name="connsiteX214" fmla="*/ 7564578 w 8745587"/>
              <a:gd name="connsiteY214" fmla="*/ 897209 h 4033763"/>
              <a:gd name="connsiteX215" fmla="*/ 7693947 w 8745587"/>
              <a:gd name="connsiteY215" fmla="*/ 952259 h 4033763"/>
              <a:gd name="connsiteX216" fmla="*/ 7696033 w 8745587"/>
              <a:gd name="connsiteY216" fmla="*/ 956241 h 4033763"/>
              <a:gd name="connsiteX217" fmla="*/ 7694989 w 8745587"/>
              <a:gd name="connsiteY217" fmla="*/ 957453 h 4033763"/>
              <a:gd name="connsiteX218" fmla="*/ 7653953 w 8745587"/>
              <a:gd name="connsiteY218" fmla="*/ 989825 h 4033763"/>
              <a:gd name="connsiteX219" fmla="*/ 7600050 w 8745587"/>
              <a:gd name="connsiteY219" fmla="*/ 1010079 h 4033763"/>
              <a:gd name="connsiteX220" fmla="*/ 7569099 w 8745587"/>
              <a:gd name="connsiteY220" fmla="*/ 963512 h 4033763"/>
              <a:gd name="connsiteX221" fmla="*/ 7564578 w 8745587"/>
              <a:gd name="connsiteY221" fmla="*/ 897209 h 4033763"/>
              <a:gd name="connsiteX222" fmla="*/ 4018094 w 8745587"/>
              <a:gd name="connsiteY222" fmla="*/ 889028 h 4033763"/>
              <a:gd name="connsiteX223" fmla="*/ 4001059 w 8745587"/>
              <a:gd name="connsiteY223" fmla="*/ 896223 h 4033763"/>
              <a:gd name="connsiteX224" fmla="*/ 4060009 w 8745587"/>
              <a:gd name="connsiteY224" fmla="*/ 986935 h 4033763"/>
              <a:gd name="connsiteX225" fmla="*/ 4164374 w 8745587"/>
              <a:gd name="connsiteY225" fmla="*/ 1049078 h 4033763"/>
              <a:gd name="connsiteX226" fmla="*/ 4123987 w 8745587"/>
              <a:gd name="connsiteY226" fmla="*/ 1055831 h 4033763"/>
              <a:gd name="connsiteX227" fmla="*/ 4097026 w 8745587"/>
              <a:gd name="connsiteY227" fmla="*/ 1114622 h 4033763"/>
              <a:gd name="connsiteX228" fmla="*/ 4088297 w 8745587"/>
              <a:gd name="connsiteY228" fmla="*/ 1057153 h 4033763"/>
              <a:gd name="connsiteX229" fmla="*/ 4023435 w 8745587"/>
              <a:gd name="connsiteY229" fmla="*/ 1017393 h 4033763"/>
              <a:gd name="connsiteX230" fmla="*/ 3920506 w 8745587"/>
              <a:gd name="connsiteY230" fmla="*/ 926964 h 4033763"/>
              <a:gd name="connsiteX231" fmla="*/ 3849511 w 8745587"/>
              <a:gd name="connsiteY231" fmla="*/ 951637 h 4033763"/>
              <a:gd name="connsiteX232" fmla="*/ 3783544 w 8745587"/>
              <a:gd name="connsiteY232" fmla="*/ 954848 h 4033763"/>
              <a:gd name="connsiteX233" fmla="*/ 3748462 w 8745587"/>
              <a:gd name="connsiteY233" fmla="*/ 993617 h 4033763"/>
              <a:gd name="connsiteX234" fmla="*/ 3682329 w 8745587"/>
              <a:gd name="connsiteY234" fmla="*/ 1035691 h 4033763"/>
              <a:gd name="connsiteX235" fmla="*/ 3605367 w 8745587"/>
              <a:gd name="connsiteY235" fmla="*/ 1138114 h 4033763"/>
              <a:gd name="connsiteX236" fmla="*/ 3492549 w 8745587"/>
              <a:gd name="connsiteY236" fmla="*/ 1183470 h 4033763"/>
              <a:gd name="connsiteX237" fmla="*/ 3623876 w 8745587"/>
              <a:gd name="connsiteY237" fmla="*/ 1188523 h 4033763"/>
              <a:gd name="connsiteX238" fmla="*/ 3800672 w 8745587"/>
              <a:gd name="connsiteY238" fmla="*/ 1153225 h 4033763"/>
              <a:gd name="connsiteX239" fmla="*/ 3872550 w 8745587"/>
              <a:gd name="connsiteY239" fmla="*/ 1149707 h 4033763"/>
              <a:gd name="connsiteX240" fmla="*/ 3942882 w 8745587"/>
              <a:gd name="connsiteY240" fmla="*/ 1147558 h 4033763"/>
              <a:gd name="connsiteX241" fmla="*/ 3959070 w 8745587"/>
              <a:gd name="connsiteY241" fmla="*/ 1194331 h 4033763"/>
              <a:gd name="connsiteX242" fmla="*/ 3940396 w 8745587"/>
              <a:gd name="connsiteY242" fmla="*/ 1242285 h 4033763"/>
              <a:gd name="connsiteX243" fmla="*/ 4081888 w 8745587"/>
              <a:gd name="connsiteY243" fmla="*/ 1294370 h 4033763"/>
              <a:gd name="connsiteX244" fmla="*/ 4220838 w 8745587"/>
              <a:gd name="connsiteY244" fmla="*/ 1350185 h 4033763"/>
              <a:gd name="connsiteX245" fmla="*/ 4231004 w 8745587"/>
              <a:gd name="connsiteY245" fmla="*/ 1293803 h 4033763"/>
              <a:gd name="connsiteX246" fmla="*/ 4293270 w 8745587"/>
              <a:gd name="connsiteY246" fmla="*/ 1275646 h 4033763"/>
              <a:gd name="connsiteX247" fmla="*/ 4413601 w 8745587"/>
              <a:gd name="connsiteY247" fmla="*/ 1314510 h 4033763"/>
              <a:gd name="connsiteX248" fmla="*/ 4502828 w 8745587"/>
              <a:gd name="connsiteY248" fmla="*/ 1338026 h 4033763"/>
              <a:gd name="connsiteX249" fmla="*/ 4572331 w 8745587"/>
              <a:gd name="connsiteY249" fmla="*/ 1320578 h 4033763"/>
              <a:gd name="connsiteX250" fmla="*/ 4651558 w 8745587"/>
              <a:gd name="connsiteY250" fmla="*/ 1319893 h 4033763"/>
              <a:gd name="connsiteX251" fmla="*/ 4684652 w 8745587"/>
              <a:gd name="connsiteY251" fmla="*/ 1222121 h 4033763"/>
              <a:gd name="connsiteX252" fmla="*/ 4676254 w 8745587"/>
              <a:gd name="connsiteY252" fmla="*/ 1165030 h 4033763"/>
              <a:gd name="connsiteX253" fmla="*/ 4608464 w 8745587"/>
              <a:gd name="connsiteY253" fmla="*/ 1176765 h 4033763"/>
              <a:gd name="connsiteX254" fmla="*/ 4522331 w 8745587"/>
              <a:gd name="connsiteY254" fmla="*/ 1165691 h 4033763"/>
              <a:gd name="connsiteX255" fmla="*/ 4391557 w 8745587"/>
              <a:gd name="connsiteY255" fmla="*/ 1067140 h 4033763"/>
              <a:gd name="connsiteX256" fmla="*/ 4309236 w 8745587"/>
              <a:gd name="connsiteY256" fmla="*/ 1082676 h 4033763"/>
              <a:gd name="connsiteX257" fmla="*/ 4344540 w 8745587"/>
              <a:gd name="connsiteY257" fmla="*/ 1114622 h 4033763"/>
              <a:gd name="connsiteX258" fmla="*/ 4300783 w 8745587"/>
              <a:gd name="connsiteY258" fmla="*/ 1161630 h 4033763"/>
              <a:gd name="connsiteX259" fmla="*/ 4225921 w 8745587"/>
              <a:gd name="connsiteY259" fmla="*/ 1080032 h 4033763"/>
              <a:gd name="connsiteX260" fmla="*/ 4188739 w 8745587"/>
              <a:gd name="connsiteY260" fmla="*/ 994042 h 4033763"/>
              <a:gd name="connsiteX261" fmla="*/ 4076418 w 8745587"/>
              <a:gd name="connsiteY261" fmla="*/ 926232 h 4033763"/>
              <a:gd name="connsiteX262" fmla="*/ 4018094 w 8745587"/>
              <a:gd name="connsiteY262" fmla="*/ 889028 h 4033763"/>
              <a:gd name="connsiteX263" fmla="*/ 5293848 w 8745587"/>
              <a:gd name="connsiteY263" fmla="*/ 876711 h 4033763"/>
              <a:gd name="connsiteX264" fmla="*/ 5313377 w 8745587"/>
              <a:gd name="connsiteY264" fmla="*/ 920524 h 4033763"/>
              <a:gd name="connsiteX265" fmla="*/ 5293848 w 8745587"/>
              <a:gd name="connsiteY265" fmla="*/ 876711 h 4033763"/>
              <a:gd name="connsiteX266" fmla="*/ 1619310 w 8745587"/>
              <a:gd name="connsiteY266" fmla="*/ 863835 h 4033763"/>
              <a:gd name="connsiteX267" fmla="*/ 1515263 w 8745587"/>
              <a:gd name="connsiteY267" fmla="*/ 964333 h 4033763"/>
              <a:gd name="connsiteX268" fmla="*/ 1557836 w 8745587"/>
              <a:gd name="connsiteY268" fmla="*/ 964463 h 4033763"/>
              <a:gd name="connsiteX269" fmla="*/ 1631684 w 8745587"/>
              <a:gd name="connsiteY269" fmla="*/ 878473 h 4033763"/>
              <a:gd name="connsiteX270" fmla="*/ 1633587 w 8745587"/>
              <a:gd name="connsiteY270" fmla="*/ 872106 h 4033763"/>
              <a:gd name="connsiteX271" fmla="*/ 1619310 w 8745587"/>
              <a:gd name="connsiteY271" fmla="*/ 863835 h 4033763"/>
              <a:gd name="connsiteX272" fmla="*/ 1703534 w 8745587"/>
              <a:gd name="connsiteY272" fmla="*/ 863615 h 4033763"/>
              <a:gd name="connsiteX273" fmla="*/ 1665360 w 8745587"/>
              <a:gd name="connsiteY273" fmla="*/ 874052 h 4033763"/>
              <a:gd name="connsiteX274" fmla="*/ 1680336 w 8745587"/>
              <a:gd name="connsiteY274" fmla="*/ 947698 h 4033763"/>
              <a:gd name="connsiteX275" fmla="*/ 1706640 w 8745587"/>
              <a:gd name="connsiteY275" fmla="*/ 919442 h 4033763"/>
              <a:gd name="connsiteX276" fmla="*/ 1751714 w 8745587"/>
              <a:gd name="connsiteY276" fmla="*/ 904179 h 4033763"/>
              <a:gd name="connsiteX277" fmla="*/ 1755621 w 8745587"/>
              <a:gd name="connsiteY277" fmla="*/ 899979 h 4033763"/>
              <a:gd name="connsiteX278" fmla="*/ 1745091 w 8745587"/>
              <a:gd name="connsiteY278" fmla="*/ 869028 h 4033763"/>
              <a:gd name="connsiteX279" fmla="*/ 1703534 w 8745587"/>
              <a:gd name="connsiteY279" fmla="*/ 863615 h 4033763"/>
              <a:gd name="connsiteX280" fmla="*/ 5701144 w 8745587"/>
              <a:gd name="connsiteY280" fmla="*/ 850900 h 4033763"/>
              <a:gd name="connsiteX281" fmla="*/ 5691409 w 8745587"/>
              <a:gd name="connsiteY281" fmla="*/ 869897 h 4033763"/>
              <a:gd name="connsiteX282" fmla="*/ 5707112 w 8745587"/>
              <a:gd name="connsiteY282" fmla="*/ 855318 h 4033763"/>
              <a:gd name="connsiteX283" fmla="*/ 5701144 w 8745587"/>
              <a:gd name="connsiteY283" fmla="*/ 850900 h 4033763"/>
              <a:gd name="connsiteX284" fmla="*/ 4667767 w 8745587"/>
              <a:gd name="connsiteY284" fmla="*/ 839135 h 4033763"/>
              <a:gd name="connsiteX285" fmla="*/ 4637802 w 8745587"/>
              <a:gd name="connsiteY285" fmla="*/ 848882 h 4033763"/>
              <a:gd name="connsiteX286" fmla="*/ 4648918 w 8745587"/>
              <a:gd name="connsiteY286" fmla="*/ 890580 h 4033763"/>
              <a:gd name="connsiteX287" fmla="*/ 4568230 w 8745587"/>
              <a:gd name="connsiteY287" fmla="*/ 882761 h 4033763"/>
              <a:gd name="connsiteX288" fmla="*/ 4483259 w 8745587"/>
              <a:gd name="connsiteY288" fmla="*/ 879583 h 4033763"/>
              <a:gd name="connsiteX289" fmla="*/ 4437265 w 8745587"/>
              <a:gd name="connsiteY289" fmla="*/ 960436 h 4033763"/>
              <a:gd name="connsiteX290" fmla="*/ 4452582 w 8745587"/>
              <a:gd name="connsiteY290" fmla="*/ 1008067 h 4033763"/>
              <a:gd name="connsiteX291" fmla="*/ 4432451 w 8745587"/>
              <a:gd name="connsiteY291" fmla="*/ 1029889 h 4033763"/>
              <a:gd name="connsiteX292" fmla="*/ 4479444 w 8745587"/>
              <a:gd name="connsiteY292" fmla="*/ 1013101 h 4033763"/>
              <a:gd name="connsiteX293" fmla="*/ 4513771 w 8745587"/>
              <a:gd name="connsiteY293" fmla="*/ 1013696 h 4033763"/>
              <a:gd name="connsiteX294" fmla="*/ 4568373 w 8745587"/>
              <a:gd name="connsiteY294" fmla="*/ 992973 h 4033763"/>
              <a:gd name="connsiteX295" fmla="*/ 4793283 w 8745587"/>
              <a:gd name="connsiteY295" fmla="*/ 1016451 h 4033763"/>
              <a:gd name="connsiteX296" fmla="*/ 4756610 w 8745587"/>
              <a:gd name="connsiteY296" fmla="*/ 935627 h 4033763"/>
              <a:gd name="connsiteX297" fmla="*/ 4686529 w 8745587"/>
              <a:gd name="connsiteY297" fmla="*/ 899499 h 4033763"/>
              <a:gd name="connsiteX298" fmla="*/ 4699276 w 8745587"/>
              <a:gd name="connsiteY298" fmla="*/ 840246 h 4033763"/>
              <a:gd name="connsiteX299" fmla="*/ 4667767 w 8745587"/>
              <a:gd name="connsiteY299" fmla="*/ 839135 h 4033763"/>
              <a:gd name="connsiteX300" fmla="*/ 5071847 w 8745587"/>
              <a:gd name="connsiteY300" fmla="*/ 838448 h 4033763"/>
              <a:gd name="connsiteX301" fmla="*/ 4977998 w 8745587"/>
              <a:gd name="connsiteY301" fmla="*/ 879989 h 4033763"/>
              <a:gd name="connsiteX302" fmla="*/ 5030240 w 8745587"/>
              <a:gd name="connsiteY302" fmla="*/ 999303 h 4033763"/>
              <a:gd name="connsiteX303" fmla="*/ 5051994 w 8745587"/>
              <a:gd name="connsiteY303" fmla="*/ 1092688 h 4033763"/>
              <a:gd name="connsiteX304" fmla="*/ 5194094 w 8745587"/>
              <a:gd name="connsiteY304" fmla="*/ 1138096 h 4033763"/>
              <a:gd name="connsiteX305" fmla="*/ 5195410 w 8745587"/>
              <a:gd name="connsiteY305" fmla="*/ 1116347 h 4033763"/>
              <a:gd name="connsiteX306" fmla="*/ 5195326 w 8745587"/>
              <a:gd name="connsiteY306" fmla="*/ 1137125 h 4033763"/>
              <a:gd name="connsiteX307" fmla="*/ 5197493 w 8745587"/>
              <a:gd name="connsiteY307" fmla="*/ 1115134 h 4033763"/>
              <a:gd name="connsiteX308" fmla="*/ 5195410 w 8745587"/>
              <a:gd name="connsiteY308" fmla="*/ 1116347 h 4033763"/>
              <a:gd name="connsiteX309" fmla="*/ 5155440 w 8745587"/>
              <a:gd name="connsiteY309" fmla="*/ 1048720 h 4033763"/>
              <a:gd name="connsiteX310" fmla="*/ 5188549 w 8745587"/>
              <a:gd name="connsiteY310" fmla="*/ 1022869 h 4033763"/>
              <a:gd name="connsiteX311" fmla="*/ 5130908 w 8745587"/>
              <a:gd name="connsiteY311" fmla="*/ 986276 h 4033763"/>
              <a:gd name="connsiteX312" fmla="*/ 5079583 w 8745587"/>
              <a:gd name="connsiteY312" fmla="*/ 939161 h 4033763"/>
              <a:gd name="connsiteX313" fmla="*/ 5107740 w 8745587"/>
              <a:gd name="connsiteY313" fmla="*/ 841314 h 4033763"/>
              <a:gd name="connsiteX314" fmla="*/ 5071847 w 8745587"/>
              <a:gd name="connsiteY314" fmla="*/ 838448 h 4033763"/>
              <a:gd name="connsiteX315" fmla="*/ 1634489 w 8745587"/>
              <a:gd name="connsiteY315" fmla="*/ 788013 h 4033763"/>
              <a:gd name="connsiteX316" fmla="*/ 1498649 w 8745587"/>
              <a:gd name="connsiteY316" fmla="*/ 836127 h 4033763"/>
              <a:gd name="connsiteX317" fmla="*/ 1584208 w 8745587"/>
              <a:gd name="connsiteY317" fmla="*/ 844426 h 4033763"/>
              <a:gd name="connsiteX318" fmla="*/ 1656291 w 8745587"/>
              <a:gd name="connsiteY318" fmla="*/ 849366 h 4033763"/>
              <a:gd name="connsiteX319" fmla="*/ 1656300 w 8745587"/>
              <a:gd name="connsiteY319" fmla="*/ 849362 h 4033763"/>
              <a:gd name="connsiteX320" fmla="*/ 1634489 w 8745587"/>
              <a:gd name="connsiteY320" fmla="*/ 788013 h 4033763"/>
              <a:gd name="connsiteX321" fmla="*/ 656154 w 8745587"/>
              <a:gd name="connsiteY321" fmla="*/ 762399 h 4033763"/>
              <a:gd name="connsiteX322" fmla="*/ 647953 w 8745587"/>
              <a:gd name="connsiteY322" fmla="*/ 763479 h 4033763"/>
              <a:gd name="connsiteX323" fmla="*/ 662642 w 8745587"/>
              <a:gd name="connsiteY323" fmla="*/ 780783 h 4033763"/>
              <a:gd name="connsiteX324" fmla="*/ 656154 w 8745587"/>
              <a:gd name="connsiteY324" fmla="*/ 762399 h 4033763"/>
              <a:gd name="connsiteX325" fmla="*/ 1427325 w 8745587"/>
              <a:gd name="connsiteY325" fmla="*/ 635663 h 4033763"/>
              <a:gd name="connsiteX326" fmla="*/ 1427325 w 8745587"/>
              <a:gd name="connsiteY326" fmla="*/ 684195 h 4033763"/>
              <a:gd name="connsiteX327" fmla="*/ 1427325 w 8745587"/>
              <a:gd name="connsiteY327" fmla="*/ 635663 h 4033763"/>
              <a:gd name="connsiteX328" fmla="*/ 3492297 w 8745587"/>
              <a:gd name="connsiteY328" fmla="*/ 590864 h 4033763"/>
              <a:gd name="connsiteX329" fmla="*/ 3520074 w 8745587"/>
              <a:gd name="connsiteY329" fmla="*/ 599801 h 4033763"/>
              <a:gd name="connsiteX330" fmla="*/ 3508945 w 8745587"/>
              <a:gd name="connsiteY330" fmla="*/ 659525 h 4033763"/>
              <a:gd name="connsiteX331" fmla="*/ 3398008 w 8745587"/>
              <a:gd name="connsiteY331" fmla="*/ 689993 h 4033763"/>
              <a:gd name="connsiteX332" fmla="*/ 3419918 w 8745587"/>
              <a:gd name="connsiteY332" fmla="*/ 659698 h 4033763"/>
              <a:gd name="connsiteX333" fmla="*/ 3411571 w 8745587"/>
              <a:gd name="connsiteY333" fmla="*/ 634597 h 4033763"/>
              <a:gd name="connsiteX334" fmla="*/ 3462693 w 8745587"/>
              <a:gd name="connsiteY334" fmla="*/ 598070 h 4033763"/>
              <a:gd name="connsiteX335" fmla="*/ 3463736 w 8745587"/>
              <a:gd name="connsiteY335" fmla="*/ 597378 h 4033763"/>
              <a:gd name="connsiteX336" fmla="*/ 3492297 w 8745587"/>
              <a:gd name="connsiteY336" fmla="*/ 590864 h 4033763"/>
              <a:gd name="connsiteX337" fmla="*/ 6482158 w 8745587"/>
              <a:gd name="connsiteY337" fmla="*/ 584203 h 4033763"/>
              <a:gd name="connsiteX338" fmla="*/ 6438949 w 8745587"/>
              <a:gd name="connsiteY338" fmla="*/ 688243 h 4033763"/>
              <a:gd name="connsiteX339" fmla="*/ 6498804 w 8745587"/>
              <a:gd name="connsiteY339" fmla="*/ 641248 h 4033763"/>
              <a:gd name="connsiteX340" fmla="*/ 6482158 w 8745587"/>
              <a:gd name="connsiteY340" fmla="*/ 584203 h 4033763"/>
              <a:gd name="connsiteX341" fmla="*/ 619214 w 8745587"/>
              <a:gd name="connsiteY341" fmla="*/ 533461 h 4033763"/>
              <a:gd name="connsiteX342" fmla="*/ 609748 w 8745587"/>
              <a:gd name="connsiteY342" fmla="*/ 537821 h 4033763"/>
              <a:gd name="connsiteX343" fmla="*/ 619696 w 8745587"/>
              <a:gd name="connsiteY343" fmla="*/ 540044 h 4033763"/>
              <a:gd name="connsiteX344" fmla="*/ 620714 w 8745587"/>
              <a:gd name="connsiteY344" fmla="*/ 538629 h 4033763"/>
              <a:gd name="connsiteX345" fmla="*/ 619214 w 8745587"/>
              <a:gd name="connsiteY345" fmla="*/ 533461 h 4033763"/>
              <a:gd name="connsiteX346" fmla="*/ 3582449 w 8745587"/>
              <a:gd name="connsiteY346" fmla="*/ 485671 h 4033763"/>
              <a:gd name="connsiteX347" fmla="*/ 3607015 w 8745587"/>
              <a:gd name="connsiteY347" fmla="*/ 487970 h 4033763"/>
              <a:gd name="connsiteX348" fmla="*/ 3596930 w 8745587"/>
              <a:gd name="connsiteY348" fmla="*/ 509782 h 4033763"/>
              <a:gd name="connsiteX349" fmla="*/ 3628924 w 8745587"/>
              <a:gd name="connsiteY349" fmla="*/ 530037 h 4033763"/>
              <a:gd name="connsiteX350" fmla="*/ 3642487 w 8745587"/>
              <a:gd name="connsiteY350" fmla="*/ 602571 h 4033763"/>
              <a:gd name="connsiteX351" fmla="*/ 3699173 w 8745587"/>
              <a:gd name="connsiteY351" fmla="*/ 662641 h 4033763"/>
              <a:gd name="connsiteX352" fmla="*/ 3674481 w 8745587"/>
              <a:gd name="connsiteY352" fmla="*/ 724443 h 4033763"/>
              <a:gd name="connsiteX353" fmla="*/ 3541288 w 8745587"/>
              <a:gd name="connsiteY353" fmla="*/ 733791 h 4033763"/>
              <a:gd name="connsiteX354" fmla="*/ 3552068 w 8745587"/>
              <a:gd name="connsiteY354" fmla="*/ 718730 h 4033763"/>
              <a:gd name="connsiteX355" fmla="*/ 3541288 w 8745587"/>
              <a:gd name="connsiteY355" fmla="*/ 693455 h 4033763"/>
              <a:gd name="connsiteX356" fmla="*/ 3589975 w 8745587"/>
              <a:gd name="connsiteY356" fmla="*/ 637886 h 4033763"/>
              <a:gd name="connsiteX357" fmla="*/ 3590322 w 8745587"/>
              <a:gd name="connsiteY357" fmla="*/ 637886 h 4033763"/>
              <a:gd name="connsiteX358" fmla="*/ 3521465 w 8745587"/>
              <a:gd name="connsiteY358" fmla="*/ 549598 h 4033763"/>
              <a:gd name="connsiteX359" fmla="*/ 3582449 w 8745587"/>
              <a:gd name="connsiteY359" fmla="*/ 485671 h 4033763"/>
              <a:gd name="connsiteX360" fmla="*/ 1262686 w 8745587"/>
              <a:gd name="connsiteY360" fmla="*/ 394295 h 4033763"/>
              <a:gd name="connsiteX361" fmla="*/ 1193849 w 8745587"/>
              <a:gd name="connsiteY361" fmla="*/ 424206 h 4033763"/>
              <a:gd name="connsiteX362" fmla="*/ 1259201 w 8745587"/>
              <a:gd name="connsiteY362" fmla="*/ 412839 h 4033763"/>
              <a:gd name="connsiteX363" fmla="*/ 1284337 w 8745587"/>
              <a:gd name="connsiteY363" fmla="*/ 401437 h 4033763"/>
              <a:gd name="connsiteX364" fmla="*/ 1262686 w 8745587"/>
              <a:gd name="connsiteY364" fmla="*/ 394295 h 4033763"/>
              <a:gd name="connsiteX365" fmla="*/ 1244896 w 8745587"/>
              <a:gd name="connsiteY365" fmla="*/ 296531 h 4033763"/>
              <a:gd name="connsiteX366" fmla="*/ 1244891 w 8745587"/>
              <a:gd name="connsiteY366" fmla="*/ 296532 h 4033763"/>
              <a:gd name="connsiteX367" fmla="*/ 1235733 w 8745587"/>
              <a:gd name="connsiteY367" fmla="*/ 298091 h 4033763"/>
              <a:gd name="connsiteX368" fmla="*/ 1244896 w 8745587"/>
              <a:gd name="connsiteY368" fmla="*/ 296531 h 4033763"/>
              <a:gd name="connsiteX369" fmla="*/ 4252554 w 8745587"/>
              <a:gd name="connsiteY369" fmla="*/ 292408 h 4033763"/>
              <a:gd name="connsiteX370" fmla="*/ 4173704 w 8745587"/>
              <a:gd name="connsiteY370" fmla="*/ 357119 h 4033763"/>
              <a:gd name="connsiteX371" fmla="*/ 4118924 w 8745587"/>
              <a:gd name="connsiteY371" fmla="*/ 405361 h 4033763"/>
              <a:gd name="connsiteX372" fmla="*/ 4158224 w 8745587"/>
              <a:gd name="connsiteY372" fmla="*/ 460617 h 4033763"/>
              <a:gd name="connsiteX373" fmla="*/ 4110819 w 8745587"/>
              <a:gd name="connsiteY373" fmla="*/ 527357 h 4033763"/>
              <a:gd name="connsiteX374" fmla="*/ 4036992 w 8745587"/>
              <a:gd name="connsiteY374" fmla="*/ 589903 h 4033763"/>
              <a:gd name="connsiteX375" fmla="*/ 3958478 w 8745587"/>
              <a:gd name="connsiteY375" fmla="*/ 600218 h 4033763"/>
              <a:gd name="connsiteX376" fmla="*/ 3969894 w 8745587"/>
              <a:gd name="connsiteY376" fmla="*/ 622516 h 4033763"/>
              <a:gd name="connsiteX377" fmla="*/ 4013386 w 8745587"/>
              <a:gd name="connsiteY377" fmla="*/ 615089 h 4033763"/>
              <a:gd name="connsiteX378" fmla="*/ 4058856 w 8745587"/>
              <a:gd name="connsiteY378" fmla="*/ 630219 h 4033763"/>
              <a:gd name="connsiteX379" fmla="*/ 4124041 w 8745587"/>
              <a:gd name="connsiteY379" fmla="*/ 609175 h 4033763"/>
              <a:gd name="connsiteX380" fmla="*/ 4178412 w 8745587"/>
              <a:gd name="connsiteY380" fmla="*/ 616774 h 4033763"/>
              <a:gd name="connsiteX381" fmla="*/ 4220507 w 8745587"/>
              <a:gd name="connsiteY381" fmla="*/ 589903 h 4033763"/>
              <a:gd name="connsiteX382" fmla="*/ 4277457 w 8745587"/>
              <a:gd name="connsiteY382" fmla="*/ 533976 h 4033763"/>
              <a:gd name="connsiteX383" fmla="*/ 4288293 w 8745587"/>
              <a:gd name="connsiteY383" fmla="*/ 505007 h 4033763"/>
              <a:gd name="connsiteX384" fmla="*/ 4240716 w 8745587"/>
              <a:gd name="connsiteY384" fmla="*/ 500933 h 4033763"/>
              <a:gd name="connsiteX385" fmla="*/ 4399012 w 8745587"/>
              <a:gd name="connsiteY385" fmla="*/ 452210 h 4033763"/>
              <a:gd name="connsiteX386" fmla="*/ 4217153 w 8745587"/>
              <a:gd name="connsiteY386" fmla="*/ 430375 h 4033763"/>
              <a:gd name="connsiteX387" fmla="*/ 4286164 w 8745587"/>
              <a:gd name="connsiteY387" fmla="*/ 306144 h 4033763"/>
              <a:gd name="connsiteX388" fmla="*/ 4252554 w 8745587"/>
              <a:gd name="connsiteY388" fmla="*/ 292408 h 4033763"/>
              <a:gd name="connsiteX389" fmla="*/ 2390047 w 8745587"/>
              <a:gd name="connsiteY389" fmla="*/ 268291 h 4033763"/>
              <a:gd name="connsiteX390" fmla="*/ 2389508 w 8745587"/>
              <a:gd name="connsiteY390" fmla="*/ 277620 h 4033763"/>
              <a:gd name="connsiteX391" fmla="*/ 2400184 w 8745587"/>
              <a:gd name="connsiteY391" fmla="*/ 268383 h 4033763"/>
              <a:gd name="connsiteX392" fmla="*/ 2390047 w 8745587"/>
              <a:gd name="connsiteY392" fmla="*/ 268291 h 4033763"/>
              <a:gd name="connsiteX393" fmla="*/ 1228272 w 8745587"/>
              <a:gd name="connsiteY393" fmla="*/ 267524 h 4033763"/>
              <a:gd name="connsiteX394" fmla="*/ 1168449 w 8745587"/>
              <a:gd name="connsiteY394" fmla="*/ 311510 h 4033763"/>
              <a:gd name="connsiteX395" fmla="*/ 1205568 w 8745587"/>
              <a:gd name="connsiteY395" fmla="*/ 307844 h 4033763"/>
              <a:gd name="connsiteX396" fmla="*/ 1244891 w 8745587"/>
              <a:gd name="connsiteY396" fmla="*/ 296532 h 4033763"/>
              <a:gd name="connsiteX397" fmla="*/ 1244920 w 8745587"/>
              <a:gd name="connsiteY397" fmla="*/ 296527 h 4033763"/>
              <a:gd name="connsiteX398" fmla="*/ 1244935 w 8745587"/>
              <a:gd name="connsiteY398" fmla="*/ 296524 h 4033763"/>
              <a:gd name="connsiteX399" fmla="*/ 1273224 w 8745587"/>
              <a:gd name="connsiteY399" fmla="*/ 289897 h 4033763"/>
              <a:gd name="connsiteX400" fmla="*/ 1253452 w 8745587"/>
              <a:gd name="connsiteY400" fmla="*/ 268724 h 4033763"/>
              <a:gd name="connsiteX401" fmla="*/ 1228272 w 8745587"/>
              <a:gd name="connsiteY401" fmla="*/ 267524 h 4033763"/>
              <a:gd name="connsiteX402" fmla="*/ 1464456 w 8745587"/>
              <a:gd name="connsiteY402" fmla="*/ 203435 h 4033763"/>
              <a:gd name="connsiteX403" fmla="*/ 1447849 w 8745587"/>
              <a:gd name="connsiteY403" fmla="*/ 228159 h 4033763"/>
              <a:gd name="connsiteX404" fmla="*/ 1558934 w 8745587"/>
              <a:gd name="connsiteY404" fmla="*/ 239711 h 4033763"/>
              <a:gd name="connsiteX405" fmla="*/ 1569002 w 8745587"/>
              <a:gd name="connsiteY405" fmla="*/ 223196 h 4033763"/>
              <a:gd name="connsiteX406" fmla="*/ 1491615 w 8745587"/>
              <a:gd name="connsiteY406" fmla="*/ 218236 h 4033763"/>
              <a:gd name="connsiteX407" fmla="*/ 1464456 w 8745587"/>
              <a:gd name="connsiteY407" fmla="*/ 203435 h 4033763"/>
              <a:gd name="connsiteX408" fmla="*/ 5309084 w 8745587"/>
              <a:gd name="connsiteY408" fmla="*/ 152487 h 4033763"/>
              <a:gd name="connsiteX409" fmla="*/ 5344485 w 8745587"/>
              <a:gd name="connsiteY409" fmla="*/ 208273 h 4033763"/>
              <a:gd name="connsiteX410" fmla="*/ 5345989 w 8745587"/>
              <a:gd name="connsiteY410" fmla="*/ 267939 h 4033763"/>
              <a:gd name="connsiteX411" fmla="*/ 5362376 w 8745587"/>
              <a:gd name="connsiteY411" fmla="*/ 268190 h 4033763"/>
              <a:gd name="connsiteX412" fmla="*/ 5377841 w 8745587"/>
              <a:gd name="connsiteY412" fmla="*/ 207675 h 4033763"/>
              <a:gd name="connsiteX413" fmla="*/ 5309084 w 8745587"/>
              <a:gd name="connsiteY413" fmla="*/ 152487 h 4033763"/>
              <a:gd name="connsiteX414" fmla="*/ 2193208 w 8745587"/>
              <a:gd name="connsiteY414" fmla="*/ 115396 h 4033763"/>
              <a:gd name="connsiteX415" fmla="*/ 2184449 w 8745587"/>
              <a:gd name="connsiteY415" fmla="*/ 115840 h 4033763"/>
              <a:gd name="connsiteX416" fmla="*/ 2184449 w 8745587"/>
              <a:gd name="connsiteY416" fmla="*/ 121946 h 4033763"/>
              <a:gd name="connsiteX417" fmla="*/ 2193974 w 8745587"/>
              <a:gd name="connsiteY417" fmla="*/ 115840 h 4033763"/>
              <a:gd name="connsiteX418" fmla="*/ 2193208 w 8745587"/>
              <a:gd name="connsiteY418" fmla="*/ 115396 h 4033763"/>
              <a:gd name="connsiteX419" fmla="*/ 1492017 w 8745587"/>
              <a:gd name="connsiteY419" fmla="*/ 63707 h 4033763"/>
              <a:gd name="connsiteX420" fmla="*/ 1578159 w 8745587"/>
              <a:gd name="connsiteY420" fmla="*/ 74144 h 4033763"/>
              <a:gd name="connsiteX421" fmla="*/ 1640506 w 8745587"/>
              <a:gd name="connsiteY421" fmla="*/ 102909 h 4033763"/>
              <a:gd name="connsiteX422" fmla="*/ 1696857 w 8745587"/>
              <a:gd name="connsiteY422" fmla="*/ 111315 h 4033763"/>
              <a:gd name="connsiteX423" fmla="*/ 1810493 w 8745587"/>
              <a:gd name="connsiteY423" fmla="*/ 90955 h 4033763"/>
              <a:gd name="connsiteX424" fmla="*/ 1759870 w 8745587"/>
              <a:gd name="connsiteY424" fmla="*/ 140080 h 4033763"/>
              <a:gd name="connsiteX425" fmla="*/ 1783583 w 8745587"/>
              <a:gd name="connsiteY425" fmla="*/ 182107 h 4033763"/>
              <a:gd name="connsiteX426" fmla="*/ 1647167 w 8745587"/>
              <a:gd name="connsiteY426" fmla="*/ 203961 h 4033763"/>
              <a:gd name="connsiteX427" fmla="*/ 1806097 w 8745587"/>
              <a:gd name="connsiteY427" fmla="*/ 217036 h 4033763"/>
              <a:gd name="connsiteX428" fmla="*/ 1859385 w 8745587"/>
              <a:gd name="connsiteY428" fmla="*/ 185469 h 4033763"/>
              <a:gd name="connsiteX429" fmla="*/ 1856054 w 8745587"/>
              <a:gd name="connsiteY429" fmla="*/ 229177 h 4033763"/>
              <a:gd name="connsiteX430" fmla="*/ 1909874 w 8745587"/>
              <a:gd name="connsiteY430" fmla="*/ 205642 h 4033763"/>
              <a:gd name="connsiteX431" fmla="*/ 1898151 w 8745587"/>
              <a:gd name="connsiteY431" fmla="*/ 178745 h 4033763"/>
              <a:gd name="connsiteX432" fmla="*/ 1919999 w 8745587"/>
              <a:gd name="connsiteY432" fmla="*/ 143255 h 4033763"/>
              <a:gd name="connsiteX433" fmla="*/ 1845929 w 8745587"/>
              <a:gd name="connsiteY433" fmla="*/ 107952 h 4033763"/>
              <a:gd name="connsiteX434" fmla="*/ 1905878 w 8745587"/>
              <a:gd name="connsiteY434" fmla="*/ 87406 h 4033763"/>
              <a:gd name="connsiteX435" fmla="*/ 1979015 w 8745587"/>
              <a:gd name="connsiteY435" fmla="*/ 84231 h 4033763"/>
              <a:gd name="connsiteX436" fmla="*/ 1960364 w 8745587"/>
              <a:gd name="connsiteY436" fmla="*/ 128125 h 4033763"/>
              <a:gd name="connsiteX437" fmla="*/ 2041228 w 8745587"/>
              <a:gd name="connsiteY437" fmla="*/ 77506 h 4033763"/>
              <a:gd name="connsiteX438" fmla="*/ 2113699 w 8745587"/>
              <a:gd name="connsiteY438" fmla="*/ 84231 h 4033763"/>
              <a:gd name="connsiteX439" fmla="*/ 2001928 w 8745587"/>
              <a:gd name="connsiteY439" fmla="*/ 155770 h 4033763"/>
              <a:gd name="connsiteX440" fmla="*/ 2030304 w 8745587"/>
              <a:gd name="connsiteY440" fmla="*/ 202280 h 4033763"/>
              <a:gd name="connsiteX441" fmla="*/ 2026174 w 8745587"/>
              <a:gd name="connsiteY441" fmla="*/ 242626 h 4033763"/>
              <a:gd name="connsiteX442" fmla="*/ 2123824 w 8745587"/>
              <a:gd name="connsiteY442" fmla="*/ 183788 h 4033763"/>
              <a:gd name="connsiteX443" fmla="*/ 2090119 w 8745587"/>
              <a:gd name="connsiteY443" fmla="*/ 126444 h 4033763"/>
              <a:gd name="connsiteX444" fmla="*/ 2260773 w 8745587"/>
              <a:gd name="connsiteY444" fmla="*/ 88900 h 4033763"/>
              <a:gd name="connsiteX445" fmla="*/ 2400786 w 8745587"/>
              <a:gd name="connsiteY445" fmla="*/ 98426 h 4033763"/>
              <a:gd name="connsiteX446" fmla="*/ 2462333 w 8745587"/>
              <a:gd name="connsiteY446" fmla="*/ 138212 h 4033763"/>
              <a:gd name="connsiteX447" fmla="*/ 2512823 w 8745587"/>
              <a:gd name="connsiteY447" fmla="*/ 166790 h 4033763"/>
              <a:gd name="connsiteX448" fmla="*/ 2508160 w 8745587"/>
              <a:gd name="connsiteY448" fmla="*/ 201346 h 4033763"/>
              <a:gd name="connsiteX449" fmla="*/ 2553188 w 8745587"/>
              <a:gd name="connsiteY449" fmla="*/ 235901 h 4033763"/>
              <a:gd name="connsiteX450" fmla="*/ 2528942 w 8745587"/>
              <a:gd name="connsiteY450" fmla="*/ 309122 h 4033763"/>
              <a:gd name="connsiteX451" fmla="*/ 2452208 w 8745587"/>
              <a:gd name="connsiteY451" fmla="*/ 296607 h 4033763"/>
              <a:gd name="connsiteX452" fmla="*/ 2473790 w 8745587"/>
              <a:gd name="connsiteY452" fmla="*/ 355818 h 4033763"/>
              <a:gd name="connsiteX453" fmla="*/ 2401718 w 8745587"/>
              <a:gd name="connsiteY453" fmla="*/ 362356 h 4033763"/>
              <a:gd name="connsiteX454" fmla="*/ 2410111 w 8745587"/>
              <a:gd name="connsiteY454" fmla="*/ 395978 h 4033763"/>
              <a:gd name="connsiteX455" fmla="*/ 2301671 w 8745587"/>
              <a:gd name="connsiteY455" fmla="*/ 361796 h 4033763"/>
              <a:gd name="connsiteX456" fmla="*/ 2182706 w 8745587"/>
              <a:gd name="connsiteY456" fmla="*/ 323504 h 4033763"/>
              <a:gd name="connsiteX457" fmla="*/ 2244254 w 8745587"/>
              <a:gd name="connsiteY457" fmla="*/ 303518 h 4033763"/>
              <a:gd name="connsiteX458" fmla="*/ 2330446 w 8745587"/>
              <a:gd name="connsiteY458" fmla="*/ 266908 h 4033763"/>
              <a:gd name="connsiteX459" fmla="*/ 2354958 w 8745587"/>
              <a:gd name="connsiteY459" fmla="*/ 224321 h 4033763"/>
              <a:gd name="connsiteX460" fmla="*/ 2295543 w 8745587"/>
              <a:gd name="connsiteY460" fmla="*/ 177064 h 4033763"/>
              <a:gd name="connsiteX461" fmla="*/ 2167653 w 8745587"/>
              <a:gd name="connsiteY461" fmla="*/ 227496 h 4033763"/>
              <a:gd name="connsiteX462" fmla="*/ 2093450 w 8745587"/>
              <a:gd name="connsiteY462" fmla="*/ 276434 h 4033763"/>
              <a:gd name="connsiteX463" fmla="*/ 2032836 w 8745587"/>
              <a:gd name="connsiteY463" fmla="*/ 276434 h 4033763"/>
              <a:gd name="connsiteX464" fmla="*/ 2098512 w 8745587"/>
              <a:gd name="connsiteY464" fmla="*/ 343677 h 4033763"/>
              <a:gd name="connsiteX465" fmla="*/ 2041228 w 8745587"/>
              <a:gd name="connsiteY465" fmla="*/ 342183 h 4033763"/>
              <a:gd name="connsiteX466" fmla="*/ 1962096 w 8745587"/>
              <a:gd name="connsiteY466" fmla="*/ 350588 h 4033763"/>
              <a:gd name="connsiteX467" fmla="*/ 1994068 w 8745587"/>
              <a:gd name="connsiteY467" fmla="*/ 308375 h 4033763"/>
              <a:gd name="connsiteX468" fmla="*/ 1851791 w 8745587"/>
              <a:gd name="connsiteY468" fmla="*/ 362730 h 4033763"/>
              <a:gd name="connsiteX469" fmla="*/ 1697257 w 8745587"/>
              <a:gd name="connsiteY469" fmla="*/ 431467 h 4033763"/>
              <a:gd name="connsiteX470" fmla="*/ 1660356 w 8745587"/>
              <a:gd name="connsiteY470" fmla="*/ 467704 h 4033763"/>
              <a:gd name="connsiteX471" fmla="*/ 1671146 w 8745587"/>
              <a:gd name="connsiteY471" fmla="*/ 515334 h 4033763"/>
              <a:gd name="connsiteX472" fmla="*/ 1805830 w 8745587"/>
              <a:gd name="connsiteY472" fmla="*/ 585379 h 4033763"/>
              <a:gd name="connsiteX473" fmla="*/ 1866445 w 8745587"/>
              <a:gd name="connsiteY473" fmla="*/ 590796 h 4033763"/>
              <a:gd name="connsiteX474" fmla="*/ 1852724 w 8745587"/>
              <a:gd name="connsiteY474" fmla="*/ 636932 h 4033763"/>
              <a:gd name="connsiteX475" fmla="*/ 1852990 w 8745587"/>
              <a:gd name="connsiteY475" fmla="*/ 694836 h 4033763"/>
              <a:gd name="connsiteX476" fmla="*/ 1919999 w 8745587"/>
              <a:gd name="connsiteY476" fmla="*/ 672235 h 4033763"/>
              <a:gd name="connsiteX477" fmla="*/ 1940248 w 8745587"/>
              <a:gd name="connsiteY477" fmla="*/ 610035 h 4033763"/>
              <a:gd name="connsiteX478" fmla="*/ 2024842 w 8745587"/>
              <a:gd name="connsiteY478" fmla="*/ 593224 h 4033763"/>
              <a:gd name="connsiteX479" fmla="*/ 2076665 w 8745587"/>
              <a:gd name="connsiteY479" fmla="*/ 466770 h 4033763"/>
              <a:gd name="connsiteX480" fmla="*/ 2142341 w 8745587"/>
              <a:gd name="connsiteY480" fmla="*/ 379167 h 4033763"/>
              <a:gd name="connsiteX481" fmla="*/ 2273695 w 8745587"/>
              <a:gd name="connsiteY481" fmla="*/ 416151 h 4033763"/>
              <a:gd name="connsiteX482" fmla="*/ 2289681 w 8745587"/>
              <a:gd name="connsiteY482" fmla="*/ 452014 h 4033763"/>
              <a:gd name="connsiteX483" fmla="*/ 2330046 w 8745587"/>
              <a:gd name="connsiteY483" fmla="*/ 496842 h 4033763"/>
              <a:gd name="connsiteX484" fmla="*/ 2433691 w 8745587"/>
              <a:gd name="connsiteY484" fmla="*/ 487129 h 4033763"/>
              <a:gd name="connsiteX485" fmla="*/ 2478452 w 8745587"/>
              <a:gd name="connsiteY485" fmla="*/ 597894 h 4033763"/>
              <a:gd name="connsiteX486" fmla="*/ 2505629 w 8745587"/>
              <a:gd name="connsiteY486" fmla="*/ 696517 h 4033763"/>
              <a:gd name="connsiteX487" fmla="*/ 2521082 w 8745587"/>
              <a:gd name="connsiteY487" fmla="*/ 762453 h 4033763"/>
              <a:gd name="connsiteX488" fmla="*/ 2536269 w 8745587"/>
              <a:gd name="connsiteY488" fmla="*/ 824466 h 4033763"/>
              <a:gd name="connsiteX489" fmla="*/ 2485913 w 8745587"/>
              <a:gd name="connsiteY489" fmla="*/ 828949 h 4033763"/>
              <a:gd name="connsiteX490" fmla="*/ 2374808 w 8745587"/>
              <a:gd name="connsiteY490" fmla="*/ 812138 h 4033763"/>
              <a:gd name="connsiteX491" fmla="*/ 2467395 w 8745587"/>
              <a:gd name="connsiteY491" fmla="*/ 711087 h 4033763"/>
              <a:gd name="connsiteX492" fmla="*/ 2399054 w 8745587"/>
              <a:gd name="connsiteY492" fmla="*/ 732567 h 4033763"/>
              <a:gd name="connsiteX493" fmla="*/ 2287150 w 8745587"/>
              <a:gd name="connsiteY493" fmla="*/ 748070 h 4033763"/>
              <a:gd name="connsiteX494" fmla="*/ 2308998 w 8745587"/>
              <a:gd name="connsiteY494" fmla="*/ 774968 h 4033763"/>
              <a:gd name="connsiteX495" fmla="*/ 2179376 w 8745587"/>
              <a:gd name="connsiteY495" fmla="*/ 769925 h 4033763"/>
              <a:gd name="connsiteX496" fmla="*/ 2243321 w 8745587"/>
              <a:gd name="connsiteY496" fmla="*/ 785241 h 4033763"/>
              <a:gd name="connsiteX497" fmla="*/ 2231598 w 8745587"/>
              <a:gd name="connsiteY497" fmla="*/ 872844 h 4033763"/>
              <a:gd name="connsiteX498" fmla="*/ 2263837 w 8745587"/>
              <a:gd name="connsiteY498" fmla="*/ 872097 h 4033763"/>
              <a:gd name="connsiteX499" fmla="*/ 2317524 w 8745587"/>
              <a:gd name="connsiteY499" fmla="*/ 847441 h 4033763"/>
              <a:gd name="connsiteX500" fmla="*/ 2208951 w 8745587"/>
              <a:gd name="connsiteY500" fmla="*/ 913937 h 4033763"/>
              <a:gd name="connsiteX501" fmla="*/ 2153399 w 8745587"/>
              <a:gd name="connsiteY501" fmla="*/ 943076 h 4033763"/>
              <a:gd name="connsiteX502" fmla="*/ 2159127 w 8745587"/>
              <a:gd name="connsiteY502" fmla="*/ 899741 h 4033763"/>
              <a:gd name="connsiteX503" fmla="*/ 2007524 w 8745587"/>
              <a:gd name="connsiteY503" fmla="*/ 949613 h 4033763"/>
              <a:gd name="connsiteX504" fmla="*/ 1986075 w 8745587"/>
              <a:gd name="connsiteY504" fmla="*/ 993321 h 4033763"/>
              <a:gd name="connsiteX505" fmla="*/ 1945311 w 8745587"/>
              <a:gd name="connsiteY505" fmla="*/ 1014241 h 4033763"/>
              <a:gd name="connsiteX506" fmla="*/ 1847661 w 8745587"/>
              <a:gd name="connsiteY506" fmla="*/ 1073266 h 4033763"/>
              <a:gd name="connsiteX507" fmla="*/ 1815289 w 8745587"/>
              <a:gd name="connsiteY507" fmla="*/ 1098669 h 4033763"/>
              <a:gd name="connsiteX508" fmla="*/ 1770128 w 8745587"/>
              <a:gd name="connsiteY508" fmla="*/ 1118655 h 4033763"/>
              <a:gd name="connsiteX509" fmla="*/ 1725499 w 8745587"/>
              <a:gd name="connsiteY509" fmla="*/ 1219707 h 4033763"/>
              <a:gd name="connsiteX510" fmla="*/ 1603871 w 8745587"/>
              <a:gd name="connsiteY510" fmla="*/ 1290312 h 4033763"/>
              <a:gd name="connsiteX511" fmla="*/ 1549517 w 8745587"/>
              <a:gd name="connsiteY511" fmla="*/ 1369883 h 4033763"/>
              <a:gd name="connsiteX512" fmla="*/ 1556178 w 8745587"/>
              <a:gd name="connsiteY512" fmla="*/ 1477659 h 4033763"/>
              <a:gd name="connsiteX513" fmla="*/ 1491434 w 8745587"/>
              <a:gd name="connsiteY513" fmla="*/ 1425733 h 4033763"/>
              <a:gd name="connsiteX514" fmla="*/ 1466922 w 8745587"/>
              <a:gd name="connsiteY514" fmla="*/ 1368015 h 4033763"/>
              <a:gd name="connsiteX515" fmla="*/ 1411103 w 8745587"/>
              <a:gd name="connsiteY515" fmla="*/ 1362225 h 4033763"/>
              <a:gd name="connsiteX516" fmla="*/ 1312521 w 8745587"/>
              <a:gd name="connsiteY516" fmla="*/ 1369510 h 4033763"/>
              <a:gd name="connsiteX517" fmla="*/ 1132010 w 8745587"/>
              <a:gd name="connsiteY517" fmla="*/ 1395847 h 4033763"/>
              <a:gd name="connsiteX518" fmla="*/ 1058206 w 8745587"/>
              <a:gd name="connsiteY518" fmla="*/ 1443104 h 4033763"/>
              <a:gd name="connsiteX519" fmla="*/ 1020106 w 8745587"/>
              <a:gd name="connsiteY519" fmla="*/ 1545089 h 4033763"/>
              <a:gd name="connsiteX520" fmla="*/ 1039156 w 8745587"/>
              <a:gd name="connsiteY520" fmla="*/ 1710022 h 4033763"/>
              <a:gd name="connsiteX521" fmla="*/ 1195688 w 8745587"/>
              <a:gd name="connsiteY521" fmla="*/ 1696947 h 4033763"/>
              <a:gd name="connsiteX522" fmla="*/ 1236186 w 8745587"/>
              <a:gd name="connsiteY522" fmla="*/ 1641098 h 4033763"/>
              <a:gd name="connsiteX523" fmla="*/ 1310390 w 8745587"/>
              <a:gd name="connsiteY523" fmla="*/ 1662952 h 4033763"/>
              <a:gd name="connsiteX524" fmla="*/ 1253105 w 8745587"/>
              <a:gd name="connsiteY524" fmla="*/ 1806030 h 4033763"/>
              <a:gd name="connsiteX525" fmla="*/ 1380729 w 8745587"/>
              <a:gd name="connsiteY525" fmla="*/ 1814436 h 4033763"/>
              <a:gd name="connsiteX526" fmla="*/ 1387390 w 8745587"/>
              <a:gd name="connsiteY526" fmla="*/ 1910818 h 4033763"/>
              <a:gd name="connsiteX527" fmla="*/ 1500493 w 8745587"/>
              <a:gd name="connsiteY527" fmla="*/ 2011309 h 4033763"/>
              <a:gd name="connsiteX528" fmla="*/ 1579891 w 8745587"/>
              <a:gd name="connsiteY528" fmla="*/ 2038580 h 4033763"/>
              <a:gd name="connsiteX529" fmla="*/ 1643837 w 8745587"/>
              <a:gd name="connsiteY529" fmla="*/ 1962744 h 4033763"/>
              <a:gd name="connsiteX530" fmla="*/ 1728031 w 8745587"/>
              <a:gd name="connsiteY530" fmla="*/ 1932485 h 4033763"/>
              <a:gd name="connsiteX531" fmla="*/ 1749878 w 8745587"/>
              <a:gd name="connsiteY531" fmla="*/ 1957701 h 4033763"/>
              <a:gd name="connsiteX532" fmla="*/ 1817421 w 8745587"/>
              <a:gd name="connsiteY532" fmla="*/ 1940143 h 4033763"/>
              <a:gd name="connsiteX533" fmla="*/ 1904812 w 8745587"/>
              <a:gd name="connsiteY533" fmla="*/ 1972831 h 4033763"/>
              <a:gd name="connsiteX534" fmla="*/ 1945311 w 8745587"/>
              <a:gd name="connsiteY534" fmla="*/ 1989828 h 4033763"/>
              <a:gd name="connsiteX535" fmla="*/ 2006591 w 8745587"/>
              <a:gd name="connsiteY535" fmla="*/ 1968721 h 4033763"/>
              <a:gd name="connsiteX536" fmla="*/ 2036166 w 8745587"/>
              <a:gd name="connsiteY536" fmla="*/ 1991509 h 4033763"/>
              <a:gd name="connsiteX537" fmla="*/ 2064808 w 8745587"/>
              <a:gd name="connsiteY537" fmla="*/ 1981423 h 4033763"/>
              <a:gd name="connsiteX538" fmla="*/ 2149002 w 8745587"/>
              <a:gd name="connsiteY538" fmla="*/ 2085837 h 4033763"/>
              <a:gd name="connsiteX539" fmla="*/ 2301138 w 8745587"/>
              <a:gd name="connsiteY539" fmla="*/ 2132533 h 4033763"/>
              <a:gd name="connsiteX540" fmla="*/ 2356291 w 8745587"/>
              <a:gd name="connsiteY540" fmla="*/ 2172692 h 4033763"/>
              <a:gd name="connsiteX541" fmla="*/ 2379737 w 8745587"/>
              <a:gd name="connsiteY541" fmla="*/ 2230410 h 4033763"/>
              <a:gd name="connsiteX542" fmla="*/ 2402118 w 8745587"/>
              <a:gd name="connsiteY542" fmla="*/ 2267393 h 4033763"/>
              <a:gd name="connsiteX543" fmla="*/ 2442616 w 8745587"/>
              <a:gd name="connsiteY543" fmla="*/ 2319880 h 4033763"/>
              <a:gd name="connsiteX544" fmla="*/ 2565977 w 8745587"/>
              <a:gd name="connsiteY544" fmla="*/ 2367324 h 4033763"/>
              <a:gd name="connsiteX545" fmla="*/ 2696398 w 8745587"/>
              <a:gd name="connsiteY545" fmla="*/ 2392354 h 4033763"/>
              <a:gd name="connsiteX546" fmla="*/ 2822423 w 8745587"/>
              <a:gd name="connsiteY546" fmla="*/ 2462772 h 4033763"/>
              <a:gd name="connsiteX547" fmla="*/ 2868384 w 8745587"/>
              <a:gd name="connsiteY547" fmla="*/ 2561209 h 4033763"/>
              <a:gd name="connsiteX548" fmla="*/ 2791650 w 8745587"/>
              <a:gd name="connsiteY548" fmla="*/ 2674215 h 4033763"/>
              <a:gd name="connsiteX549" fmla="*/ 2759411 w 8745587"/>
              <a:gd name="connsiteY549" fmla="*/ 2721098 h 4033763"/>
              <a:gd name="connsiteX550" fmla="*/ 2757013 w 8745587"/>
              <a:gd name="connsiteY550" fmla="*/ 2801790 h 4033763"/>
              <a:gd name="connsiteX551" fmla="*/ 2628590 w 8745587"/>
              <a:gd name="connsiteY551" fmla="*/ 3028362 h 4033763"/>
              <a:gd name="connsiteX552" fmla="*/ 2507894 w 8745587"/>
              <a:gd name="connsiteY552" fmla="*/ 3093364 h 4033763"/>
              <a:gd name="connsiteX553" fmla="*/ 2503764 w 8745587"/>
              <a:gd name="connsiteY553" fmla="*/ 3161167 h 4033763"/>
              <a:gd name="connsiteX554" fmla="*/ 2475122 w 8745587"/>
              <a:gd name="connsiteY554" fmla="*/ 3233081 h 4033763"/>
              <a:gd name="connsiteX555" fmla="*/ 2433691 w 8745587"/>
              <a:gd name="connsiteY555" fmla="*/ 3283700 h 4033763"/>
              <a:gd name="connsiteX556" fmla="*/ 2406914 w 8745587"/>
              <a:gd name="connsiteY556" fmla="*/ 3353931 h 4033763"/>
              <a:gd name="connsiteX557" fmla="*/ 2271963 w 8745587"/>
              <a:gd name="connsiteY557" fmla="*/ 3384751 h 4033763"/>
              <a:gd name="connsiteX558" fmla="*/ 2324185 w 8745587"/>
              <a:gd name="connsiteY558" fmla="*/ 3457225 h 4033763"/>
              <a:gd name="connsiteX559" fmla="*/ 2250115 w 8745587"/>
              <a:gd name="connsiteY559" fmla="*/ 3519425 h 4033763"/>
              <a:gd name="connsiteX560" fmla="*/ 2199226 w 8745587"/>
              <a:gd name="connsiteY560" fmla="*/ 3565747 h 4033763"/>
              <a:gd name="connsiteX561" fmla="*/ 2133949 w 8745587"/>
              <a:gd name="connsiteY561" fmla="*/ 3588535 h 4033763"/>
              <a:gd name="connsiteX562" fmla="*/ 2181108 w 8745587"/>
              <a:gd name="connsiteY562" fmla="*/ 3630749 h 4033763"/>
              <a:gd name="connsiteX563" fmla="*/ 2158461 w 8745587"/>
              <a:gd name="connsiteY563" fmla="*/ 3683610 h 4033763"/>
              <a:gd name="connsiteX564" fmla="*/ 2126888 w 8745587"/>
              <a:gd name="connsiteY564" fmla="*/ 3726758 h 4033763"/>
              <a:gd name="connsiteX565" fmla="*/ 2189501 w 8745587"/>
              <a:gd name="connsiteY565" fmla="*/ 3794188 h 4033763"/>
              <a:gd name="connsiteX566" fmla="*/ 2153931 w 8745587"/>
              <a:gd name="connsiteY566" fmla="*/ 3901590 h 4033763"/>
              <a:gd name="connsiteX567" fmla="*/ 2209483 w 8745587"/>
              <a:gd name="connsiteY567" fmla="*/ 3961175 h 4033763"/>
              <a:gd name="connsiteX568" fmla="*/ 2293944 w 8745587"/>
              <a:gd name="connsiteY568" fmla="*/ 4006377 h 4033763"/>
              <a:gd name="connsiteX569" fmla="*/ 1997266 w 8745587"/>
              <a:gd name="connsiteY569" fmla="*/ 3906633 h 4033763"/>
              <a:gd name="connsiteX570" fmla="*/ 1954370 w 8745587"/>
              <a:gd name="connsiteY570" fmla="*/ 3851531 h 4033763"/>
              <a:gd name="connsiteX571" fmla="*/ 1935586 w 8745587"/>
              <a:gd name="connsiteY571" fmla="*/ 3770839 h 4033763"/>
              <a:gd name="connsiteX572" fmla="*/ 1918267 w 8745587"/>
              <a:gd name="connsiteY572" fmla="*/ 3720033 h 4033763"/>
              <a:gd name="connsiteX573" fmla="*/ 1936918 w 8745587"/>
              <a:gd name="connsiteY573" fmla="*/ 3688093 h 4033763"/>
              <a:gd name="connsiteX574" fmla="*/ 1913205 w 8745587"/>
              <a:gd name="connsiteY574" fmla="*/ 3617301 h 4033763"/>
              <a:gd name="connsiteX575" fmla="*/ 1904812 w 8745587"/>
              <a:gd name="connsiteY575" fmla="*/ 3657647 h 4033763"/>
              <a:gd name="connsiteX576" fmla="*/ 1874571 w 8745587"/>
              <a:gd name="connsiteY576" fmla="*/ 3563319 h 4033763"/>
              <a:gd name="connsiteX577" fmla="*/ 1854322 w 8745587"/>
              <a:gd name="connsiteY577" fmla="*/ 3443776 h 4033763"/>
              <a:gd name="connsiteX578" fmla="*/ 1839135 w 8745587"/>
              <a:gd name="connsiteY578" fmla="*/ 3234761 h 4033763"/>
              <a:gd name="connsiteX579" fmla="*/ 1829810 w 8745587"/>
              <a:gd name="connsiteY579" fmla="*/ 2984654 h 4033763"/>
              <a:gd name="connsiteX580" fmla="*/ 1693926 w 8745587"/>
              <a:gd name="connsiteY580" fmla="*/ 2810756 h 4033763"/>
              <a:gd name="connsiteX581" fmla="*/ 1532732 w 8745587"/>
              <a:gd name="connsiteY581" fmla="*/ 2595017 h 4033763"/>
              <a:gd name="connsiteX582" fmla="*/ 1465590 w 8745587"/>
              <a:gd name="connsiteY582" fmla="*/ 2415142 h 4033763"/>
              <a:gd name="connsiteX583" fmla="*/ 1458396 w 8745587"/>
              <a:gd name="connsiteY583" fmla="*/ 2328099 h 4033763"/>
              <a:gd name="connsiteX584" fmla="*/ 1511950 w 8745587"/>
              <a:gd name="connsiteY584" fmla="*/ 2250956 h 4033763"/>
              <a:gd name="connsiteX585" fmla="*/ 1559908 w 8745587"/>
              <a:gd name="connsiteY585" fmla="*/ 2188756 h 4033763"/>
              <a:gd name="connsiteX586" fmla="*/ 1550849 w 8745587"/>
              <a:gd name="connsiteY586" fmla="*/ 2085650 h 4033763"/>
              <a:gd name="connsiteX587" fmla="*/ 1493832 w 8745587"/>
              <a:gd name="connsiteY587" fmla="*/ 2035404 h 4033763"/>
              <a:gd name="connsiteX588" fmla="*/ 1466922 w 8745587"/>
              <a:gd name="connsiteY588" fmla="*/ 2079112 h 4033763"/>
              <a:gd name="connsiteX589" fmla="*/ 1418163 w 8745587"/>
              <a:gd name="connsiteY589" fmla="*/ 2052028 h 4033763"/>
              <a:gd name="connsiteX590" fmla="*/ 1350755 w 8745587"/>
              <a:gd name="connsiteY590" fmla="*/ 2006639 h 4033763"/>
              <a:gd name="connsiteX591" fmla="*/ 1287076 w 8745587"/>
              <a:gd name="connsiteY591" fmla="*/ 1925200 h 4033763"/>
              <a:gd name="connsiteX592" fmla="*/ 1180635 w 8745587"/>
              <a:gd name="connsiteY592" fmla="*/ 1875141 h 4033763"/>
              <a:gd name="connsiteX593" fmla="*/ 1092710 w 8745587"/>
              <a:gd name="connsiteY593" fmla="*/ 1813128 h 4033763"/>
              <a:gd name="connsiteX594" fmla="*/ 1007183 w 8745587"/>
              <a:gd name="connsiteY594" fmla="*/ 1816304 h 4033763"/>
              <a:gd name="connsiteX595" fmla="*/ 884223 w 8745587"/>
              <a:gd name="connsiteY595" fmla="*/ 1770728 h 4033763"/>
              <a:gd name="connsiteX596" fmla="*/ 801893 w 8745587"/>
              <a:gd name="connsiteY596" fmla="*/ 1726086 h 4033763"/>
              <a:gd name="connsiteX597" fmla="*/ 756199 w 8745587"/>
              <a:gd name="connsiteY597" fmla="*/ 1678081 h 4033763"/>
              <a:gd name="connsiteX598" fmla="*/ 768588 w 8745587"/>
              <a:gd name="connsiteY598" fmla="*/ 1618310 h 4033763"/>
              <a:gd name="connsiteX599" fmla="*/ 711571 w 8745587"/>
              <a:gd name="connsiteY599" fmla="*/ 1531454 h 4033763"/>
              <a:gd name="connsiteX600" fmla="*/ 651889 w 8745587"/>
              <a:gd name="connsiteY600" fmla="*/ 1435445 h 4033763"/>
              <a:gd name="connsiteX601" fmla="*/ 627110 w 8745587"/>
              <a:gd name="connsiteY601" fmla="*/ 1406867 h 4033763"/>
              <a:gd name="connsiteX602" fmla="*/ 619916 w 8745587"/>
              <a:gd name="connsiteY602" fmla="*/ 1337756 h 4033763"/>
              <a:gd name="connsiteX603" fmla="*/ 580750 w 8745587"/>
              <a:gd name="connsiteY603" fmla="*/ 1379970 h 4033763"/>
              <a:gd name="connsiteX604" fmla="*/ 651889 w 8745587"/>
              <a:gd name="connsiteY604" fmla="*/ 1578711 h 4033763"/>
              <a:gd name="connsiteX605" fmla="*/ 586745 w 8745587"/>
              <a:gd name="connsiteY605" fmla="*/ 1482516 h 4033763"/>
              <a:gd name="connsiteX606" fmla="*/ 545847 w 8745587"/>
              <a:gd name="connsiteY606" fmla="*/ 1457860 h 4033763"/>
              <a:gd name="connsiteX607" fmla="*/ 560900 w 8745587"/>
              <a:gd name="connsiteY607" fmla="*/ 1413591 h 4033763"/>
              <a:gd name="connsiteX608" fmla="*/ 533990 w 8745587"/>
              <a:gd name="connsiteY608" fmla="*/ 1369883 h 4033763"/>
              <a:gd name="connsiteX609" fmla="*/ 523866 w 8745587"/>
              <a:gd name="connsiteY609" fmla="*/ 1270326 h 4033763"/>
              <a:gd name="connsiteX610" fmla="*/ 472176 w 8745587"/>
              <a:gd name="connsiteY610" fmla="*/ 1229607 h 4033763"/>
              <a:gd name="connsiteX611" fmla="*/ 445133 w 8745587"/>
              <a:gd name="connsiteY611" fmla="*/ 1144619 h 4033763"/>
              <a:gd name="connsiteX612" fmla="*/ 444734 w 8745587"/>
              <a:gd name="connsiteY612" fmla="*/ 1046369 h 4033763"/>
              <a:gd name="connsiteX613" fmla="*/ 490161 w 8745587"/>
              <a:gd name="connsiteY613" fmla="*/ 968852 h 4033763"/>
              <a:gd name="connsiteX614" fmla="*/ 601932 w 8745587"/>
              <a:gd name="connsiteY614" fmla="*/ 819797 h 4033763"/>
              <a:gd name="connsiteX615" fmla="*/ 589942 w 8745587"/>
              <a:gd name="connsiteY615" fmla="*/ 729579 h 4033763"/>
              <a:gd name="connsiteX616" fmla="*/ 618717 w 8745587"/>
              <a:gd name="connsiteY616" fmla="*/ 613397 h 4033763"/>
              <a:gd name="connsiteX617" fmla="*/ 587144 w 8745587"/>
              <a:gd name="connsiteY617" fmla="*/ 599575 h 4033763"/>
              <a:gd name="connsiteX618" fmla="*/ 576087 w 8745587"/>
              <a:gd name="connsiteY618" fmla="*/ 559416 h 4033763"/>
              <a:gd name="connsiteX619" fmla="*/ 545713 w 8745587"/>
              <a:gd name="connsiteY619" fmla="*/ 463408 h 4033763"/>
              <a:gd name="connsiteX620" fmla="*/ 484300 w 8745587"/>
              <a:gd name="connsiteY620" fmla="*/ 455749 h 4033763"/>
              <a:gd name="connsiteX621" fmla="*/ 409297 w 8745587"/>
              <a:gd name="connsiteY621" fmla="*/ 431467 h 4033763"/>
              <a:gd name="connsiteX622" fmla="*/ 265421 w 8745587"/>
              <a:gd name="connsiteY622" fmla="*/ 467704 h 4033763"/>
              <a:gd name="connsiteX623" fmla="*/ 121411 w 8745587"/>
              <a:gd name="connsiteY623" fmla="*/ 463408 h 4033763"/>
              <a:gd name="connsiteX624" fmla="*/ 49 w 8745587"/>
              <a:gd name="connsiteY624" fmla="*/ 402702 h 4033763"/>
              <a:gd name="connsiteX625" fmla="*/ 208936 w 8745587"/>
              <a:gd name="connsiteY625" fmla="*/ 331910 h 4033763"/>
              <a:gd name="connsiteX626" fmla="*/ 123676 w 8745587"/>
              <a:gd name="connsiteY626" fmla="*/ 297167 h 4033763"/>
              <a:gd name="connsiteX627" fmla="*/ 286469 w 8745587"/>
              <a:gd name="connsiteY627" fmla="*/ 271391 h 4033763"/>
              <a:gd name="connsiteX628" fmla="*/ 293930 w 8745587"/>
              <a:gd name="connsiteY628" fmla="*/ 212366 h 4033763"/>
              <a:gd name="connsiteX629" fmla="*/ 379456 w 8745587"/>
              <a:gd name="connsiteY629" fmla="*/ 196489 h 4033763"/>
              <a:gd name="connsiteX630" fmla="*/ 530660 w 8745587"/>
              <a:gd name="connsiteY630" fmla="*/ 158385 h 4033763"/>
              <a:gd name="connsiteX631" fmla="*/ 687192 w 8745587"/>
              <a:gd name="connsiteY631" fmla="*/ 156704 h 4033763"/>
              <a:gd name="connsiteX632" fmla="*/ 862375 w 8745587"/>
              <a:gd name="connsiteY632" fmla="*/ 178745 h 4033763"/>
              <a:gd name="connsiteX633" fmla="*/ 940441 w 8745587"/>
              <a:gd name="connsiteY633" fmla="*/ 197610 h 4033763"/>
              <a:gd name="connsiteX634" fmla="*/ 1042620 w 8745587"/>
              <a:gd name="connsiteY634" fmla="*/ 192193 h 4033763"/>
              <a:gd name="connsiteX635" fmla="*/ 1222465 w 8745587"/>
              <a:gd name="connsiteY635" fmla="*/ 178745 h 4033763"/>
              <a:gd name="connsiteX636" fmla="*/ 1367940 w 8745587"/>
              <a:gd name="connsiteY636" fmla="*/ 198731 h 4033763"/>
              <a:gd name="connsiteX637" fmla="*/ 1453466 w 8745587"/>
              <a:gd name="connsiteY637" fmla="*/ 129807 h 4033763"/>
              <a:gd name="connsiteX638" fmla="*/ 1349023 w 8745587"/>
              <a:gd name="connsiteY638" fmla="*/ 148298 h 4033763"/>
              <a:gd name="connsiteX639" fmla="*/ 1410171 w 8745587"/>
              <a:gd name="connsiteY639" fmla="*/ 85912 h 4033763"/>
              <a:gd name="connsiteX640" fmla="*/ 1492017 w 8745587"/>
              <a:gd name="connsiteY640" fmla="*/ 63707 h 4033763"/>
              <a:gd name="connsiteX641" fmla="*/ 6059537 w 8745587"/>
              <a:gd name="connsiteY641" fmla="*/ 63498 h 4033763"/>
              <a:gd name="connsiteX642" fmla="*/ 6053966 w 8745587"/>
              <a:gd name="connsiteY642" fmla="*/ 64351 h 4033763"/>
              <a:gd name="connsiteX643" fmla="*/ 6007662 w 8745587"/>
              <a:gd name="connsiteY643" fmla="*/ 92073 h 4033763"/>
              <a:gd name="connsiteX644" fmla="*/ 6056294 w 8745587"/>
              <a:gd name="connsiteY644" fmla="*/ 70865 h 4033763"/>
              <a:gd name="connsiteX645" fmla="*/ 6059537 w 8745587"/>
              <a:gd name="connsiteY645" fmla="*/ 63498 h 4033763"/>
              <a:gd name="connsiteX646" fmla="*/ 5842503 w 8745587"/>
              <a:gd name="connsiteY646" fmla="*/ 343 h 4033763"/>
              <a:gd name="connsiteX647" fmla="*/ 5873514 w 8745587"/>
              <a:gd name="connsiteY647" fmla="*/ 1576 h 4033763"/>
              <a:gd name="connsiteX648" fmla="*/ 5933974 w 8745587"/>
              <a:gd name="connsiteY648" fmla="*/ 20042 h 4033763"/>
              <a:gd name="connsiteX649" fmla="*/ 6030340 w 8745587"/>
              <a:gd name="connsiteY649" fmla="*/ 31880 h 4033763"/>
              <a:gd name="connsiteX650" fmla="*/ 6117902 w 8745587"/>
              <a:gd name="connsiteY650" fmla="*/ 90910 h 4033763"/>
              <a:gd name="connsiteX651" fmla="*/ 6236042 w 8745587"/>
              <a:gd name="connsiteY651" fmla="*/ 97539 h 4033763"/>
              <a:gd name="connsiteX652" fmla="*/ 6359974 w 8745587"/>
              <a:gd name="connsiteY652" fmla="*/ 90121 h 4033763"/>
              <a:gd name="connsiteX653" fmla="*/ 6503827 w 8745587"/>
              <a:gd name="connsiteY653" fmla="*/ 121214 h 4033763"/>
              <a:gd name="connsiteX654" fmla="*/ 6580502 w 8745587"/>
              <a:gd name="connsiteY654" fmla="*/ 151834 h 4033763"/>
              <a:gd name="connsiteX655" fmla="*/ 6695167 w 8745587"/>
              <a:gd name="connsiteY655" fmla="*/ 143627 h 4033763"/>
              <a:gd name="connsiteX656" fmla="*/ 6727829 w 8745587"/>
              <a:gd name="connsiteY656" fmla="*/ 117742 h 4033763"/>
              <a:gd name="connsiteX657" fmla="*/ 6818172 w 8745587"/>
              <a:gd name="connsiteY657" fmla="*/ 118689 h 4033763"/>
              <a:gd name="connsiteX658" fmla="*/ 6901333 w 8745587"/>
              <a:gd name="connsiteY658" fmla="*/ 119478 h 4033763"/>
              <a:gd name="connsiteX659" fmla="*/ 6992139 w 8745587"/>
              <a:gd name="connsiteY659" fmla="*/ 147415 h 4033763"/>
              <a:gd name="connsiteX660" fmla="*/ 7123020 w 8745587"/>
              <a:gd name="connsiteY660" fmla="*/ 154991 h 4033763"/>
              <a:gd name="connsiteX661" fmla="*/ 7257375 w 8745587"/>
              <a:gd name="connsiteY661" fmla="*/ 187347 h 4033763"/>
              <a:gd name="connsiteX662" fmla="*/ 7386866 w 8745587"/>
              <a:gd name="connsiteY662" fmla="*/ 193660 h 4033763"/>
              <a:gd name="connsiteX663" fmla="*/ 7437365 w 8745587"/>
              <a:gd name="connsiteY663" fmla="*/ 186873 h 4033763"/>
              <a:gd name="connsiteX664" fmla="*/ 7504775 w 8745587"/>
              <a:gd name="connsiteY664" fmla="*/ 208812 h 4033763"/>
              <a:gd name="connsiteX665" fmla="*/ 7506396 w 8745587"/>
              <a:gd name="connsiteY665" fmla="*/ 185137 h 4033763"/>
              <a:gd name="connsiteX666" fmla="*/ 7647933 w 8745587"/>
              <a:gd name="connsiteY666" fmla="*/ 208655 h 4033763"/>
              <a:gd name="connsiteX667" fmla="*/ 7798040 w 8745587"/>
              <a:gd name="connsiteY667" fmla="*/ 222228 h 4033763"/>
              <a:gd name="connsiteX668" fmla="*/ 7984979 w 8745587"/>
              <a:gd name="connsiteY668" fmla="*/ 261056 h 4033763"/>
              <a:gd name="connsiteX669" fmla="*/ 8091073 w 8745587"/>
              <a:gd name="connsiteY669" fmla="*/ 330029 h 4033763"/>
              <a:gd name="connsiteX670" fmla="*/ 7905061 w 8745587"/>
              <a:gd name="connsiteY670" fmla="*/ 313772 h 4033763"/>
              <a:gd name="connsiteX671" fmla="*/ 7981505 w 8745587"/>
              <a:gd name="connsiteY671" fmla="*/ 384009 h 4033763"/>
              <a:gd name="connsiteX672" fmla="*/ 7909694 w 8745587"/>
              <a:gd name="connsiteY672" fmla="*/ 402002 h 4033763"/>
              <a:gd name="connsiteX673" fmla="*/ 7861975 w 8745587"/>
              <a:gd name="connsiteY673" fmla="*/ 453140 h 4033763"/>
              <a:gd name="connsiteX674" fmla="*/ 7723913 w 8745587"/>
              <a:gd name="connsiteY674" fmla="*/ 468292 h 4033763"/>
              <a:gd name="connsiteX675" fmla="*/ 7738970 w 8745587"/>
              <a:gd name="connsiteY675" fmla="*/ 513749 h 4033763"/>
              <a:gd name="connsiteX676" fmla="*/ 7782519 w 8745587"/>
              <a:gd name="connsiteY676" fmla="*/ 530795 h 4033763"/>
              <a:gd name="connsiteX677" fmla="*/ 7818193 w 8745587"/>
              <a:gd name="connsiteY677" fmla="*/ 560941 h 4033763"/>
              <a:gd name="connsiteX678" fmla="*/ 7822363 w 8745587"/>
              <a:gd name="connsiteY678" fmla="*/ 593929 h 4033763"/>
              <a:gd name="connsiteX679" fmla="*/ 7833251 w 8745587"/>
              <a:gd name="connsiteY679" fmla="*/ 651854 h 4033763"/>
              <a:gd name="connsiteX680" fmla="*/ 7821437 w 8745587"/>
              <a:gd name="connsiteY680" fmla="*/ 720986 h 4033763"/>
              <a:gd name="connsiteX681" fmla="*/ 7633107 w 8745587"/>
              <a:gd name="connsiteY681" fmla="*/ 550366 h 4033763"/>
              <a:gd name="connsiteX682" fmla="*/ 7627779 w 8745587"/>
              <a:gd name="connsiteY682" fmla="*/ 387323 h 4033763"/>
              <a:gd name="connsiteX683" fmla="*/ 7616891 w 8745587"/>
              <a:gd name="connsiteY683" fmla="*/ 426151 h 4033763"/>
              <a:gd name="connsiteX684" fmla="*/ 7564771 w 8745587"/>
              <a:gd name="connsiteY684" fmla="*/ 416523 h 4033763"/>
              <a:gd name="connsiteX685" fmla="*/ 7501068 w 8745587"/>
              <a:gd name="connsiteY685" fmla="*/ 414155 h 4033763"/>
              <a:gd name="connsiteX686" fmla="*/ 7508017 w 8745587"/>
              <a:gd name="connsiteY686" fmla="*/ 478394 h 4033763"/>
              <a:gd name="connsiteX687" fmla="*/ 7408641 w 8745587"/>
              <a:gd name="connsiteY687" fmla="*/ 473185 h 4033763"/>
              <a:gd name="connsiteX688" fmla="*/ 7354667 w 8745587"/>
              <a:gd name="connsiteY688" fmla="*/ 479972 h 4033763"/>
              <a:gd name="connsiteX689" fmla="*/ 7266641 w 8745587"/>
              <a:gd name="connsiteY689" fmla="*/ 476342 h 4033763"/>
              <a:gd name="connsiteX690" fmla="*/ 7194367 w 8745587"/>
              <a:gd name="connsiteY690" fmla="*/ 535214 h 4033763"/>
              <a:gd name="connsiteX691" fmla="*/ 7176067 w 8745587"/>
              <a:gd name="connsiteY691" fmla="*/ 613185 h 4033763"/>
              <a:gd name="connsiteX692" fmla="*/ 7267104 w 8745587"/>
              <a:gd name="connsiteY692" fmla="*/ 631020 h 4033763"/>
              <a:gd name="connsiteX693" fmla="*/ 7372272 w 8745587"/>
              <a:gd name="connsiteY693" fmla="*/ 646488 h 4033763"/>
              <a:gd name="connsiteX694" fmla="*/ 7511492 w 8745587"/>
              <a:gd name="connsiteY694" fmla="*/ 810162 h 4033763"/>
              <a:gd name="connsiteX695" fmla="*/ 7412811 w 8745587"/>
              <a:gd name="connsiteY695" fmla="*/ 702835 h 4033763"/>
              <a:gd name="connsiteX696" fmla="*/ 7444083 w 8745587"/>
              <a:gd name="connsiteY696" fmla="*/ 798482 h 4033763"/>
              <a:gd name="connsiteX697" fmla="*/ 7418833 w 8745587"/>
              <a:gd name="connsiteY697" fmla="*/ 943375 h 4033763"/>
              <a:gd name="connsiteX698" fmla="*/ 7307411 w 8745587"/>
              <a:gd name="connsiteY698" fmla="*/ 1021029 h 4033763"/>
              <a:gd name="connsiteX699" fmla="*/ 7278918 w 8745587"/>
              <a:gd name="connsiteY699" fmla="*/ 1074693 h 4033763"/>
              <a:gd name="connsiteX700" fmla="*/ 7330575 w 8745587"/>
              <a:gd name="connsiteY700" fmla="*/ 1115256 h 4033763"/>
              <a:gd name="connsiteX701" fmla="*/ 7335672 w 8745587"/>
              <a:gd name="connsiteY701" fmla="*/ 1233474 h 4033763"/>
              <a:gd name="connsiteX702" fmla="*/ 7268031 w 8745587"/>
              <a:gd name="connsiteY702" fmla="*/ 1133723 h 4033763"/>
              <a:gd name="connsiteX703" fmla="*/ 7216605 w 8745587"/>
              <a:gd name="connsiteY703" fmla="*/ 1089845 h 4033763"/>
              <a:gd name="connsiteX704" fmla="*/ 7113754 w 8745587"/>
              <a:gd name="connsiteY704" fmla="*/ 1089845 h 4033763"/>
              <a:gd name="connsiteX705" fmla="*/ 7072521 w 8745587"/>
              <a:gd name="connsiteY705" fmla="*/ 1040285 h 4033763"/>
              <a:gd name="connsiteX706" fmla="*/ 7009281 w 8745587"/>
              <a:gd name="connsiteY706" fmla="*/ 1098368 h 4033763"/>
              <a:gd name="connsiteX707" fmla="*/ 7161010 w 8745587"/>
              <a:gd name="connsiteY707" fmla="*/ 1147139 h 4033763"/>
              <a:gd name="connsiteX708" fmla="*/ 7107036 w 8745587"/>
              <a:gd name="connsiteY708" fmla="*/ 1209484 h 4033763"/>
              <a:gd name="connsiteX709" fmla="*/ 7166801 w 8745587"/>
              <a:gd name="connsiteY709" fmla="*/ 1269934 h 4033763"/>
              <a:gd name="connsiteX710" fmla="*/ 7219848 w 8745587"/>
              <a:gd name="connsiteY710" fmla="*/ 1337645 h 4033763"/>
              <a:gd name="connsiteX711" fmla="*/ 7243708 w 8745587"/>
              <a:gd name="connsiteY711" fmla="*/ 1420193 h 4033763"/>
              <a:gd name="connsiteX712" fmla="*/ 7208266 w 8745587"/>
              <a:gd name="connsiteY712" fmla="*/ 1516630 h 4033763"/>
              <a:gd name="connsiteX713" fmla="*/ 7126958 w 8745587"/>
              <a:gd name="connsiteY713" fmla="*/ 1591759 h 4033763"/>
              <a:gd name="connsiteX714" fmla="*/ 6973839 w 8745587"/>
              <a:gd name="connsiteY714" fmla="*/ 1678568 h 4033763"/>
              <a:gd name="connsiteX715" fmla="*/ 6941408 w 8745587"/>
              <a:gd name="connsiteY715" fmla="*/ 1738545 h 4033763"/>
              <a:gd name="connsiteX716" fmla="*/ 6948589 w 8745587"/>
              <a:gd name="connsiteY716" fmla="*/ 1676201 h 4033763"/>
              <a:gd name="connsiteX717" fmla="*/ 6843885 w 8745587"/>
              <a:gd name="connsiteY717" fmla="*/ 1734915 h 4033763"/>
              <a:gd name="connsiteX718" fmla="*/ 6962257 w 8745587"/>
              <a:gd name="connsiteY718" fmla="*/ 1869074 h 4033763"/>
              <a:gd name="connsiteX719" fmla="*/ 6940481 w 8745587"/>
              <a:gd name="connsiteY719" fmla="*/ 1969457 h 4033763"/>
              <a:gd name="connsiteX720" fmla="*/ 6845969 w 8745587"/>
              <a:gd name="connsiteY720" fmla="*/ 2035116 h 4033763"/>
              <a:gd name="connsiteX721" fmla="*/ 6827438 w 8745587"/>
              <a:gd name="connsiteY721" fmla="*/ 1992501 h 4033763"/>
              <a:gd name="connsiteX722" fmla="*/ 6766746 w 8745587"/>
              <a:gd name="connsiteY722" fmla="*/ 1937259 h 4033763"/>
              <a:gd name="connsiteX723" fmla="*/ 6697483 w 8745587"/>
              <a:gd name="connsiteY723" fmla="*/ 1893539 h 4033763"/>
              <a:gd name="connsiteX724" fmla="*/ 6669454 w 8745587"/>
              <a:gd name="connsiteY724" fmla="*/ 1976402 h 4033763"/>
              <a:gd name="connsiteX725" fmla="*/ 6763503 w 8745587"/>
              <a:gd name="connsiteY725" fmla="*/ 2112613 h 4033763"/>
              <a:gd name="connsiteX726" fmla="*/ 6807285 w 8745587"/>
              <a:gd name="connsiteY726" fmla="*/ 2184586 h 4033763"/>
              <a:gd name="connsiteX727" fmla="*/ 6825585 w 8745587"/>
              <a:gd name="connsiteY727" fmla="*/ 2272657 h 4033763"/>
              <a:gd name="connsiteX728" fmla="*/ 6719490 w 8745587"/>
              <a:gd name="connsiteY728" fmla="*/ 2180008 h 4033763"/>
              <a:gd name="connsiteX729" fmla="*/ 6645131 w 8745587"/>
              <a:gd name="connsiteY729" fmla="*/ 2055161 h 4033763"/>
              <a:gd name="connsiteX730" fmla="*/ 6639803 w 8745587"/>
              <a:gd name="connsiteY730" fmla="*/ 1926684 h 4033763"/>
              <a:gd name="connsiteX731" fmla="*/ 6598107 w 8745587"/>
              <a:gd name="connsiteY731" fmla="*/ 1808624 h 4033763"/>
              <a:gd name="connsiteX732" fmla="*/ 6523980 w 8745587"/>
              <a:gd name="connsiteY732" fmla="*/ 1817778 h 4033763"/>
              <a:gd name="connsiteX733" fmla="*/ 6497109 w 8745587"/>
              <a:gd name="connsiteY733" fmla="*/ 1781792 h 4033763"/>
              <a:gd name="connsiteX734" fmla="*/ 6471859 w 8745587"/>
              <a:gd name="connsiteY734" fmla="*/ 1718342 h 4033763"/>
              <a:gd name="connsiteX735" fmla="*/ 6387540 w 8745587"/>
              <a:gd name="connsiteY735" fmla="*/ 1612120 h 4033763"/>
              <a:gd name="connsiteX736" fmla="*/ 6343063 w 8745587"/>
              <a:gd name="connsiteY736" fmla="*/ 1630902 h 4033763"/>
              <a:gd name="connsiteX737" fmla="*/ 6275654 w 8745587"/>
              <a:gd name="connsiteY737" fmla="*/ 1637058 h 4033763"/>
              <a:gd name="connsiteX738" fmla="*/ 6254342 w 8745587"/>
              <a:gd name="connsiteY738" fmla="*/ 1669414 h 4033763"/>
              <a:gd name="connsiteX739" fmla="*/ 6217279 w 8745587"/>
              <a:gd name="connsiteY739" fmla="*/ 1696403 h 4033763"/>
              <a:gd name="connsiteX740" fmla="*/ 6128095 w 8745587"/>
              <a:gd name="connsiteY740" fmla="*/ 1792525 h 4033763"/>
              <a:gd name="connsiteX741" fmla="*/ 6079449 w 8745587"/>
              <a:gd name="connsiteY741" fmla="*/ 1885174 h 4033763"/>
              <a:gd name="connsiteX742" fmla="*/ 6057211 w 8745587"/>
              <a:gd name="connsiteY742" fmla="*/ 1996289 h 4033763"/>
              <a:gd name="connsiteX743" fmla="*/ 5982620 w 8745587"/>
              <a:gd name="connsiteY743" fmla="*/ 2042377 h 4033763"/>
              <a:gd name="connsiteX744" fmla="*/ 5915674 w 8745587"/>
              <a:gd name="connsiteY744" fmla="*/ 1917056 h 4033763"/>
              <a:gd name="connsiteX745" fmla="*/ 5851508 w 8745587"/>
              <a:gd name="connsiteY745" fmla="*/ 1771217 h 4033763"/>
              <a:gd name="connsiteX746" fmla="*/ 5816297 w 8745587"/>
              <a:gd name="connsiteY746" fmla="*/ 1642424 h 4033763"/>
              <a:gd name="connsiteX747" fmla="*/ 5720164 w 8745587"/>
              <a:gd name="connsiteY747" fmla="*/ 1620485 h 4033763"/>
              <a:gd name="connsiteX748" fmla="*/ 5630053 w 8745587"/>
              <a:gd name="connsiteY748" fmla="*/ 1526889 h 4033763"/>
              <a:gd name="connsiteX749" fmla="*/ 5489211 w 8745587"/>
              <a:gd name="connsiteY749" fmla="*/ 1525311 h 4033763"/>
              <a:gd name="connsiteX750" fmla="*/ 5334471 w 8745587"/>
              <a:gd name="connsiteY750" fmla="*/ 1475435 h 4033763"/>
              <a:gd name="connsiteX751" fmla="*/ 5285593 w 8745587"/>
              <a:gd name="connsiteY751" fmla="*/ 1479065 h 4033763"/>
              <a:gd name="connsiteX752" fmla="*/ 5186912 w 8745587"/>
              <a:gd name="connsiteY752" fmla="*/ 1446867 h 4033763"/>
              <a:gd name="connsiteX753" fmla="*/ 5084987 w 8745587"/>
              <a:gd name="connsiteY753" fmla="*/ 1370475 h 4033763"/>
              <a:gd name="connsiteX754" fmla="*/ 5109310 w 8745587"/>
              <a:gd name="connsiteY754" fmla="*/ 1456968 h 4033763"/>
              <a:gd name="connsiteX755" fmla="*/ 5159809 w 8745587"/>
              <a:gd name="connsiteY755" fmla="*/ 1501635 h 4033763"/>
              <a:gd name="connsiteX756" fmla="*/ 5189460 w 8745587"/>
              <a:gd name="connsiteY756" fmla="*/ 1554826 h 4033763"/>
              <a:gd name="connsiteX757" fmla="*/ 5310843 w 8745587"/>
              <a:gd name="connsiteY757" fmla="*/ 1501004 h 4033763"/>
              <a:gd name="connsiteX758" fmla="*/ 5357867 w 8745587"/>
              <a:gd name="connsiteY758" fmla="*/ 1565085 h 4033763"/>
              <a:gd name="connsiteX759" fmla="*/ 5426203 w 8745587"/>
              <a:gd name="connsiteY759" fmla="*/ 1604228 h 4033763"/>
              <a:gd name="connsiteX760" fmla="*/ 5352771 w 8745587"/>
              <a:gd name="connsiteY760" fmla="*/ 1733494 h 4033763"/>
              <a:gd name="connsiteX761" fmla="*/ 5273548 w 8745587"/>
              <a:gd name="connsiteY761" fmla="*/ 1784317 h 4033763"/>
              <a:gd name="connsiteX762" fmla="*/ 5165369 w 8745587"/>
              <a:gd name="connsiteY762" fmla="*/ 1843821 h 4033763"/>
              <a:gd name="connsiteX763" fmla="*/ 5073636 w 8745587"/>
              <a:gd name="connsiteY763" fmla="*/ 1883437 h 4033763"/>
              <a:gd name="connsiteX764" fmla="*/ 4956886 w 8745587"/>
              <a:gd name="connsiteY764" fmla="*/ 1912005 h 4033763"/>
              <a:gd name="connsiteX765" fmla="*/ 4907314 w 8745587"/>
              <a:gd name="connsiteY765" fmla="*/ 1783370 h 4033763"/>
              <a:gd name="connsiteX766" fmla="*/ 4838978 w 8745587"/>
              <a:gd name="connsiteY766" fmla="*/ 1675885 h 4033763"/>
              <a:gd name="connsiteX767" fmla="*/ 4639993 w 8745587"/>
              <a:gd name="connsiteY767" fmla="*/ 1447025 h 4033763"/>
              <a:gd name="connsiteX768" fmla="*/ 4747014 w 8745587"/>
              <a:gd name="connsiteY768" fmla="*/ 1629797 h 4033763"/>
              <a:gd name="connsiteX769" fmla="*/ 4792185 w 8745587"/>
              <a:gd name="connsiteY769" fmla="*/ 1738230 h 4033763"/>
              <a:gd name="connsiteX770" fmla="*/ 4862142 w 8745587"/>
              <a:gd name="connsiteY770" fmla="*/ 1839717 h 4033763"/>
              <a:gd name="connsiteX771" fmla="*/ 4945999 w 8745587"/>
              <a:gd name="connsiteY771" fmla="*/ 1909322 h 4033763"/>
              <a:gd name="connsiteX772" fmla="*/ 4953643 w 8745587"/>
              <a:gd name="connsiteY772" fmla="*/ 1931893 h 4033763"/>
              <a:gd name="connsiteX773" fmla="*/ 4976576 w 8745587"/>
              <a:gd name="connsiteY773" fmla="*/ 1976086 h 4033763"/>
              <a:gd name="connsiteX774" fmla="*/ 5185985 w 8745587"/>
              <a:gd name="connsiteY774" fmla="*/ 1942310 h 4033763"/>
              <a:gd name="connsiteX775" fmla="*/ 5120429 w 8745587"/>
              <a:gd name="connsiteY775" fmla="*/ 2146074 h 4033763"/>
              <a:gd name="connsiteX776" fmla="*/ 4940671 w 8745587"/>
              <a:gd name="connsiteY776" fmla="*/ 2315115 h 4033763"/>
              <a:gd name="connsiteX777" fmla="*/ 4823689 w 8745587"/>
              <a:gd name="connsiteY777" fmla="*/ 2498361 h 4033763"/>
              <a:gd name="connsiteX778" fmla="*/ 4844537 w 8745587"/>
              <a:gd name="connsiteY778" fmla="*/ 2600953 h 4033763"/>
              <a:gd name="connsiteX779" fmla="*/ 4869555 w 8745587"/>
              <a:gd name="connsiteY779" fmla="*/ 2675136 h 4033763"/>
              <a:gd name="connsiteX780" fmla="*/ 4873493 w 8745587"/>
              <a:gd name="connsiteY780" fmla="*/ 2762576 h 4033763"/>
              <a:gd name="connsiteX781" fmla="*/ 4734505 w 8745587"/>
              <a:gd name="connsiteY781" fmla="*/ 2896104 h 4033763"/>
              <a:gd name="connsiteX782" fmla="*/ 4695588 w 8745587"/>
              <a:gd name="connsiteY782" fmla="*/ 2978494 h 4033763"/>
              <a:gd name="connsiteX783" fmla="*/ 4687712 w 8745587"/>
              <a:gd name="connsiteY783" fmla="*/ 3078087 h 4033763"/>
              <a:gd name="connsiteX784" fmla="*/ 4616365 w 8745587"/>
              <a:gd name="connsiteY784" fmla="*/ 3120071 h 4033763"/>
              <a:gd name="connsiteX785" fmla="*/ 4602929 w 8745587"/>
              <a:gd name="connsiteY785" fmla="*/ 3195832 h 4033763"/>
              <a:gd name="connsiteX786" fmla="*/ 4532277 w 8745587"/>
              <a:gd name="connsiteY786" fmla="*/ 3280115 h 4033763"/>
              <a:gd name="connsiteX787" fmla="*/ 4388887 w 8745587"/>
              <a:gd name="connsiteY787" fmla="*/ 3373553 h 4033763"/>
              <a:gd name="connsiteX788" fmla="*/ 4270978 w 8745587"/>
              <a:gd name="connsiteY788" fmla="*/ 3386180 h 4033763"/>
              <a:gd name="connsiteX789" fmla="*/ 4188975 w 8745587"/>
              <a:gd name="connsiteY789" fmla="*/ 3379867 h 4033763"/>
              <a:gd name="connsiteX790" fmla="*/ 4172065 w 8745587"/>
              <a:gd name="connsiteY790" fmla="*/ 3296846 h 4033763"/>
              <a:gd name="connsiteX791" fmla="*/ 4100949 w 8745587"/>
              <a:gd name="connsiteY791" fmla="*/ 3179101 h 4033763"/>
              <a:gd name="connsiteX792" fmla="*/ 4068750 w 8745587"/>
              <a:gd name="connsiteY792" fmla="*/ 3057727 h 4033763"/>
              <a:gd name="connsiteX793" fmla="*/ 4036088 w 8745587"/>
              <a:gd name="connsiteY793" fmla="*/ 2956870 h 4033763"/>
              <a:gd name="connsiteX794" fmla="*/ 4011533 w 8745587"/>
              <a:gd name="connsiteY794" fmla="*/ 2737007 h 4033763"/>
              <a:gd name="connsiteX795" fmla="*/ 4050219 w 8745587"/>
              <a:gd name="connsiteY795" fmla="*/ 2655091 h 4033763"/>
              <a:gd name="connsiteX796" fmla="*/ 4036783 w 8745587"/>
              <a:gd name="connsiteY796" fmla="*/ 2572543 h 4033763"/>
              <a:gd name="connsiteX797" fmla="*/ 3914705 w 8745587"/>
              <a:gd name="connsiteY797" fmla="*/ 2369726 h 4033763"/>
              <a:gd name="connsiteX798" fmla="*/ 3932310 w 8745587"/>
              <a:gd name="connsiteY798" fmla="*/ 2215363 h 4033763"/>
              <a:gd name="connsiteX799" fmla="*/ 3842431 w 8745587"/>
              <a:gd name="connsiteY799" fmla="*/ 2173379 h 4033763"/>
              <a:gd name="connsiteX800" fmla="*/ 3753710 w 8745587"/>
              <a:gd name="connsiteY800" fmla="*/ 2110877 h 4033763"/>
              <a:gd name="connsiteX801" fmla="*/ 3566539 w 8745587"/>
              <a:gd name="connsiteY801" fmla="*/ 2159648 h 4033763"/>
              <a:gd name="connsiteX802" fmla="*/ 3417127 w 8745587"/>
              <a:gd name="connsiteY802" fmla="*/ 2166908 h 4033763"/>
              <a:gd name="connsiteX803" fmla="*/ 3278601 w 8745587"/>
              <a:gd name="connsiteY803" fmla="*/ 2099039 h 4033763"/>
              <a:gd name="connsiteX804" fmla="*/ 3167179 w 8745587"/>
              <a:gd name="connsiteY804" fmla="*/ 1967721 h 4033763"/>
              <a:gd name="connsiteX805" fmla="*/ 3124093 w 8745587"/>
              <a:gd name="connsiteY805" fmla="*/ 1927947 h 4033763"/>
              <a:gd name="connsiteX806" fmla="*/ 3113900 w 8745587"/>
              <a:gd name="connsiteY806" fmla="*/ 1864971 h 4033763"/>
              <a:gd name="connsiteX807" fmla="*/ 3141930 w 8745587"/>
              <a:gd name="connsiteY807" fmla="*/ 1720236 h 4033763"/>
              <a:gd name="connsiteX808" fmla="*/ 3141930 w 8745587"/>
              <a:gd name="connsiteY808" fmla="*/ 1681251 h 4033763"/>
              <a:gd name="connsiteX809" fmla="*/ 3123861 w 8745587"/>
              <a:gd name="connsiteY809" fmla="*/ 1631218 h 4033763"/>
              <a:gd name="connsiteX810" fmla="*/ 3202621 w 8745587"/>
              <a:gd name="connsiteY810" fmla="*/ 1499268 h 4033763"/>
              <a:gd name="connsiteX811" fmla="*/ 3305473 w 8745587"/>
              <a:gd name="connsiteY811" fmla="*/ 1418772 h 4033763"/>
              <a:gd name="connsiteX812" fmla="*/ 3375893 w 8745587"/>
              <a:gd name="connsiteY812" fmla="*/ 1293767 h 4033763"/>
              <a:gd name="connsiteX813" fmla="*/ 3475733 w 8745587"/>
              <a:gd name="connsiteY813" fmla="*/ 1189281 h 4033763"/>
              <a:gd name="connsiteX814" fmla="*/ 3396510 w 8745587"/>
              <a:gd name="connsiteY814" fmla="*/ 1120149 h 4033763"/>
              <a:gd name="connsiteX815" fmla="*/ 3388634 w 8745587"/>
              <a:gd name="connsiteY815" fmla="*/ 1077218 h 4033763"/>
              <a:gd name="connsiteX816" fmla="*/ 3406007 w 8745587"/>
              <a:gd name="connsiteY816" fmla="*/ 996249 h 4033763"/>
              <a:gd name="connsiteX817" fmla="*/ 3556578 w 8745587"/>
              <a:gd name="connsiteY817" fmla="*/ 953476 h 4033763"/>
              <a:gd name="connsiteX818" fmla="*/ 3628157 w 8745587"/>
              <a:gd name="connsiteY818" fmla="*/ 890816 h 4033763"/>
              <a:gd name="connsiteX819" fmla="*/ 3541289 w 8745587"/>
              <a:gd name="connsiteY819" fmla="*/ 806848 h 4033763"/>
              <a:gd name="connsiteX820" fmla="*/ 3577658 w 8745587"/>
              <a:gd name="connsiteY820" fmla="*/ 792011 h 4033763"/>
              <a:gd name="connsiteX821" fmla="*/ 3629084 w 8745587"/>
              <a:gd name="connsiteY821" fmla="*/ 766442 h 4033763"/>
              <a:gd name="connsiteX822" fmla="*/ 3686301 w 8745587"/>
              <a:gd name="connsiteY822" fmla="*/ 760444 h 4033763"/>
              <a:gd name="connsiteX823" fmla="*/ 3745371 w 8745587"/>
              <a:gd name="connsiteY823" fmla="*/ 717513 h 4033763"/>
              <a:gd name="connsiteX824" fmla="*/ 3810464 w 8745587"/>
              <a:gd name="connsiteY824" fmla="*/ 655011 h 4033763"/>
              <a:gd name="connsiteX825" fmla="*/ 3879495 w 8745587"/>
              <a:gd name="connsiteY825" fmla="*/ 643173 h 4033763"/>
              <a:gd name="connsiteX826" fmla="*/ 3890150 w 8745587"/>
              <a:gd name="connsiteY826" fmla="*/ 582723 h 4033763"/>
              <a:gd name="connsiteX827" fmla="*/ 3940881 w 8745587"/>
              <a:gd name="connsiteY827" fmla="*/ 530479 h 4033763"/>
              <a:gd name="connsiteX828" fmla="*/ 3950842 w 8745587"/>
              <a:gd name="connsiteY828" fmla="*/ 579408 h 4033763"/>
              <a:gd name="connsiteX829" fmla="*/ 3937175 w 8745587"/>
              <a:gd name="connsiteY829" fmla="*/ 483445 h 4033763"/>
              <a:gd name="connsiteX830" fmla="*/ 3849149 w 8745587"/>
              <a:gd name="connsiteY830" fmla="*/ 512328 h 4033763"/>
              <a:gd name="connsiteX831" fmla="*/ 3813938 w 8745587"/>
              <a:gd name="connsiteY831" fmla="*/ 436568 h 4033763"/>
              <a:gd name="connsiteX832" fmla="*/ 3952463 w 8745587"/>
              <a:gd name="connsiteY832" fmla="*/ 348654 h 4033763"/>
              <a:gd name="connsiteX833" fmla="*/ 3994623 w 8745587"/>
              <a:gd name="connsiteY833" fmla="*/ 286309 h 4033763"/>
              <a:gd name="connsiteX834" fmla="*/ 4031687 w 8745587"/>
              <a:gd name="connsiteY834" fmla="*/ 258215 h 4033763"/>
              <a:gd name="connsiteX835" fmla="*/ 4041879 w 8745587"/>
              <a:gd name="connsiteY835" fmla="*/ 218914 h 4033763"/>
              <a:gd name="connsiteX836" fmla="*/ 4113690 w 8745587"/>
              <a:gd name="connsiteY836" fmla="*/ 195081 h 4033763"/>
              <a:gd name="connsiteX837" fmla="*/ 4218858 w 8745587"/>
              <a:gd name="connsiteY837" fmla="*/ 163198 h 4033763"/>
              <a:gd name="connsiteX838" fmla="*/ 4303177 w 8745587"/>
              <a:gd name="connsiteY838" fmla="*/ 163198 h 4033763"/>
              <a:gd name="connsiteX839" fmla="*/ 4354140 w 8745587"/>
              <a:gd name="connsiteY839" fmla="*/ 160357 h 4033763"/>
              <a:gd name="connsiteX840" fmla="*/ 4402554 w 8745587"/>
              <a:gd name="connsiteY840" fmla="*/ 188452 h 4033763"/>
              <a:gd name="connsiteX841" fmla="*/ 4602466 w 8745587"/>
              <a:gd name="connsiteY841" fmla="*/ 232803 h 4033763"/>
              <a:gd name="connsiteX842" fmla="*/ 4627020 w 8745587"/>
              <a:gd name="connsiteY842" fmla="*/ 283626 h 4033763"/>
              <a:gd name="connsiteX843" fmla="*/ 4505174 w 8745587"/>
              <a:gd name="connsiteY843" fmla="*/ 282837 h 4033763"/>
              <a:gd name="connsiteX844" fmla="*/ 4584397 w 8745587"/>
              <a:gd name="connsiteY844" fmla="*/ 345181 h 4033763"/>
              <a:gd name="connsiteX845" fmla="*/ 4565865 w 8745587"/>
              <a:gd name="connsiteY845" fmla="*/ 319928 h 4033763"/>
              <a:gd name="connsiteX846" fmla="*/ 4626557 w 8745587"/>
              <a:gd name="connsiteY846" fmla="*/ 324979 h 4033763"/>
              <a:gd name="connsiteX847" fmla="*/ 4658524 w 8745587"/>
              <a:gd name="connsiteY847" fmla="*/ 287098 h 4033763"/>
              <a:gd name="connsiteX848" fmla="*/ 4719216 w 8745587"/>
              <a:gd name="connsiteY848" fmla="*/ 276208 h 4033763"/>
              <a:gd name="connsiteX849" fmla="*/ 4710877 w 8745587"/>
              <a:gd name="connsiteY849" fmla="*/ 230594 h 4033763"/>
              <a:gd name="connsiteX850" fmla="*/ 4753036 w 8745587"/>
              <a:gd name="connsiteY850" fmla="*/ 232330 h 4033763"/>
              <a:gd name="connsiteX851" fmla="*/ 4791258 w 8745587"/>
              <a:gd name="connsiteY851" fmla="*/ 258530 h 4033763"/>
              <a:gd name="connsiteX852" fmla="*/ 4879284 w 8745587"/>
              <a:gd name="connsiteY852" fmla="*/ 222228 h 4033763"/>
              <a:gd name="connsiteX853" fmla="*/ 4949705 w 8745587"/>
              <a:gd name="connsiteY853" fmla="*/ 223807 h 4033763"/>
              <a:gd name="connsiteX854" fmla="*/ 5008543 w 8745587"/>
              <a:gd name="connsiteY854" fmla="*/ 214337 h 4033763"/>
              <a:gd name="connsiteX855" fmla="*/ 5059737 w 8745587"/>
              <a:gd name="connsiteY855" fmla="*/ 217178 h 4033763"/>
              <a:gd name="connsiteX856" fmla="*/ 5053020 w 8745587"/>
              <a:gd name="connsiteY856" fmla="*/ 188452 h 4033763"/>
              <a:gd name="connsiteX857" fmla="*/ 5241580 w 8745587"/>
              <a:gd name="connsiteY857" fmla="*/ 218914 h 4033763"/>
              <a:gd name="connsiteX858" fmla="*/ 5181121 w 8745587"/>
              <a:gd name="connsiteY858" fmla="*/ 156569 h 4033763"/>
              <a:gd name="connsiteX859" fmla="*/ 5253163 w 8745587"/>
              <a:gd name="connsiteY859" fmla="*/ 107167 h 4033763"/>
              <a:gd name="connsiteX860" fmla="*/ 5322425 w 8745587"/>
              <a:gd name="connsiteY860" fmla="*/ 131000 h 4033763"/>
              <a:gd name="connsiteX861" fmla="*/ 5375936 w 8745587"/>
              <a:gd name="connsiteY861" fmla="*/ 134472 h 4033763"/>
              <a:gd name="connsiteX862" fmla="*/ 5433616 w 8745587"/>
              <a:gd name="connsiteY862" fmla="*/ 121214 h 4033763"/>
              <a:gd name="connsiteX863" fmla="*/ 5435469 w 8745587"/>
              <a:gd name="connsiteY863" fmla="*/ 95803 h 4033763"/>
              <a:gd name="connsiteX864" fmla="*/ 5521410 w 8745587"/>
              <a:gd name="connsiteY864" fmla="*/ 84123 h 4033763"/>
              <a:gd name="connsiteX865" fmla="*/ 5537626 w 8745587"/>
              <a:gd name="connsiteY865" fmla="*/ 53503 h 4033763"/>
              <a:gd name="connsiteX866" fmla="*/ 5610826 w 8745587"/>
              <a:gd name="connsiteY866" fmla="*/ 40245 h 4033763"/>
              <a:gd name="connsiteX867" fmla="*/ 5669665 w 8745587"/>
              <a:gd name="connsiteY867" fmla="*/ 20042 h 4033763"/>
              <a:gd name="connsiteX868" fmla="*/ 5750510 w 8745587"/>
              <a:gd name="connsiteY868" fmla="*/ 23515 h 4033763"/>
              <a:gd name="connsiteX869" fmla="*/ 5842503 w 8745587"/>
              <a:gd name="connsiteY869" fmla="*/ 343 h 40337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 ang="0">
                <a:pos x="connsiteX330" y="connsiteY330"/>
              </a:cxn>
              <a:cxn ang="0">
                <a:pos x="connsiteX331" y="connsiteY331"/>
              </a:cxn>
              <a:cxn ang="0">
                <a:pos x="connsiteX332" y="connsiteY332"/>
              </a:cxn>
              <a:cxn ang="0">
                <a:pos x="connsiteX333" y="connsiteY333"/>
              </a:cxn>
              <a:cxn ang="0">
                <a:pos x="connsiteX334" y="connsiteY334"/>
              </a:cxn>
              <a:cxn ang="0">
                <a:pos x="connsiteX335" y="connsiteY335"/>
              </a:cxn>
              <a:cxn ang="0">
                <a:pos x="connsiteX336" y="connsiteY336"/>
              </a:cxn>
              <a:cxn ang="0">
                <a:pos x="connsiteX337" y="connsiteY337"/>
              </a:cxn>
              <a:cxn ang="0">
                <a:pos x="connsiteX338" y="connsiteY338"/>
              </a:cxn>
              <a:cxn ang="0">
                <a:pos x="connsiteX339" y="connsiteY339"/>
              </a:cxn>
              <a:cxn ang="0">
                <a:pos x="connsiteX340" y="connsiteY340"/>
              </a:cxn>
              <a:cxn ang="0">
                <a:pos x="connsiteX341" y="connsiteY341"/>
              </a:cxn>
              <a:cxn ang="0">
                <a:pos x="connsiteX342" y="connsiteY342"/>
              </a:cxn>
              <a:cxn ang="0">
                <a:pos x="connsiteX343" y="connsiteY343"/>
              </a:cxn>
              <a:cxn ang="0">
                <a:pos x="connsiteX344" y="connsiteY344"/>
              </a:cxn>
              <a:cxn ang="0">
                <a:pos x="connsiteX345" y="connsiteY345"/>
              </a:cxn>
              <a:cxn ang="0">
                <a:pos x="connsiteX346" y="connsiteY346"/>
              </a:cxn>
              <a:cxn ang="0">
                <a:pos x="connsiteX347" y="connsiteY347"/>
              </a:cxn>
              <a:cxn ang="0">
                <a:pos x="connsiteX348" y="connsiteY348"/>
              </a:cxn>
              <a:cxn ang="0">
                <a:pos x="connsiteX349" y="connsiteY349"/>
              </a:cxn>
              <a:cxn ang="0">
                <a:pos x="connsiteX350" y="connsiteY350"/>
              </a:cxn>
              <a:cxn ang="0">
                <a:pos x="connsiteX351" y="connsiteY351"/>
              </a:cxn>
              <a:cxn ang="0">
                <a:pos x="connsiteX352" y="connsiteY352"/>
              </a:cxn>
              <a:cxn ang="0">
                <a:pos x="connsiteX353" y="connsiteY353"/>
              </a:cxn>
              <a:cxn ang="0">
                <a:pos x="connsiteX354" y="connsiteY354"/>
              </a:cxn>
              <a:cxn ang="0">
                <a:pos x="connsiteX355" y="connsiteY355"/>
              </a:cxn>
              <a:cxn ang="0">
                <a:pos x="connsiteX356" y="connsiteY356"/>
              </a:cxn>
              <a:cxn ang="0">
                <a:pos x="connsiteX357" y="connsiteY357"/>
              </a:cxn>
              <a:cxn ang="0">
                <a:pos x="connsiteX358" y="connsiteY358"/>
              </a:cxn>
              <a:cxn ang="0">
                <a:pos x="connsiteX359" y="connsiteY359"/>
              </a:cxn>
              <a:cxn ang="0">
                <a:pos x="connsiteX360" y="connsiteY360"/>
              </a:cxn>
              <a:cxn ang="0">
                <a:pos x="connsiteX361" y="connsiteY361"/>
              </a:cxn>
              <a:cxn ang="0">
                <a:pos x="connsiteX362" y="connsiteY362"/>
              </a:cxn>
              <a:cxn ang="0">
                <a:pos x="connsiteX363" y="connsiteY363"/>
              </a:cxn>
              <a:cxn ang="0">
                <a:pos x="connsiteX364" y="connsiteY364"/>
              </a:cxn>
              <a:cxn ang="0">
                <a:pos x="connsiteX365" y="connsiteY365"/>
              </a:cxn>
              <a:cxn ang="0">
                <a:pos x="connsiteX366" y="connsiteY366"/>
              </a:cxn>
              <a:cxn ang="0">
                <a:pos x="connsiteX367" y="connsiteY367"/>
              </a:cxn>
              <a:cxn ang="0">
                <a:pos x="connsiteX368" y="connsiteY368"/>
              </a:cxn>
              <a:cxn ang="0">
                <a:pos x="connsiteX369" y="connsiteY369"/>
              </a:cxn>
              <a:cxn ang="0">
                <a:pos x="connsiteX370" y="connsiteY370"/>
              </a:cxn>
              <a:cxn ang="0">
                <a:pos x="connsiteX371" y="connsiteY371"/>
              </a:cxn>
              <a:cxn ang="0">
                <a:pos x="connsiteX372" y="connsiteY372"/>
              </a:cxn>
              <a:cxn ang="0">
                <a:pos x="connsiteX373" y="connsiteY373"/>
              </a:cxn>
              <a:cxn ang="0">
                <a:pos x="connsiteX374" y="connsiteY374"/>
              </a:cxn>
              <a:cxn ang="0">
                <a:pos x="connsiteX375" y="connsiteY375"/>
              </a:cxn>
              <a:cxn ang="0">
                <a:pos x="connsiteX376" y="connsiteY376"/>
              </a:cxn>
              <a:cxn ang="0">
                <a:pos x="connsiteX377" y="connsiteY377"/>
              </a:cxn>
              <a:cxn ang="0">
                <a:pos x="connsiteX378" y="connsiteY378"/>
              </a:cxn>
              <a:cxn ang="0">
                <a:pos x="connsiteX379" y="connsiteY379"/>
              </a:cxn>
              <a:cxn ang="0">
                <a:pos x="connsiteX380" y="connsiteY380"/>
              </a:cxn>
              <a:cxn ang="0">
                <a:pos x="connsiteX381" y="connsiteY381"/>
              </a:cxn>
              <a:cxn ang="0">
                <a:pos x="connsiteX382" y="connsiteY382"/>
              </a:cxn>
              <a:cxn ang="0">
                <a:pos x="connsiteX383" y="connsiteY383"/>
              </a:cxn>
              <a:cxn ang="0">
                <a:pos x="connsiteX384" y="connsiteY384"/>
              </a:cxn>
              <a:cxn ang="0">
                <a:pos x="connsiteX385" y="connsiteY385"/>
              </a:cxn>
              <a:cxn ang="0">
                <a:pos x="connsiteX386" y="connsiteY386"/>
              </a:cxn>
              <a:cxn ang="0">
                <a:pos x="connsiteX387" y="connsiteY387"/>
              </a:cxn>
              <a:cxn ang="0">
                <a:pos x="connsiteX388" y="connsiteY388"/>
              </a:cxn>
              <a:cxn ang="0">
                <a:pos x="connsiteX389" y="connsiteY389"/>
              </a:cxn>
              <a:cxn ang="0">
                <a:pos x="connsiteX390" y="connsiteY390"/>
              </a:cxn>
              <a:cxn ang="0">
                <a:pos x="connsiteX391" y="connsiteY391"/>
              </a:cxn>
              <a:cxn ang="0">
                <a:pos x="connsiteX392" y="connsiteY392"/>
              </a:cxn>
              <a:cxn ang="0">
                <a:pos x="connsiteX393" y="connsiteY393"/>
              </a:cxn>
              <a:cxn ang="0">
                <a:pos x="connsiteX394" y="connsiteY394"/>
              </a:cxn>
              <a:cxn ang="0">
                <a:pos x="connsiteX395" y="connsiteY395"/>
              </a:cxn>
              <a:cxn ang="0">
                <a:pos x="connsiteX396" y="connsiteY396"/>
              </a:cxn>
              <a:cxn ang="0">
                <a:pos x="connsiteX397" y="connsiteY397"/>
              </a:cxn>
              <a:cxn ang="0">
                <a:pos x="connsiteX398" y="connsiteY398"/>
              </a:cxn>
              <a:cxn ang="0">
                <a:pos x="connsiteX399" y="connsiteY399"/>
              </a:cxn>
              <a:cxn ang="0">
                <a:pos x="connsiteX400" y="connsiteY400"/>
              </a:cxn>
              <a:cxn ang="0">
                <a:pos x="connsiteX401" y="connsiteY401"/>
              </a:cxn>
              <a:cxn ang="0">
                <a:pos x="connsiteX402" y="connsiteY402"/>
              </a:cxn>
              <a:cxn ang="0">
                <a:pos x="connsiteX403" y="connsiteY403"/>
              </a:cxn>
              <a:cxn ang="0">
                <a:pos x="connsiteX404" y="connsiteY404"/>
              </a:cxn>
              <a:cxn ang="0">
                <a:pos x="connsiteX405" y="connsiteY405"/>
              </a:cxn>
              <a:cxn ang="0">
                <a:pos x="connsiteX406" y="connsiteY406"/>
              </a:cxn>
              <a:cxn ang="0">
                <a:pos x="connsiteX407" y="connsiteY407"/>
              </a:cxn>
              <a:cxn ang="0">
                <a:pos x="connsiteX408" y="connsiteY408"/>
              </a:cxn>
              <a:cxn ang="0">
                <a:pos x="connsiteX409" y="connsiteY409"/>
              </a:cxn>
              <a:cxn ang="0">
                <a:pos x="connsiteX410" y="connsiteY410"/>
              </a:cxn>
              <a:cxn ang="0">
                <a:pos x="connsiteX411" y="connsiteY411"/>
              </a:cxn>
              <a:cxn ang="0">
                <a:pos x="connsiteX412" y="connsiteY412"/>
              </a:cxn>
              <a:cxn ang="0">
                <a:pos x="connsiteX413" y="connsiteY413"/>
              </a:cxn>
              <a:cxn ang="0">
                <a:pos x="connsiteX414" y="connsiteY414"/>
              </a:cxn>
              <a:cxn ang="0">
                <a:pos x="connsiteX415" y="connsiteY415"/>
              </a:cxn>
              <a:cxn ang="0">
                <a:pos x="connsiteX416" y="connsiteY416"/>
              </a:cxn>
              <a:cxn ang="0">
                <a:pos x="connsiteX417" y="connsiteY417"/>
              </a:cxn>
              <a:cxn ang="0">
                <a:pos x="connsiteX418" y="connsiteY418"/>
              </a:cxn>
              <a:cxn ang="0">
                <a:pos x="connsiteX419" y="connsiteY419"/>
              </a:cxn>
              <a:cxn ang="0">
                <a:pos x="connsiteX420" y="connsiteY420"/>
              </a:cxn>
              <a:cxn ang="0">
                <a:pos x="connsiteX421" y="connsiteY421"/>
              </a:cxn>
              <a:cxn ang="0">
                <a:pos x="connsiteX422" y="connsiteY422"/>
              </a:cxn>
              <a:cxn ang="0">
                <a:pos x="connsiteX423" y="connsiteY423"/>
              </a:cxn>
              <a:cxn ang="0">
                <a:pos x="connsiteX424" y="connsiteY424"/>
              </a:cxn>
              <a:cxn ang="0">
                <a:pos x="connsiteX425" y="connsiteY425"/>
              </a:cxn>
              <a:cxn ang="0">
                <a:pos x="connsiteX426" y="connsiteY426"/>
              </a:cxn>
              <a:cxn ang="0">
                <a:pos x="connsiteX427" y="connsiteY427"/>
              </a:cxn>
              <a:cxn ang="0">
                <a:pos x="connsiteX428" y="connsiteY428"/>
              </a:cxn>
              <a:cxn ang="0">
                <a:pos x="connsiteX429" y="connsiteY429"/>
              </a:cxn>
              <a:cxn ang="0">
                <a:pos x="connsiteX430" y="connsiteY430"/>
              </a:cxn>
              <a:cxn ang="0">
                <a:pos x="connsiteX431" y="connsiteY431"/>
              </a:cxn>
              <a:cxn ang="0">
                <a:pos x="connsiteX432" y="connsiteY432"/>
              </a:cxn>
              <a:cxn ang="0">
                <a:pos x="connsiteX433" y="connsiteY433"/>
              </a:cxn>
              <a:cxn ang="0">
                <a:pos x="connsiteX434" y="connsiteY434"/>
              </a:cxn>
              <a:cxn ang="0">
                <a:pos x="connsiteX435" y="connsiteY435"/>
              </a:cxn>
              <a:cxn ang="0">
                <a:pos x="connsiteX436" y="connsiteY436"/>
              </a:cxn>
              <a:cxn ang="0">
                <a:pos x="connsiteX437" y="connsiteY437"/>
              </a:cxn>
              <a:cxn ang="0">
                <a:pos x="connsiteX438" y="connsiteY438"/>
              </a:cxn>
              <a:cxn ang="0">
                <a:pos x="connsiteX439" y="connsiteY439"/>
              </a:cxn>
              <a:cxn ang="0">
                <a:pos x="connsiteX440" y="connsiteY440"/>
              </a:cxn>
              <a:cxn ang="0">
                <a:pos x="connsiteX441" y="connsiteY441"/>
              </a:cxn>
              <a:cxn ang="0">
                <a:pos x="connsiteX442" y="connsiteY442"/>
              </a:cxn>
              <a:cxn ang="0">
                <a:pos x="connsiteX443" y="connsiteY443"/>
              </a:cxn>
              <a:cxn ang="0">
                <a:pos x="connsiteX444" y="connsiteY444"/>
              </a:cxn>
              <a:cxn ang="0">
                <a:pos x="connsiteX445" y="connsiteY445"/>
              </a:cxn>
              <a:cxn ang="0">
                <a:pos x="connsiteX446" y="connsiteY446"/>
              </a:cxn>
              <a:cxn ang="0">
                <a:pos x="connsiteX447" y="connsiteY447"/>
              </a:cxn>
              <a:cxn ang="0">
                <a:pos x="connsiteX448" y="connsiteY448"/>
              </a:cxn>
              <a:cxn ang="0">
                <a:pos x="connsiteX449" y="connsiteY449"/>
              </a:cxn>
              <a:cxn ang="0">
                <a:pos x="connsiteX450" y="connsiteY450"/>
              </a:cxn>
              <a:cxn ang="0">
                <a:pos x="connsiteX451" y="connsiteY451"/>
              </a:cxn>
              <a:cxn ang="0">
                <a:pos x="connsiteX452" y="connsiteY452"/>
              </a:cxn>
              <a:cxn ang="0">
                <a:pos x="connsiteX453" y="connsiteY453"/>
              </a:cxn>
              <a:cxn ang="0">
                <a:pos x="connsiteX454" y="connsiteY454"/>
              </a:cxn>
              <a:cxn ang="0">
                <a:pos x="connsiteX455" y="connsiteY455"/>
              </a:cxn>
              <a:cxn ang="0">
                <a:pos x="connsiteX456" y="connsiteY456"/>
              </a:cxn>
              <a:cxn ang="0">
                <a:pos x="connsiteX457" y="connsiteY457"/>
              </a:cxn>
              <a:cxn ang="0">
                <a:pos x="connsiteX458" y="connsiteY458"/>
              </a:cxn>
              <a:cxn ang="0">
                <a:pos x="connsiteX459" y="connsiteY459"/>
              </a:cxn>
              <a:cxn ang="0">
                <a:pos x="connsiteX460" y="connsiteY460"/>
              </a:cxn>
              <a:cxn ang="0">
                <a:pos x="connsiteX461" y="connsiteY461"/>
              </a:cxn>
              <a:cxn ang="0">
                <a:pos x="connsiteX462" y="connsiteY462"/>
              </a:cxn>
              <a:cxn ang="0">
                <a:pos x="connsiteX463" y="connsiteY463"/>
              </a:cxn>
              <a:cxn ang="0">
                <a:pos x="connsiteX464" y="connsiteY464"/>
              </a:cxn>
              <a:cxn ang="0">
                <a:pos x="connsiteX465" y="connsiteY465"/>
              </a:cxn>
              <a:cxn ang="0">
                <a:pos x="connsiteX466" y="connsiteY466"/>
              </a:cxn>
              <a:cxn ang="0">
                <a:pos x="connsiteX467" y="connsiteY467"/>
              </a:cxn>
              <a:cxn ang="0">
                <a:pos x="connsiteX468" y="connsiteY468"/>
              </a:cxn>
              <a:cxn ang="0">
                <a:pos x="connsiteX469" y="connsiteY469"/>
              </a:cxn>
              <a:cxn ang="0">
                <a:pos x="connsiteX470" y="connsiteY470"/>
              </a:cxn>
              <a:cxn ang="0">
                <a:pos x="connsiteX471" y="connsiteY471"/>
              </a:cxn>
              <a:cxn ang="0">
                <a:pos x="connsiteX472" y="connsiteY472"/>
              </a:cxn>
              <a:cxn ang="0">
                <a:pos x="connsiteX473" y="connsiteY473"/>
              </a:cxn>
              <a:cxn ang="0">
                <a:pos x="connsiteX474" y="connsiteY474"/>
              </a:cxn>
              <a:cxn ang="0">
                <a:pos x="connsiteX475" y="connsiteY475"/>
              </a:cxn>
              <a:cxn ang="0">
                <a:pos x="connsiteX476" y="connsiteY476"/>
              </a:cxn>
              <a:cxn ang="0">
                <a:pos x="connsiteX477" y="connsiteY477"/>
              </a:cxn>
              <a:cxn ang="0">
                <a:pos x="connsiteX478" y="connsiteY478"/>
              </a:cxn>
              <a:cxn ang="0">
                <a:pos x="connsiteX479" y="connsiteY479"/>
              </a:cxn>
              <a:cxn ang="0">
                <a:pos x="connsiteX480" y="connsiteY480"/>
              </a:cxn>
              <a:cxn ang="0">
                <a:pos x="connsiteX481" y="connsiteY481"/>
              </a:cxn>
              <a:cxn ang="0">
                <a:pos x="connsiteX482" y="connsiteY482"/>
              </a:cxn>
              <a:cxn ang="0">
                <a:pos x="connsiteX483" y="connsiteY483"/>
              </a:cxn>
              <a:cxn ang="0">
                <a:pos x="connsiteX484" y="connsiteY484"/>
              </a:cxn>
              <a:cxn ang="0">
                <a:pos x="connsiteX485" y="connsiteY485"/>
              </a:cxn>
              <a:cxn ang="0">
                <a:pos x="connsiteX486" y="connsiteY486"/>
              </a:cxn>
              <a:cxn ang="0">
                <a:pos x="connsiteX487" y="connsiteY487"/>
              </a:cxn>
              <a:cxn ang="0">
                <a:pos x="connsiteX488" y="connsiteY488"/>
              </a:cxn>
              <a:cxn ang="0">
                <a:pos x="connsiteX489" y="connsiteY489"/>
              </a:cxn>
              <a:cxn ang="0">
                <a:pos x="connsiteX490" y="connsiteY490"/>
              </a:cxn>
              <a:cxn ang="0">
                <a:pos x="connsiteX491" y="connsiteY491"/>
              </a:cxn>
              <a:cxn ang="0">
                <a:pos x="connsiteX492" y="connsiteY492"/>
              </a:cxn>
              <a:cxn ang="0">
                <a:pos x="connsiteX493" y="connsiteY493"/>
              </a:cxn>
              <a:cxn ang="0">
                <a:pos x="connsiteX494" y="connsiteY494"/>
              </a:cxn>
              <a:cxn ang="0">
                <a:pos x="connsiteX495" y="connsiteY495"/>
              </a:cxn>
              <a:cxn ang="0">
                <a:pos x="connsiteX496" y="connsiteY496"/>
              </a:cxn>
              <a:cxn ang="0">
                <a:pos x="connsiteX497" y="connsiteY497"/>
              </a:cxn>
              <a:cxn ang="0">
                <a:pos x="connsiteX498" y="connsiteY498"/>
              </a:cxn>
              <a:cxn ang="0">
                <a:pos x="connsiteX499" y="connsiteY499"/>
              </a:cxn>
              <a:cxn ang="0">
                <a:pos x="connsiteX500" y="connsiteY500"/>
              </a:cxn>
              <a:cxn ang="0">
                <a:pos x="connsiteX501" y="connsiteY501"/>
              </a:cxn>
              <a:cxn ang="0">
                <a:pos x="connsiteX502" y="connsiteY502"/>
              </a:cxn>
              <a:cxn ang="0">
                <a:pos x="connsiteX503" y="connsiteY503"/>
              </a:cxn>
              <a:cxn ang="0">
                <a:pos x="connsiteX504" y="connsiteY504"/>
              </a:cxn>
              <a:cxn ang="0">
                <a:pos x="connsiteX505" y="connsiteY505"/>
              </a:cxn>
              <a:cxn ang="0">
                <a:pos x="connsiteX506" y="connsiteY506"/>
              </a:cxn>
              <a:cxn ang="0">
                <a:pos x="connsiteX507" y="connsiteY507"/>
              </a:cxn>
              <a:cxn ang="0">
                <a:pos x="connsiteX508" y="connsiteY508"/>
              </a:cxn>
              <a:cxn ang="0">
                <a:pos x="connsiteX509" y="connsiteY509"/>
              </a:cxn>
              <a:cxn ang="0">
                <a:pos x="connsiteX510" y="connsiteY510"/>
              </a:cxn>
              <a:cxn ang="0">
                <a:pos x="connsiteX511" y="connsiteY511"/>
              </a:cxn>
              <a:cxn ang="0">
                <a:pos x="connsiteX512" y="connsiteY512"/>
              </a:cxn>
              <a:cxn ang="0">
                <a:pos x="connsiteX513" y="connsiteY513"/>
              </a:cxn>
              <a:cxn ang="0">
                <a:pos x="connsiteX514" y="connsiteY514"/>
              </a:cxn>
              <a:cxn ang="0">
                <a:pos x="connsiteX515" y="connsiteY515"/>
              </a:cxn>
              <a:cxn ang="0">
                <a:pos x="connsiteX516" y="connsiteY516"/>
              </a:cxn>
              <a:cxn ang="0">
                <a:pos x="connsiteX517" y="connsiteY517"/>
              </a:cxn>
              <a:cxn ang="0">
                <a:pos x="connsiteX518" y="connsiteY518"/>
              </a:cxn>
              <a:cxn ang="0">
                <a:pos x="connsiteX519" y="connsiteY519"/>
              </a:cxn>
              <a:cxn ang="0">
                <a:pos x="connsiteX520" y="connsiteY520"/>
              </a:cxn>
              <a:cxn ang="0">
                <a:pos x="connsiteX521" y="connsiteY521"/>
              </a:cxn>
              <a:cxn ang="0">
                <a:pos x="connsiteX522" y="connsiteY522"/>
              </a:cxn>
              <a:cxn ang="0">
                <a:pos x="connsiteX523" y="connsiteY523"/>
              </a:cxn>
              <a:cxn ang="0">
                <a:pos x="connsiteX524" y="connsiteY524"/>
              </a:cxn>
              <a:cxn ang="0">
                <a:pos x="connsiteX525" y="connsiteY525"/>
              </a:cxn>
              <a:cxn ang="0">
                <a:pos x="connsiteX526" y="connsiteY526"/>
              </a:cxn>
              <a:cxn ang="0">
                <a:pos x="connsiteX527" y="connsiteY527"/>
              </a:cxn>
              <a:cxn ang="0">
                <a:pos x="connsiteX528" y="connsiteY528"/>
              </a:cxn>
              <a:cxn ang="0">
                <a:pos x="connsiteX529" y="connsiteY529"/>
              </a:cxn>
              <a:cxn ang="0">
                <a:pos x="connsiteX530" y="connsiteY530"/>
              </a:cxn>
              <a:cxn ang="0">
                <a:pos x="connsiteX531" y="connsiteY531"/>
              </a:cxn>
              <a:cxn ang="0">
                <a:pos x="connsiteX532" y="connsiteY532"/>
              </a:cxn>
              <a:cxn ang="0">
                <a:pos x="connsiteX533" y="connsiteY533"/>
              </a:cxn>
              <a:cxn ang="0">
                <a:pos x="connsiteX534" y="connsiteY534"/>
              </a:cxn>
              <a:cxn ang="0">
                <a:pos x="connsiteX535" y="connsiteY535"/>
              </a:cxn>
              <a:cxn ang="0">
                <a:pos x="connsiteX536" y="connsiteY536"/>
              </a:cxn>
              <a:cxn ang="0">
                <a:pos x="connsiteX537" y="connsiteY537"/>
              </a:cxn>
              <a:cxn ang="0">
                <a:pos x="connsiteX538" y="connsiteY538"/>
              </a:cxn>
              <a:cxn ang="0">
                <a:pos x="connsiteX539" y="connsiteY539"/>
              </a:cxn>
              <a:cxn ang="0">
                <a:pos x="connsiteX540" y="connsiteY540"/>
              </a:cxn>
              <a:cxn ang="0">
                <a:pos x="connsiteX541" y="connsiteY541"/>
              </a:cxn>
              <a:cxn ang="0">
                <a:pos x="connsiteX542" y="connsiteY542"/>
              </a:cxn>
              <a:cxn ang="0">
                <a:pos x="connsiteX543" y="connsiteY543"/>
              </a:cxn>
              <a:cxn ang="0">
                <a:pos x="connsiteX544" y="connsiteY544"/>
              </a:cxn>
              <a:cxn ang="0">
                <a:pos x="connsiteX545" y="connsiteY545"/>
              </a:cxn>
              <a:cxn ang="0">
                <a:pos x="connsiteX546" y="connsiteY546"/>
              </a:cxn>
              <a:cxn ang="0">
                <a:pos x="connsiteX547" y="connsiteY547"/>
              </a:cxn>
              <a:cxn ang="0">
                <a:pos x="connsiteX548" y="connsiteY548"/>
              </a:cxn>
              <a:cxn ang="0">
                <a:pos x="connsiteX549" y="connsiteY549"/>
              </a:cxn>
              <a:cxn ang="0">
                <a:pos x="connsiteX550" y="connsiteY550"/>
              </a:cxn>
              <a:cxn ang="0">
                <a:pos x="connsiteX551" y="connsiteY551"/>
              </a:cxn>
              <a:cxn ang="0">
                <a:pos x="connsiteX552" y="connsiteY552"/>
              </a:cxn>
              <a:cxn ang="0">
                <a:pos x="connsiteX553" y="connsiteY553"/>
              </a:cxn>
              <a:cxn ang="0">
                <a:pos x="connsiteX554" y="connsiteY554"/>
              </a:cxn>
              <a:cxn ang="0">
                <a:pos x="connsiteX555" y="connsiteY555"/>
              </a:cxn>
              <a:cxn ang="0">
                <a:pos x="connsiteX556" y="connsiteY556"/>
              </a:cxn>
              <a:cxn ang="0">
                <a:pos x="connsiteX557" y="connsiteY557"/>
              </a:cxn>
              <a:cxn ang="0">
                <a:pos x="connsiteX558" y="connsiteY558"/>
              </a:cxn>
              <a:cxn ang="0">
                <a:pos x="connsiteX559" y="connsiteY559"/>
              </a:cxn>
              <a:cxn ang="0">
                <a:pos x="connsiteX560" y="connsiteY560"/>
              </a:cxn>
              <a:cxn ang="0">
                <a:pos x="connsiteX561" y="connsiteY561"/>
              </a:cxn>
              <a:cxn ang="0">
                <a:pos x="connsiteX562" y="connsiteY562"/>
              </a:cxn>
              <a:cxn ang="0">
                <a:pos x="connsiteX563" y="connsiteY563"/>
              </a:cxn>
              <a:cxn ang="0">
                <a:pos x="connsiteX564" y="connsiteY564"/>
              </a:cxn>
              <a:cxn ang="0">
                <a:pos x="connsiteX565" y="connsiteY565"/>
              </a:cxn>
              <a:cxn ang="0">
                <a:pos x="connsiteX566" y="connsiteY566"/>
              </a:cxn>
              <a:cxn ang="0">
                <a:pos x="connsiteX567" y="connsiteY567"/>
              </a:cxn>
              <a:cxn ang="0">
                <a:pos x="connsiteX568" y="connsiteY568"/>
              </a:cxn>
              <a:cxn ang="0">
                <a:pos x="connsiteX569" y="connsiteY569"/>
              </a:cxn>
              <a:cxn ang="0">
                <a:pos x="connsiteX570" y="connsiteY570"/>
              </a:cxn>
              <a:cxn ang="0">
                <a:pos x="connsiteX571" y="connsiteY571"/>
              </a:cxn>
              <a:cxn ang="0">
                <a:pos x="connsiteX572" y="connsiteY572"/>
              </a:cxn>
              <a:cxn ang="0">
                <a:pos x="connsiteX573" y="connsiteY573"/>
              </a:cxn>
              <a:cxn ang="0">
                <a:pos x="connsiteX574" y="connsiteY574"/>
              </a:cxn>
              <a:cxn ang="0">
                <a:pos x="connsiteX575" y="connsiteY575"/>
              </a:cxn>
              <a:cxn ang="0">
                <a:pos x="connsiteX576" y="connsiteY576"/>
              </a:cxn>
              <a:cxn ang="0">
                <a:pos x="connsiteX577" y="connsiteY577"/>
              </a:cxn>
              <a:cxn ang="0">
                <a:pos x="connsiteX578" y="connsiteY578"/>
              </a:cxn>
              <a:cxn ang="0">
                <a:pos x="connsiteX579" y="connsiteY579"/>
              </a:cxn>
              <a:cxn ang="0">
                <a:pos x="connsiteX580" y="connsiteY580"/>
              </a:cxn>
              <a:cxn ang="0">
                <a:pos x="connsiteX581" y="connsiteY581"/>
              </a:cxn>
              <a:cxn ang="0">
                <a:pos x="connsiteX582" y="connsiteY582"/>
              </a:cxn>
              <a:cxn ang="0">
                <a:pos x="connsiteX583" y="connsiteY583"/>
              </a:cxn>
              <a:cxn ang="0">
                <a:pos x="connsiteX584" y="connsiteY584"/>
              </a:cxn>
              <a:cxn ang="0">
                <a:pos x="connsiteX585" y="connsiteY585"/>
              </a:cxn>
              <a:cxn ang="0">
                <a:pos x="connsiteX586" y="connsiteY586"/>
              </a:cxn>
              <a:cxn ang="0">
                <a:pos x="connsiteX587" y="connsiteY587"/>
              </a:cxn>
              <a:cxn ang="0">
                <a:pos x="connsiteX588" y="connsiteY588"/>
              </a:cxn>
              <a:cxn ang="0">
                <a:pos x="connsiteX589" y="connsiteY589"/>
              </a:cxn>
              <a:cxn ang="0">
                <a:pos x="connsiteX590" y="connsiteY590"/>
              </a:cxn>
              <a:cxn ang="0">
                <a:pos x="connsiteX591" y="connsiteY591"/>
              </a:cxn>
              <a:cxn ang="0">
                <a:pos x="connsiteX592" y="connsiteY592"/>
              </a:cxn>
              <a:cxn ang="0">
                <a:pos x="connsiteX593" y="connsiteY593"/>
              </a:cxn>
              <a:cxn ang="0">
                <a:pos x="connsiteX594" y="connsiteY594"/>
              </a:cxn>
              <a:cxn ang="0">
                <a:pos x="connsiteX595" y="connsiteY595"/>
              </a:cxn>
              <a:cxn ang="0">
                <a:pos x="connsiteX596" y="connsiteY596"/>
              </a:cxn>
              <a:cxn ang="0">
                <a:pos x="connsiteX597" y="connsiteY597"/>
              </a:cxn>
              <a:cxn ang="0">
                <a:pos x="connsiteX598" y="connsiteY598"/>
              </a:cxn>
              <a:cxn ang="0">
                <a:pos x="connsiteX599" y="connsiteY599"/>
              </a:cxn>
              <a:cxn ang="0">
                <a:pos x="connsiteX600" y="connsiteY600"/>
              </a:cxn>
              <a:cxn ang="0">
                <a:pos x="connsiteX601" y="connsiteY601"/>
              </a:cxn>
              <a:cxn ang="0">
                <a:pos x="connsiteX602" y="connsiteY602"/>
              </a:cxn>
              <a:cxn ang="0">
                <a:pos x="connsiteX603" y="connsiteY603"/>
              </a:cxn>
              <a:cxn ang="0">
                <a:pos x="connsiteX604" y="connsiteY604"/>
              </a:cxn>
              <a:cxn ang="0">
                <a:pos x="connsiteX605" y="connsiteY605"/>
              </a:cxn>
              <a:cxn ang="0">
                <a:pos x="connsiteX606" y="connsiteY606"/>
              </a:cxn>
              <a:cxn ang="0">
                <a:pos x="connsiteX607" y="connsiteY607"/>
              </a:cxn>
              <a:cxn ang="0">
                <a:pos x="connsiteX608" y="connsiteY608"/>
              </a:cxn>
              <a:cxn ang="0">
                <a:pos x="connsiteX609" y="connsiteY609"/>
              </a:cxn>
              <a:cxn ang="0">
                <a:pos x="connsiteX610" y="connsiteY610"/>
              </a:cxn>
              <a:cxn ang="0">
                <a:pos x="connsiteX611" y="connsiteY611"/>
              </a:cxn>
              <a:cxn ang="0">
                <a:pos x="connsiteX612" y="connsiteY612"/>
              </a:cxn>
              <a:cxn ang="0">
                <a:pos x="connsiteX613" y="connsiteY613"/>
              </a:cxn>
              <a:cxn ang="0">
                <a:pos x="connsiteX614" y="connsiteY614"/>
              </a:cxn>
              <a:cxn ang="0">
                <a:pos x="connsiteX615" y="connsiteY615"/>
              </a:cxn>
              <a:cxn ang="0">
                <a:pos x="connsiteX616" y="connsiteY616"/>
              </a:cxn>
              <a:cxn ang="0">
                <a:pos x="connsiteX617" y="connsiteY617"/>
              </a:cxn>
              <a:cxn ang="0">
                <a:pos x="connsiteX618" y="connsiteY618"/>
              </a:cxn>
              <a:cxn ang="0">
                <a:pos x="connsiteX619" y="connsiteY619"/>
              </a:cxn>
              <a:cxn ang="0">
                <a:pos x="connsiteX620" y="connsiteY620"/>
              </a:cxn>
              <a:cxn ang="0">
                <a:pos x="connsiteX621" y="connsiteY621"/>
              </a:cxn>
              <a:cxn ang="0">
                <a:pos x="connsiteX622" y="connsiteY622"/>
              </a:cxn>
              <a:cxn ang="0">
                <a:pos x="connsiteX623" y="connsiteY623"/>
              </a:cxn>
              <a:cxn ang="0">
                <a:pos x="connsiteX624" y="connsiteY624"/>
              </a:cxn>
              <a:cxn ang="0">
                <a:pos x="connsiteX625" y="connsiteY625"/>
              </a:cxn>
              <a:cxn ang="0">
                <a:pos x="connsiteX626" y="connsiteY626"/>
              </a:cxn>
              <a:cxn ang="0">
                <a:pos x="connsiteX627" y="connsiteY627"/>
              </a:cxn>
              <a:cxn ang="0">
                <a:pos x="connsiteX628" y="connsiteY628"/>
              </a:cxn>
              <a:cxn ang="0">
                <a:pos x="connsiteX629" y="connsiteY629"/>
              </a:cxn>
              <a:cxn ang="0">
                <a:pos x="connsiteX630" y="connsiteY630"/>
              </a:cxn>
              <a:cxn ang="0">
                <a:pos x="connsiteX631" y="connsiteY631"/>
              </a:cxn>
              <a:cxn ang="0">
                <a:pos x="connsiteX632" y="connsiteY632"/>
              </a:cxn>
              <a:cxn ang="0">
                <a:pos x="connsiteX633" y="connsiteY633"/>
              </a:cxn>
              <a:cxn ang="0">
                <a:pos x="connsiteX634" y="connsiteY634"/>
              </a:cxn>
              <a:cxn ang="0">
                <a:pos x="connsiteX635" y="connsiteY635"/>
              </a:cxn>
              <a:cxn ang="0">
                <a:pos x="connsiteX636" y="connsiteY636"/>
              </a:cxn>
              <a:cxn ang="0">
                <a:pos x="connsiteX637" y="connsiteY637"/>
              </a:cxn>
              <a:cxn ang="0">
                <a:pos x="connsiteX638" y="connsiteY638"/>
              </a:cxn>
              <a:cxn ang="0">
                <a:pos x="connsiteX639" y="connsiteY639"/>
              </a:cxn>
              <a:cxn ang="0">
                <a:pos x="connsiteX640" y="connsiteY640"/>
              </a:cxn>
              <a:cxn ang="0">
                <a:pos x="connsiteX641" y="connsiteY641"/>
              </a:cxn>
              <a:cxn ang="0">
                <a:pos x="connsiteX642" y="connsiteY642"/>
              </a:cxn>
              <a:cxn ang="0">
                <a:pos x="connsiteX643" y="connsiteY643"/>
              </a:cxn>
              <a:cxn ang="0">
                <a:pos x="connsiteX644" y="connsiteY644"/>
              </a:cxn>
              <a:cxn ang="0">
                <a:pos x="connsiteX645" y="connsiteY645"/>
              </a:cxn>
              <a:cxn ang="0">
                <a:pos x="connsiteX646" y="connsiteY646"/>
              </a:cxn>
              <a:cxn ang="0">
                <a:pos x="connsiteX647" y="connsiteY647"/>
              </a:cxn>
              <a:cxn ang="0">
                <a:pos x="connsiteX648" y="connsiteY648"/>
              </a:cxn>
              <a:cxn ang="0">
                <a:pos x="connsiteX649" y="connsiteY649"/>
              </a:cxn>
              <a:cxn ang="0">
                <a:pos x="connsiteX650" y="connsiteY650"/>
              </a:cxn>
              <a:cxn ang="0">
                <a:pos x="connsiteX651" y="connsiteY651"/>
              </a:cxn>
              <a:cxn ang="0">
                <a:pos x="connsiteX652" y="connsiteY652"/>
              </a:cxn>
              <a:cxn ang="0">
                <a:pos x="connsiteX653" y="connsiteY653"/>
              </a:cxn>
              <a:cxn ang="0">
                <a:pos x="connsiteX654" y="connsiteY654"/>
              </a:cxn>
              <a:cxn ang="0">
                <a:pos x="connsiteX655" y="connsiteY655"/>
              </a:cxn>
              <a:cxn ang="0">
                <a:pos x="connsiteX656" y="connsiteY656"/>
              </a:cxn>
              <a:cxn ang="0">
                <a:pos x="connsiteX657" y="connsiteY657"/>
              </a:cxn>
              <a:cxn ang="0">
                <a:pos x="connsiteX658" y="connsiteY658"/>
              </a:cxn>
              <a:cxn ang="0">
                <a:pos x="connsiteX659" y="connsiteY659"/>
              </a:cxn>
              <a:cxn ang="0">
                <a:pos x="connsiteX660" y="connsiteY660"/>
              </a:cxn>
              <a:cxn ang="0">
                <a:pos x="connsiteX661" y="connsiteY661"/>
              </a:cxn>
              <a:cxn ang="0">
                <a:pos x="connsiteX662" y="connsiteY662"/>
              </a:cxn>
              <a:cxn ang="0">
                <a:pos x="connsiteX663" y="connsiteY663"/>
              </a:cxn>
              <a:cxn ang="0">
                <a:pos x="connsiteX664" y="connsiteY664"/>
              </a:cxn>
              <a:cxn ang="0">
                <a:pos x="connsiteX665" y="connsiteY665"/>
              </a:cxn>
              <a:cxn ang="0">
                <a:pos x="connsiteX666" y="connsiteY666"/>
              </a:cxn>
              <a:cxn ang="0">
                <a:pos x="connsiteX667" y="connsiteY667"/>
              </a:cxn>
              <a:cxn ang="0">
                <a:pos x="connsiteX668" y="connsiteY668"/>
              </a:cxn>
              <a:cxn ang="0">
                <a:pos x="connsiteX669" y="connsiteY669"/>
              </a:cxn>
              <a:cxn ang="0">
                <a:pos x="connsiteX670" y="connsiteY670"/>
              </a:cxn>
              <a:cxn ang="0">
                <a:pos x="connsiteX671" y="connsiteY671"/>
              </a:cxn>
              <a:cxn ang="0">
                <a:pos x="connsiteX672" y="connsiteY672"/>
              </a:cxn>
              <a:cxn ang="0">
                <a:pos x="connsiteX673" y="connsiteY673"/>
              </a:cxn>
              <a:cxn ang="0">
                <a:pos x="connsiteX674" y="connsiteY674"/>
              </a:cxn>
              <a:cxn ang="0">
                <a:pos x="connsiteX675" y="connsiteY675"/>
              </a:cxn>
              <a:cxn ang="0">
                <a:pos x="connsiteX676" y="connsiteY676"/>
              </a:cxn>
              <a:cxn ang="0">
                <a:pos x="connsiteX677" y="connsiteY677"/>
              </a:cxn>
              <a:cxn ang="0">
                <a:pos x="connsiteX678" y="connsiteY678"/>
              </a:cxn>
              <a:cxn ang="0">
                <a:pos x="connsiteX679" y="connsiteY679"/>
              </a:cxn>
              <a:cxn ang="0">
                <a:pos x="connsiteX680" y="connsiteY680"/>
              </a:cxn>
              <a:cxn ang="0">
                <a:pos x="connsiteX681" y="connsiteY681"/>
              </a:cxn>
              <a:cxn ang="0">
                <a:pos x="connsiteX682" y="connsiteY682"/>
              </a:cxn>
              <a:cxn ang="0">
                <a:pos x="connsiteX683" y="connsiteY683"/>
              </a:cxn>
              <a:cxn ang="0">
                <a:pos x="connsiteX684" y="connsiteY684"/>
              </a:cxn>
              <a:cxn ang="0">
                <a:pos x="connsiteX685" y="connsiteY685"/>
              </a:cxn>
              <a:cxn ang="0">
                <a:pos x="connsiteX686" y="connsiteY686"/>
              </a:cxn>
              <a:cxn ang="0">
                <a:pos x="connsiteX687" y="connsiteY687"/>
              </a:cxn>
              <a:cxn ang="0">
                <a:pos x="connsiteX688" y="connsiteY688"/>
              </a:cxn>
              <a:cxn ang="0">
                <a:pos x="connsiteX689" y="connsiteY689"/>
              </a:cxn>
              <a:cxn ang="0">
                <a:pos x="connsiteX690" y="connsiteY690"/>
              </a:cxn>
              <a:cxn ang="0">
                <a:pos x="connsiteX691" y="connsiteY691"/>
              </a:cxn>
              <a:cxn ang="0">
                <a:pos x="connsiteX692" y="connsiteY692"/>
              </a:cxn>
              <a:cxn ang="0">
                <a:pos x="connsiteX693" y="connsiteY693"/>
              </a:cxn>
              <a:cxn ang="0">
                <a:pos x="connsiteX694" y="connsiteY694"/>
              </a:cxn>
              <a:cxn ang="0">
                <a:pos x="connsiteX695" y="connsiteY695"/>
              </a:cxn>
              <a:cxn ang="0">
                <a:pos x="connsiteX696" y="connsiteY696"/>
              </a:cxn>
              <a:cxn ang="0">
                <a:pos x="connsiteX697" y="connsiteY697"/>
              </a:cxn>
              <a:cxn ang="0">
                <a:pos x="connsiteX698" y="connsiteY698"/>
              </a:cxn>
              <a:cxn ang="0">
                <a:pos x="connsiteX699" y="connsiteY699"/>
              </a:cxn>
              <a:cxn ang="0">
                <a:pos x="connsiteX700" y="connsiteY700"/>
              </a:cxn>
              <a:cxn ang="0">
                <a:pos x="connsiteX701" y="connsiteY701"/>
              </a:cxn>
              <a:cxn ang="0">
                <a:pos x="connsiteX702" y="connsiteY702"/>
              </a:cxn>
              <a:cxn ang="0">
                <a:pos x="connsiteX703" y="connsiteY703"/>
              </a:cxn>
              <a:cxn ang="0">
                <a:pos x="connsiteX704" y="connsiteY704"/>
              </a:cxn>
              <a:cxn ang="0">
                <a:pos x="connsiteX705" y="connsiteY705"/>
              </a:cxn>
              <a:cxn ang="0">
                <a:pos x="connsiteX706" y="connsiteY706"/>
              </a:cxn>
              <a:cxn ang="0">
                <a:pos x="connsiteX707" y="connsiteY707"/>
              </a:cxn>
              <a:cxn ang="0">
                <a:pos x="connsiteX708" y="connsiteY708"/>
              </a:cxn>
              <a:cxn ang="0">
                <a:pos x="connsiteX709" y="connsiteY709"/>
              </a:cxn>
              <a:cxn ang="0">
                <a:pos x="connsiteX710" y="connsiteY710"/>
              </a:cxn>
              <a:cxn ang="0">
                <a:pos x="connsiteX711" y="connsiteY711"/>
              </a:cxn>
              <a:cxn ang="0">
                <a:pos x="connsiteX712" y="connsiteY712"/>
              </a:cxn>
              <a:cxn ang="0">
                <a:pos x="connsiteX713" y="connsiteY713"/>
              </a:cxn>
              <a:cxn ang="0">
                <a:pos x="connsiteX714" y="connsiteY714"/>
              </a:cxn>
              <a:cxn ang="0">
                <a:pos x="connsiteX715" y="connsiteY715"/>
              </a:cxn>
              <a:cxn ang="0">
                <a:pos x="connsiteX716" y="connsiteY716"/>
              </a:cxn>
              <a:cxn ang="0">
                <a:pos x="connsiteX717" y="connsiteY717"/>
              </a:cxn>
              <a:cxn ang="0">
                <a:pos x="connsiteX718" y="connsiteY718"/>
              </a:cxn>
              <a:cxn ang="0">
                <a:pos x="connsiteX719" y="connsiteY719"/>
              </a:cxn>
              <a:cxn ang="0">
                <a:pos x="connsiteX720" y="connsiteY720"/>
              </a:cxn>
              <a:cxn ang="0">
                <a:pos x="connsiteX721" y="connsiteY721"/>
              </a:cxn>
              <a:cxn ang="0">
                <a:pos x="connsiteX722" y="connsiteY722"/>
              </a:cxn>
              <a:cxn ang="0">
                <a:pos x="connsiteX723" y="connsiteY723"/>
              </a:cxn>
              <a:cxn ang="0">
                <a:pos x="connsiteX724" y="connsiteY724"/>
              </a:cxn>
              <a:cxn ang="0">
                <a:pos x="connsiteX725" y="connsiteY725"/>
              </a:cxn>
              <a:cxn ang="0">
                <a:pos x="connsiteX726" y="connsiteY726"/>
              </a:cxn>
              <a:cxn ang="0">
                <a:pos x="connsiteX727" y="connsiteY727"/>
              </a:cxn>
              <a:cxn ang="0">
                <a:pos x="connsiteX728" y="connsiteY728"/>
              </a:cxn>
              <a:cxn ang="0">
                <a:pos x="connsiteX729" y="connsiteY729"/>
              </a:cxn>
              <a:cxn ang="0">
                <a:pos x="connsiteX730" y="connsiteY730"/>
              </a:cxn>
              <a:cxn ang="0">
                <a:pos x="connsiteX731" y="connsiteY731"/>
              </a:cxn>
              <a:cxn ang="0">
                <a:pos x="connsiteX732" y="connsiteY732"/>
              </a:cxn>
              <a:cxn ang="0">
                <a:pos x="connsiteX733" y="connsiteY733"/>
              </a:cxn>
              <a:cxn ang="0">
                <a:pos x="connsiteX734" y="connsiteY734"/>
              </a:cxn>
              <a:cxn ang="0">
                <a:pos x="connsiteX735" y="connsiteY735"/>
              </a:cxn>
              <a:cxn ang="0">
                <a:pos x="connsiteX736" y="connsiteY736"/>
              </a:cxn>
              <a:cxn ang="0">
                <a:pos x="connsiteX737" y="connsiteY737"/>
              </a:cxn>
              <a:cxn ang="0">
                <a:pos x="connsiteX738" y="connsiteY738"/>
              </a:cxn>
              <a:cxn ang="0">
                <a:pos x="connsiteX739" y="connsiteY739"/>
              </a:cxn>
              <a:cxn ang="0">
                <a:pos x="connsiteX740" y="connsiteY740"/>
              </a:cxn>
              <a:cxn ang="0">
                <a:pos x="connsiteX741" y="connsiteY741"/>
              </a:cxn>
              <a:cxn ang="0">
                <a:pos x="connsiteX742" y="connsiteY742"/>
              </a:cxn>
              <a:cxn ang="0">
                <a:pos x="connsiteX743" y="connsiteY743"/>
              </a:cxn>
              <a:cxn ang="0">
                <a:pos x="connsiteX744" y="connsiteY744"/>
              </a:cxn>
              <a:cxn ang="0">
                <a:pos x="connsiteX745" y="connsiteY745"/>
              </a:cxn>
              <a:cxn ang="0">
                <a:pos x="connsiteX746" y="connsiteY746"/>
              </a:cxn>
              <a:cxn ang="0">
                <a:pos x="connsiteX747" y="connsiteY747"/>
              </a:cxn>
              <a:cxn ang="0">
                <a:pos x="connsiteX748" y="connsiteY748"/>
              </a:cxn>
              <a:cxn ang="0">
                <a:pos x="connsiteX749" y="connsiteY749"/>
              </a:cxn>
              <a:cxn ang="0">
                <a:pos x="connsiteX750" y="connsiteY750"/>
              </a:cxn>
              <a:cxn ang="0">
                <a:pos x="connsiteX751" y="connsiteY751"/>
              </a:cxn>
              <a:cxn ang="0">
                <a:pos x="connsiteX752" y="connsiteY752"/>
              </a:cxn>
              <a:cxn ang="0">
                <a:pos x="connsiteX753" y="connsiteY753"/>
              </a:cxn>
              <a:cxn ang="0">
                <a:pos x="connsiteX754" y="connsiteY754"/>
              </a:cxn>
              <a:cxn ang="0">
                <a:pos x="connsiteX755" y="connsiteY755"/>
              </a:cxn>
              <a:cxn ang="0">
                <a:pos x="connsiteX756" y="connsiteY756"/>
              </a:cxn>
              <a:cxn ang="0">
                <a:pos x="connsiteX757" y="connsiteY757"/>
              </a:cxn>
              <a:cxn ang="0">
                <a:pos x="connsiteX758" y="connsiteY758"/>
              </a:cxn>
              <a:cxn ang="0">
                <a:pos x="connsiteX759" y="connsiteY759"/>
              </a:cxn>
              <a:cxn ang="0">
                <a:pos x="connsiteX760" y="connsiteY760"/>
              </a:cxn>
              <a:cxn ang="0">
                <a:pos x="connsiteX761" y="connsiteY761"/>
              </a:cxn>
              <a:cxn ang="0">
                <a:pos x="connsiteX762" y="connsiteY762"/>
              </a:cxn>
              <a:cxn ang="0">
                <a:pos x="connsiteX763" y="connsiteY763"/>
              </a:cxn>
              <a:cxn ang="0">
                <a:pos x="connsiteX764" y="connsiteY764"/>
              </a:cxn>
              <a:cxn ang="0">
                <a:pos x="connsiteX765" y="connsiteY765"/>
              </a:cxn>
              <a:cxn ang="0">
                <a:pos x="connsiteX766" y="connsiteY766"/>
              </a:cxn>
              <a:cxn ang="0">
                <a:pos x="connsiteX767" y="connsiteY767"/>
              </a:cxn>
              <a:cxn ang="0">
                <a:pos x="connsiteX768" y="connsiteY768"/>
              </a:cxn>
              <a:cxn ang="0">
                <a:pos x="connsiteX769" y="connsiteY769"/>
              </a:cxn>
              <a:cxn ang="0">
                <a:pos x="connsiteX770" y="connsiteY770"/>
              </a:cxn>
              <a:cxn ang="0">
                <a:pos x="connsiteX771" y="connsiteY771"/>
              </a:cxn>
              <a:cxn ang="0">
                <a:pos x="connsiteX772" y="connsiteY772"/>
              </a:cxn>
              <a:cxn ang="0">
                <a:pos x="connsiteX773" y="connsiteY773"/>
              </a:cxn>
              <a:cxn ang="0">
                <a:pos x="connsiteX774" y="connsiteY774"/>
              </a:cxn>
              <a:cxn ang="0">
                <a:pos x="connsiteX775" y="connsiteY775"/>
              </a:cxn>
              <a:cxn ang="0">
                <a:pos x="connsiteX776" y="connsiteY776"/>
              </a:cxn>
              <a:cxn ang="0">
                <a:pos x="connsiteX777" y="connsiteY777"/>
              </a:cxn>
              <a:cxn ang="0">
                <a:pos x="connsiteX778" y="connsiteY778"/>
              </a:cxn>
              <a:cxn ang="0">
                <a:pos x="connsiteX779" y="connsiteY779"/>
              </a:cxn>
              <a:cxn ang="0">
                <a:pos x="connsiteX780" y="connsiteY780"/>
              </a:cxn>
              <a:cxn ang="0">
                <a:pos x="connsiteX781" y="connsiteY781"/>
              </a:cxn>
              <a:cxn ang="0">
                <a:pos x="connsiteX782" y="connsiteY782"/>
              </a:cxn>
              <a:cxn ang="0">
                <a:pos x="connsiteX783" y="connsiteY783"/>
              </a:cxn>
              <a:cxn ang="0">
                <a:pos x="connsiteX784" y="connsiteY784"/>
              </a:cxn>
              <a:cxn ang="0">
                <a:pos x="connsiteX785" y="connsiteY785"/>
              </a:cxn>
              <a:cxn ang="0">
                <a:pos x="connsiteX786" y="connsiteY786"/>
              </a:cxn>
              <a:cxn ang="0">
                <a:pos x="connsiteX787" y="connsiteY787"/>
              </a:cxn>
              <a:cxn ang="0">
                <a:pos x="connsiteX788" y="connsiteY788"/>
              </a:cxn>
              <a:cxn ang="0">
                <a:pos x="connsiteX789" y="connsiteY789"/>
              </a:cxn>
              <a:cxn ang="0">
                <a:pos x="connsiteX790" y="connsiteY790"/>
              </a:cxn>
              <a:cxn ang="0">
                <a:pos x="connsiteX791" y="connsiteY791"/>
              </a:cxn>
              <a:cxn ang="0">
                <a:pos x="connsiteX792" y="connsiteY792"/>
              </a:cxn>
              <a:cxn ang="0">
                <a:pos x="connsiteX793" y="connsiteY793"/>
              </a:cxn>
              <a:cxn ang="0">
                <a:pos x="connsiteX794" y="connsiteY794"/>
              </a:cxn>
              <a:cxn ang="0">
                <a:pos x="connsiteX795" y="connsiteY795"/>
              </a:cxn>
              <a:cxn ang="0">
                <a:pos x="connsiteX796" y="connsiteY796"/>
              </a:cxn>
              <a:cxn ang="0">
                <a:pos x="connsiteX797" y="connsiteY797"/>
              </a:cxn>
              <a:cxn ang="0">
                <a:pos x="connsiteX798" y="connsiteY798"/>
              </a:cxn>
              <a:cxn ang="0">
                <a:pos x="connsiteX799" y="connsiteY799"/>
              </a:cxn>
              <a:cxn ang="0">
                <a:pos x="connsiteX800" y="connsiteY800"/>
              </a:cxn>
              <a:cxn ang="0">
                <a:pos x="connsiteX801" y="connsiteY801"/>
              </a:cxn>
              <a:cxn ang="0">
                <a:pos x="connsiteX802" y="connsiteY802"/>
              </a:cxn>
              <a:cxn ang="0">
                <a:pos x="connsiteX803" y="connsiteY803"/>
              </a:cxn>
              <a:cxn ang="0">
                <a:pos x="connsiteX804" y="connsiteY804"/>
              </a:cxn>
              <a:cxn ang="0">
                <a:pos x="connsiteX805" y="connsiteY805"/>
              </a:cxn>
              <a:cxn ang="0">
                <a:pos x="connsiteX806" y="connsiteY806"/>
              </a:cxn>
              <a:cxn ang="0">
                <a:pos x="connsiteX807" y="connsiteY807"/>
              </a:cxn>
              <a:cxn ang="0">
                <a:pos x="connsiteX808" y="connsiteY808"/>
              </a:cxn>
              <a:cxn ang="0">
                <a:pos x="connsiteX809" y="connsiteY809"/>
              </a:cxn>
              <a:cxn ang="0">
                <a:pos x="connsiteX810" y="connsiteY810"/>
              </a:cxn>
              <a:cxn ang="0">
                <a:pos x="connsiteX811" y="connsiteY811"/>
              </a:cxn>
              <a:cxn ang="0">
                <a:pos x="connsiteX812" y="connsiteY812"/>
              </a:cxn>
              <a:cxn ang="0">
                <a:pos x="connsiteX813" y="connsiteY813"/>
              </a:cxn>
              <a:cxn ang="0">
                <a:pos x="connsiteX814" y="connsiteY814"/>
              </a:cxn>
              <a:cxn ang="0">
                <a:pos x="connsiteX815" y="connsiteY815"/>
              </a:cxn>
              <a:cxn ang="0">
                <a:pos x="connsiteX816" y="connsiteY816"/>
              </a:cxn>
              <a:cxn ang="0">
                <a:pos x="connsiteX817" y="connsiteY817"/>
              </a:cxn>
              <a:cxn ang="0">
                <a:pos x="connsiteX818" y="connsiteY818"/>
              </a:cxn>
              <a:cxn ang="0">
                <a:pos x="connsiteX819" y="connsiteY819"/>
              </a:cxn>
              <a:cxn ang="0">
                <a:pos x="connsiteX820" y="connsiteY820"/>
              </a:cxn>
              <a:cxn ang="0">
                <a:pos x="connsiteX821" y="connsiteY821"/>
              </a:cxn>
              <a:cxn ang="0">
                <a:pos x="connsiteX822" y="connsiteY822"/>
              </a:cxn>
              <a:cxn ang="0">
                <a:pos x="connsiteX823" y="connsiteY823"/>
              </a:cxn>
              <a:cxn ang="0">
                <a:pos x="connsiteX824" y="connsiteY824"/>
              </a:cxn>
              <a:cxn ang="0">
                <a:pos x="connsiteX825" y="connsiteY825"/>
              </a:cxn>
              <a:cxn ang="0">
                <a:pos x="connsiteX826" y="connsiteY826"/>
              </a:cxn>
              <a:cxn ang="0">
                <a:pos x="connsiteX827" y="connsiteY827"/>
              </a:cxn>
              <a:cxn ang="0">
                <a:pos x="connsiteX828" y="connsiteY828"/>
              </a:cxn>
              <a:cxn ang="0">
                <a:pos x="connsiteX829" y="connsiteY829"/>
              </a:cxn>
              <a:cxn ang="0">
                <a:pos x="connsiteX830" y="connsiteY830"/>
              </a:cxn>
              <a:cxn ang="0">
                <a:pos x="connsiteX831" y="connsiteY831"/>
              </a:cxn>
              <a:cxn ang="0">
                <a:pos x="connsiteX832" y="connsiteY832"/>
              </a:cxn>
              <a:cxn ang="0">
                <a:pos x="connsiteX833" y="connsiteY833"/>
              </a:cxn>
              <a:cxn ang="0">
                <a:pos x="connsiteX834" y="connsiteY834"/>
              </a:cxn>
              <a:cxn ang="0">
                <a:pos x="connsiteX835" y="connsiteY835"/>
              </a:cxn>
              <a:cxn ang="0">
                <a:pos x="connsiteX836" y="connsiteY836"/>
              </a:cxn>
              <a:cxn ang="0">
                <a:pos x="connsiteX837" y="connsiteY837"/>
              </a:cxn>
              <a:cxn ang="0">
                <a:pos x="connsiteX838" y="connsiteY838"/>
              </a:cxn>
              <a:cxn ang="0">
                <a:pos x="connsiteX839" y="connsiteY839"/>
              </a:cxn>
              <a:cxn ang="0">
                <a:pos x="connsiteX840" y="connsiteY840"/>
              </a:cxn>
              <a:cxn ang="0">
                <a:pos x="connsiteX841" y="connsiteY841"/>
              </a:cxn>
              <a:cxn ang="0">
                <a:pos x="connsiteX842" y="connsiteY842"/>
              </a:cxn>
              <a:cxn ang="0">
                <a:pos x="connsiteX843" y="connsiteY843"/>
              </a:cxn>
              <a:cxn ang="0">
                <a:pos x="connsiteX844" y="connsiteY844"/>
              </a:cxn>
              <a:cxn ang="0">
                <a:pos x="connsiteX845" y="connsiteY845"/>
              </a:cxn>
              <a:cxn ang="0">
                <a:pos x="connsiteX846" y="connsiteY846"/>
              </a:cxn>
              <a:cxn ang="0">
                <a:pos x="connsiteX847" y="connsiteY847"/>
              </a:cxn>
              <a:cxn ang="0">
                <a:pos x="connsiteX848" y="connsiteY848"/>
              </a:cxn>
              <a:cxn ang="0">
                <a:pos x="connsiteX849" y="connsiteY849"/>
              </a:cxn>
              <a:cxn ang="0">
                <a:pos x="connsiteX850" y="connsiteY850"/>
              </a:cxn>
              <a:cxn ang="0">
                <a:pos x="connsiteX851" y="connsiteY851"/>
              </a:cxn>
              <a:cxn ang="0">
                <a:pos x="connsiteX852" y="connsiteY852"/>
              </a:cxn>
              <a:cxn ang="0">
                <a:pos x="connsiteX853" y="connsiteY853"/>
              </a:cxn>
              <a:cxn ang="0">
                <a:pos x="connsiteX854" y="connsiteY854"/>
              </a:cxn>
              <a:cxn ang="0">
                <a:pos x="connsiteX855" y="connsiteY855"/>
              </a:cxn>
              <a:cxn ang="0">
                <a:pos x="connsiteX856" y="connsiteY856"/>
              </a:cxn>
              <a:cxn ang="0">
                <a:pos x="connsiteX857" y="connsiteY857"/>
              </a:cxn>
              <a:cxn ang="0">
                <a:pos x="connsiteX858" y="connsiteY858"/>
              </a:cxn>
              <a:cxn ang="0">
                <a:pos x="connsiteX859" y="connsiteY859"/>
              </a:cxn>
              <a:cxn ang="0">
                <a:pos x="connsiteX860" y="connsiteY860"/>
              </a:cxn>
              <a:cxn ang="0">
                <a:pos x="connsiteX861" y="connsiteY861"/>
              </a:cxn>
              <a:cxn ang="0">
                <a:pos x="connsiteX862" y="connsiteY862"/>
              </a:cxn>
              <a:cxn ang="0">
                <a:pos x="connsiteX863" y="connsiteY863"/>
              </a:cxn>
              <a:cxn ang="0">
                <a:pos x="connsiteX864" y="connsiteY864"/>
              </a:cxn>
              <a:cxn ang="0">
                <a:pos x="connsiteX865" y="connsiteY865"/>
              </a:cxn>
              <a:cxn ang="0">
                <a:pos x="connsiteX866" y="connsiteY866"/>
              </a:cxn>
              <a:cxn ang="0">
                <a:pos x="connsiteX867" y="connsiteY867"/>
              </a:cxn>
              <a:cxn ang="0">
                <a:pos x="connsiteX868" y="connsiteY868"/>
              </a:cxn>
              <a:cxn ang="0">
                <a:pos x="connsiteX869" y="connsiteY869"/>
              </a:cxn>
            </a:cxnLst>
            <a:rect l="l" t="t" r="r" b="b"/>
            <a:pathLst>
              <a:path w="8745587" h="4033763">
                <a:moveTo>
                  <a:pt x="8508368" y="3585545"/>
                </a:moveTo>
                <a:cubicBezTo>
                  <a:pt x="8518149" y="3584442"/>
                  <a:pt x="8528060" y="3588424"/>
                  <a:pt x="8550143" y="3592232"/>
                </a:cubicBezTo>
                <a:cubicBezTo>
                  <a:pt x="8548057" y="3598464"/>
                  <a:pt x="8546318" y="3601753"/>
                  <a:pt x="8544927" y="3603138"/>
                </a:cubicBezTo>
                <a:cubicBezTo>
                  <a:pt x="8520235" y="3646070"/>
                  <a:pt x="8442684" y="3667190"/>
                  <a:pt x="8405125" y="3684847"/>
                </a:cubicBezTo>
                <a:cubicBezTo>
                  <a:pt x="8362003" y="3705275"/>
                  <a:pt x="8282712" y="3802737"/>
                  <a:pt x="8228809" y="3746995"/>
                </a:cubicBezTo>
                <a:cubicBezTo>
                  <a:pt x="8204117" y="3721201"/>
                  <a:pt x="8366523" y="3664247"/>
                  <a:pt x="8383216" y="3657669"/>
                </a:cubicBezTo>
                <a:cubicBezTo>
                  <a:pt x="8414515" y="3645205"/>
                  <a:pt x="8440945" y="3629797"/>
                  <a:pt x="8467375" y="3609370"/>
                </a:cubicBezTo>
                <a:cubicBezTo>
                  <a:pt x="8488937" y="3592838"/>
                  <a:pt x="8498587" y="3586649"/>
                  <a:pt x="8508368" y="3585545"/>
                </a:cubicBezTo>
                <a:close/>
                <a:moveTo>
                  <a:pt x="7748247" y="3580653"/>
                </a:moveTo>
                <a:cubicBezTo>
                  <a:pt x="7766912" y="3580807"/>
                  <a:pt x="7799319" y="3583273"/>
                  <a:pt x="7813925" y="3586519"/>
                </a:cubicBezTo>
                <a:cubicBezTo>
                  <a:pt x="7814969" y="3585827"/>
                  <a:pt x="7817055" y="3586173"/>
                  <a:pt x="7820533" y="3588770"/>
                </a:cubicBezTo>
                <a:cubicBezTo>
                  <a:pt x="7820185" y="3590328"/>
                  <a:pt x="7819837" y="3591366"/>
                  <a:pt x="7819489" y="3592405"/>
                </a:cubicBezTo>
                <a:cubicBezTo>
                  <a:pt x="7804883" y="3631182"/>
                  <a:pt x="7699511" y="3699389"/>
                  <a:pt x="7710291" y="3638280"/>
                </a:cubicBezTo>
                <a:cubicBezTo>
                  <a:pt x="7712725" y="3624950"/>
                  <a:pt x="7717595" y="3585827"/>
                  <a:pt x="7735331" y="3581326"/>
                </a:cubicBezTo>
                <a:cubicBezTo>
                  <a:pt x="7737330" y="3580807"/>
                  <a:pt x="7742025" y="3580601"/>
                  <a:pt x="7748247" y="3580653"/>
                </a:cubicBezTo>
                <a:close/>
                <a:moveTo>
                  <a:pt x="8679996" y="3399976"/>
                </a:moveTo>
                <a:cubicBezTo>
                  <a:pt x="8682751" y="3401007"/>
                  <a:pt x="8684555" y="3405010"/>
                  <a:pt x="8684381" y="3413060"/>
                </a:cubicBezTo>
                <a:cubicBezTo>
                  <a:pt x="8683685" y="3433141"/>
                  <a:pt x="8684033" y="3477977"/>
                  <a:pt x="8708029" y="3489230"/>
                </a:cubicBezTo>
                <a:cubicBezTo>
                  <a:pt x="8709767" y="3489057"/>
                  <a:pt x="8717418" y="3490095"/>
                  <a:pt x="8715679" y="3490788"/>
                </a:cubicBezTo>
                <a:cubicBezTo>
                  <a:pt x="8725417" y="3489230"/>
                  <a:pt x="8737589" y="3481786"/>
                  <a:pt x="8745587" y="3489403"/>
                </a:cubicBezTo>
                <a:cubicBezTo>
                  <a:pt x="8736893" y="3510349"/>
                  <a:pt x="8599873" y="3616468"/>
                  <a:pt x="8575530" y="3597252"/>
                </a:cubicBezTo>
                <a:cubicBezTo>
                  <a:pt x="8577617" y="3586346"/>
                  <a:pt x="8583529" y="3578556"/>
                  <a:pt x="8593614" y="3573709"/>
                </a:cubicBezTo>
                <a:cubicBezTo>
                  <a:pt x="8613437" y="3557955"/>
                  <a:pt x="8591875" y="3553974"/>
                  <a:pt x="8592223" y="3536489"/>
                </a:cubicBezTo>
                <a:cubicBezTo>
                  <a:pt x="8623521" y="3509138"/>
                  <a:pt x="8662819" y="3490788"/>
                  <a:pt x="8657255" y="3441970"/>
                </a:cubicBezTo>
                <a:cubicBezTo>
                  <a:pt x="8654908" y="3420547"/>
                  <a:pt x="8671731" y="3396885"/>
                  <a:pt x="8679996" y="3399976"/>
                </a:cubicBezTo>
                <a:close/>
                <a:moveTo>
                  <a:pt x="4961233" y="2859167"/>
                </a:moveTo>
                <a:lnTo>
                  <a:pt x="4960875" y="2862464"/>
                </a:lnTo>
                <a:cubicBezTo>
                  <a:pt x="4960755" y="2863502"/>
                  <a:pt x="4960733" y="2863600"/>
                  <a:pt x="4960777" y="2863124"/>
                </a:cubicBezTo>
                <a:close/>
                <a:moveTo>
                  <a:pt x="4961950" y="2852953"/>
                </a:moveTo>
                <a:lnTo>
                  <a:pt x="4961590" y="2855905"/>
                </a:lnTo>
                <a:lnTo>
                  <a:pt x="4961559" y="2855983"/>
                </a:lnTo>
                <a:cubicBezTo>
                  <a:pt x="4961733" y="2854425"/>
                  <a:pt x="4961907" y="2853170"/>
                  <a:pt x="4961950" y="2852953"/>
                </a:cubicBezTo>
                <a:close/>
                <a:moveTo>
                  <a:pt x="5123269" y="2696199"/>
                </a:moveTo>
                <a:cubicBezTo>
                  <a:pt x="5146222" y="2686332"/>
                  <a:pt x="5152134" y="2726840"/>
                  <a:pt x="5154568" y="2739651"/>
                </a:cubicBezTo>
                <a:cubicBezTo>
                  <a:pt x="5161176" y="2780332"/>
                  <a:pt x="5157003" y="2774100"/>
                  <a:pt x="5140310" y="2807338"/>
                </a:cubicBezTo>
                <a:cubicBezTo>
                  <a:pt x="5137528" y="2890086"/>
                  <a:pt x="5081538" y="2967814"/>
                  <a:pt x="5058585" y="3045022"/>
                </a:cubicBezTo>
                <a:cubicBezTo>
                  <a:pt x="5035285" y="3123096"/>
                  <a:pt x="4951821" y="3119461"/>
                  <a:pt x="4939650" y="3039655"/>
                </a:cubicBezTo>
                <a:cubicBezTo>
                  <a:pt x="4933390" y="2998974"/>
                  <a:pt x="4931303" y="2985125"/>
                  <a:pt x="4956690" y="2950329"/>
                </a:cubicBezTo>
                <a:cubicBezTo>
                  <a:pt x="4980686" y="2917438"/>
                  <a:pt x="4957733" y="2891817"/>
                  <a:pt x="4961559" y="2856329"/>
                </a:cubicBezTo>
                <a:lnTo>
                  <a:pt x="4961233" y="2859167"/>
                </a:lnTo>
                <a:lnTo>
                  <a:pt x="4961559" y="2856156"/>
                </a:lnTo>
                <a:lnTo>
                  <a:pt x="4961590" y="2855905"/>
                </a:lnTo>
                <a:lnTo>
                  <a:pt x="4974008" y="2824352"/>
                </a:lnTo>
                <a:cubicBezTo>
                  <a:pt x="4993228" y="2801419"/>
                  <a:pt x="5029808" y="2800153"/>
                  <a:pt x="5057194" y="2780678"/>
                </a:cubicBezTo>
                <a:cubicBezTo>
                  <a:pt x="5087102" y="2759559"/>
                  <a:pt x="5096492" y="2718012"/>
                  <a:pt x="5123269" y="2696199"/>
                </a:cubicBezTo>
                <a:close/>
                <a:moveTo>
                  <a:pt x="4681530" y="2654298"/>
                </a:moveTo>
                <a:cubicBezTo>
                  <a:pt x="4675405" y="2666085"/>
                  <a:pt x="4669146" y="2691749"/>
                  <a:pt x="4678181" y="2704261"/>
                </a:cubicBezTo>
                <a:cubicBezTo>
                  <a:pt x="4677978" y="2705645"/>
                  <a:pt x="4679521" y="2707608"/>
                  <a:pt x="4684777" y="2709861"/>
                </a:cubicBezTo>
                <a:cubicBezTo>
                  <a:pt x="4692310" y="2697496"/>
                  <a:pt x="4701756" y="2662720"/>
                  <a:pt x="4684777" y="2654298"/>
                </a:cubicBezTo>
                <a:close/>
                <a:moveTo>
                  <a:pt x="7983982" y="2648939"/>
                </a:moveTo>
                <a:cubicBezTo>
                  <a:pt x="8007283" y="2673521"/>
                  <a:pt x="8010760" y="2714895"/>
                  <a:pt x="8007630" y="2746748"/>
                </a:cubicBezTo>
                <a:cubicBezTo>
                  <a:pt x="8026061" y="2760770"/>
                  <a:pt x="8053883" y="2758001"/>
                  <a:pt x="8046580" y="2790373"/>
                </a:cubicBezTo>
                <a:cubicBezTo>
                  <a:pt x="8040668" y="2815647"/>
                  <a:pt x="8059795" y="2837806"/>
                  <a:pt x="8059099" y="2863773"/>
                </a:cubicBezTo>
                <a:cubicBezTo>
                  <a:pt x="8057709" y="2915014"/>
                  <a:pt x="8095267" y="2908263"/>
                  <a:pt x="8120653" y="2942020"/>
                </a:cubicBezTo>
                <a:cubicBezTo>
                  <a:pt x="8119611" y="2990491"/>
                  <a:pt x="8169689" y="3046580"/>
                  <a:pt x="8197509" y="3084492"/>
                </a:cubicBezTo>
                <a:cubicBezTo>
                  <a:pt x="8216637" y="3109939"/>
                  <a:pt x="8193685" y="3141446"/>
                  <a:pt x="8192293" y="3170009"/>
                </a:cubicBezTo>
                <a:cubicBezTo>
                  <a:pt x="8190902" y="3212595"/>
                  <a:pt x="8155430" y="3251545"/>
                  <a:pt x="8132130" y="3285129"/>
                </a:cubicBezTo>
                <a:cubicBezTo>
                  <a:pt x="8097353" y="3334813"/>
                  <a:pt x="8035103" y="3378437"/>
                  <a:pt x="7989199" y="3418599"/>
                </a:cubicBezTo>
                <a:cubicBezTo>
                  <a:pt x="7969029" y="3436430"/>
                  <a:pt x="7960334" y="3464821"/>
                  <a:pt x="7938773" y="3480574"/>
                </a:cubicBezTo>
                <a:cubicBezTo>
                  <a:pt x="7910951" y="3500482"/>
                  <a:pt x="7864003" y="3497885"/>
                  <a:pt x="7831313" y="3517620"/>
                </a:cubicBezTo>
                <a:cubicBezTo>
                  <a:pt x="7805231" y="3533373"/>
                  <a:pt x="7789581" y="3499097"/>
                  <a:pt x="7760717" y="3510696"/>
                </a:cubicBezTo>
                <a:cubicBezTo>
                  <a:pt x="7734983" y="3521083"/>
                  <a:pt x="7702641" y="3508272"/>
                  <a:pt x="7678297" y="3498059"/>
                </a:cubicBezTo>
                <a:cubicBezTo>
                  <a:pt x="7645607" y="3484729"/>
                  <a:pt x="7668559" y="3463090"/>
                  <a:pt x="7667169" y="3440585"/>
                </a:cubicBezTo>
                <a:cubicBezTo>
                  <a:pt x="7665777" y="3414445"/>
                  <a:pt x="7623350" y="3386227"/>
                  <a:pt x="7646998" y="3356279"/>
                </a:cubicBezTo>
                <a:cubicBezTo>
                  <a:pt x="7632045" y="3362857"/>
                  <a:pt x="7591703" y="3394191"/>
                  <a:pt x="7578141" y="3391767"/>
                </a:cubicBezTo>
                <a:cubicBezTo>
                  <a:pt x="7570837" y="3389171"/>
                  <a:pt x="7566665" y="3347450"/>
                  <a:pt x="7561448" y="3337756"/>
                </a:cubicBezTo>
                <a:cubicBezTo>
                  <a:pt x="7546842" y="3311962"/>
                  <a:pt x="7527367" y="3304345"/>
                  <a:pt x="7499546" y="3295689"/>
                </a:cubicBezTo>
                <a:cubicBezTo>
                  <a:pt x="7459205" y="3282879"/>
                  <a:pt x="7423037" y="3300363"/>
                  <a:pt x="7384783" y="3311269"/>
                </a:cubicBezTo>
                <a:cubicBezTo>
                  <a:pt x="7326011" y="3327889"/>
                  <a:pt x="7286714" y="3324080"/>
                  <a:pt x="7235940" y="3366493"/>
                </a:cubicBezTo>
                <a:cubicBezTo>
                  <a:pt x="7194209" y="3370647"/>
                  <a:pt x="7152825" y="3357491"/>
                  <a:pt x="7113179" y="3376360"/>
                </a:cubicBezTo>
                <a:cubicBezTo>
                  <a:pt x="7078055" y="3393152"/>
                  <a:pt x="7043974" y="3416003"/>
                  <a:pt x="7006067" y="3393498"/>
                </a:cubicBezTo>
                <a:cubicBezTo>
                  <a:pt x="6968509" y="3370993"/>
                  <a:pt x="7009197" y="3351951"/>
                  <a:pt x="7021369" y="3327715"/>
                </a:cubicBezTo>
                <a:cubicBezTo>
                  <a:pt x="7035627" y="3298632"/>
                  <a:pt x="7032498" y="3253623"/>
                  <a:pt x="7032150" y="3221597"/>
                </a:cubicBezTo>
                <a:cubicBezTo>
                  <a:pt x="7031803" y="3198054"/>
                  <a:pt x="6999113" y="3139022"/>
                  <a:pt x="7024151" y="3120845"/>
                </a:cubicBezTo>
                <a:cubicBezTo>
                  <a:pt x="7044322" y="3106131"/>
                  <a:pt x="7027281" y="3092109"/>
                  <a:pt x="7027281" y="3073412"/>
                </a:cubicBezTo>
                <a:cubicBezTo>
                  <a:pt x="7026933" y="3060948"/>
                  <a:pt x="7043627" y="3019401"/>
                  <a:pt x="7050581" y="3007630"/>
                </a:cubicBezTo>
                <a:cubicBezTo>
                  <a:pt x="7069361" y="2977162"/>
                  <a:pt x="7142391" y="2955869"/>
                  <a:pt x="7173691" y="2950502"/>
                </a:cubicBezTo>
                <a:cubicBezTo>
                  <a:pt x="7221682" y="2942020"/>
                  <a:pt x="7288105" y="2924535"/>
                  <a:pt x="7319056" y="2885585"/>
                </a:cubicBezTo>
                <a:cubicBezTo>
                  <a:pt x="7331227" y="2870351"/>
                  <a:pt x="7331923" y="2835555"/>
                  <a:pt x="7350703" y="2827419"/>
                </a:cubicBezTo>
                <a:cubicBezTo>
                  <a:pt x="7363570" y="2822052"/>
                  <a:pt x="7374699" y="2826207"/>
                  <a:pt x="7388261" y="2819456"/>
                </a:cubicBezTo>
                <a:cubicBezTo>
                  <a:pt x="7426167" y="2800760"/>
                  <a:pt x="7441121" y="2734803"/>
                  <a:pt x="7495373" y="2739824"/>
                </a:cubicBezTo>
                <a:cubicBezTo>
                  <a:pt x="7514152" y="2741555"/>
                  <a:pt x="7523194" y="2760078"/>
                  <a:pt x="7539191" y="2767176"/>
                </a:cubicBezTo>
                <a:cubicBezTo>
                  <a:pt x="7566665" y="2779294"/>
                  <a:pt x="7583705" y="2733765"/>
                  <a:pt x="7594833" y="2716627"/>
                </a:cubicBezTo>
                <a:cubicBezTo>
                  <a:pt x="7606657" y="2697930"/>
                  <a:pt x="7619525" y="2687024"/>
                  <a:pt x="7642477" y="2688755"/>
                </a:cubicBezTo>
                <a:cubicBezTo>
                  <a:pt x="7683513" y="2691698"/>
                  <a:pt x="7653953" y="2671271"/>
                  <a:pt x="7670646" y="2657422"/>
                </a:cubicBezTo>
                <a:cubicBezTo>
                  <a:pt x="7684209" y="2658114"/>
                  <a:pt x="7801753" y="2690313"/>
                  <a:pt x="7802101" y="2692737"/>
                </a:cubicBezTo>
                <a:cubicBezTo>
                  <a:pt x="7808013" y="2738612"/>
                  <a:pt x="7721072" y="2761636"/>
                  <a:pt x="7781583" y="2795220"/>
                </a:cubicBezTo>
                <a:cubicBezTo>
                  <a:pt x="7818446" y="2815474"/>
                  <a:pt x="7874089" y="2885066"/>
                  <a:pt x="7909909" y="2835901"/>
                </a:cubicBezTo>
                <a:cubicBezTo>
                  <a:pt x="7941903" y="2792104"/>
                  <a:pt x="7926601" y="2672310"/>
                  <a:pt x="7983982" y="2648939"/>
                </a:cubicBezTo>
                <a:close/>
                <a:moveTo>
                  <a:pt x="8175514" y="2568815"/>
                </a:moveTo>
                <a:cubicBezTo>
                  <a:pt x="8177535" y="2565780"/>
                  <a:pt x="8185425" y="2582464"/>
                  <a:pt x="8176296" y="2579867"/>
                </a:cubicBezTo>
                <a:cubicBezTo>
                  <a:pt x="8174818" y="2573029"/>
                  <a:pt x="8174840" y="2569827"/>
                  <a:pt x="8175514" y="2568815"/>
                </a:cubicBezTo>
                <a:close/>
                <a:moveTo>
                  <a:pt x="7489759" y="2566770"/>
                </a:moveTo>
                <a:cubicBezTo>
                  <a:pt x="7496655" y="2566181"/>
                  <a:pt x="7504154" y="2566971"/>
                  <a:pt x="7512413" y="2569827"/>
                </a:cubicBezTo>
                <a:cubicBezTo>
                  <a:pt x="7504415" y="2592331"/>
                  <a:pt x="7422342" y="2630243"/>
                  <a:pt x="7406345" y="2621934"/>
                </a:cubicBezTo>
                <a:cubicBezTo>
                  <a:pt x="7405997" y="2603757"/>
                  <a:pt x="7423733" y="2599083"/>
                  <a:pt x="7436948" y="2592331"/>
                </a:cubicBezTo>
                <a:cubicBezTo>
                  <a:pt x="7437991" y="2591812"/>
                  <a:pt x="7438687" y="2591293"/>
                  <a:pt x="7439731" y="2590773"/>
                </a:cubicBezTo>
                <a:cubicBezTo>
                  <a:pt x="7439383" y="2591120"/>
                  <a:pt x="7438687" y="2591466"/>
                  <a:pt x="7438339" y="2591812"/>
                </a:cubicBezTo>
                <a:cubicBezTo>
                  <a:pt x="7448425" y="2586273"/>
                  <a:pt x="7444251" y="2588523"/>
                  <a:pt x="7439731" y="2590773"/>
                </a:cubicBezTo>
                <a:cubicBezTo>
                  <a:pt x="7453815" y="2582724"/>
                  <a:pt x="7469073" y="2568539"/>
                  <a:pt x="7489759" y="2566770"/>
                </a:cubicBezTo>
                <a:close/>
                <a:moveTo>
                  <a:pt x="7326490" y="2565304"/>
                </a:moveTo>
                <a:cubicBezTo>
                  <a:pt x="7336357" y="2566451"/>
                  <a:pt x="7345834" y="2571039"/>
                  <a:pt x="7347225" y="2578136"/>
                </a:cubicBezTo>
                <a:cubicBezTo>
                  <a:pt x="7340965" y="2590947"/>
                  <a:pt x="7306537" y="2584888"/>
                  <a:pt x="7303407" y="2573116"/>
                </a:cubicBezTo>
                <a:cubicBezTo>
                  <a:pt x="7306363" y="2566451"/>
                  <a:pt x="7316622" y="2564158"/>
                  <a:pt x="7326490" y="2565304"/>
                </a:cubicBezTo>
                <a:close/>
                <a:moveTo>
                  <a:pt x="6905140" y="2491720"/>
                </a:moveTo>
                <a:cubicBezTo>
                  <a:pt x="6937776" y="2495161"/>
                  <a:pt x="6970509" y="2523823"/>
                  <a:pt x="7003633" y="2519278"/>
                </a:cubicBezTo>
                <a:cubicBezTo>
                  <a:pt x="7034585" y="2514950"/>
                  <a:pt x="7061015" y="2526202"/>
                  <a:pt x="7091270" y="2522567"/>
                </a:cubicBezTo>
                <a:cubicBezTo>
                  <a:pt x="7106571" y="2539186"/>
                  <a:pt x="7075273" y="2537974"/>
                  <a:pt x="7109354" y="2547322"/>
                </a:cubicBezTo>
                <a:cubicBezTo>
                  <a:pt x="7124655" y="2551304"/>
                  <a:pt x="7146913" y="2553554"/>
                  <a:pt x="7155259" y="2569827"/>
                </a:cubicBezTo>
                <a:cubicBezTo>
                  <a:pt x="7137871" y="2588177"/>
                  <a:pt x="7067622" y="2570519"/>
                  <a:pt x="7045713" y="2568096"/>
                </a:cubicBezTo>
                <a:cubicBezTo>
                  <a:pt x="7010937" y="2564114"/>
                  <a:pt x="6960163" y="2556843"/>
                  <a:pt x="6927125" y="2546976"/>
                </a:cubicBezTo>
                <a:cubicBezTo>
                  <a:pt x="6917387" y="2544033"/>
                  <a:pt x="6841923" y="2517720"/>
                  <a:pt x="6872526" y="2498850"/>
                </a:cubicBezTo>
                <a:cubicBezTo>
                  <a:pt x="6883394" y="2492229"/>
                  <a:pt x="6894261" y="2490573"/>
                  <a:pt x="6905140" y="2491720"/>
                </a:cubicBezTo>
                <a:close/>
                <a:moveTo>
                  <a:pt x="8259412" y="2465267"/>
                </a:moveTo>
                <a:cubicBezTo>
                  <a:pt x="8263933" y="2464574"/>
                  <a:pt x="8264281" y="2468036"/>
                  <a:pt x="8267063" y="2468729"/>
                </a:cubicBezTo>
                <a:cubicBezTo>
                  <a:pt x="8263585" y="2510449"/>
                  <a:pt x="8218028" y="2513046"/>
                  <a:pt x="8188468" y="2494869"/>
                </a:cubicBezTo>
                <a:cubicBezTo>
                  <a:pt x="8154387" y="2473749"/>
                  <a:pt x="8252805" y="2470114"/>
                  <a:pt x="8258717" y="2465440"/>
                </a:cubicBezTo>
                <a:cubicBezTo>
                  <a:pt x="8259064" y="2465267"/>
                  <a:pt x="8259412" y="2465267"/>
                  <a:pt x="8259412" y="2465267"/>
                </a:cubicBezTo>
                <a:close/>
                <a:moveTo>
                  <a:pt x="4525243" y="2451098"/>
                </a:moveTo>
                <a:cubicBezTo>
                  <a:pt x="4514758" y="2474626"/>
                  <a:pt x="4526208" y="2511348"/>
                  <a:pt x="4544640" y="2522481"/>
                </a:cubicBezTo>
                <a:cubicBezTo>
                  <a:pt x="4544768" y="2523680"/>
                  <a:pt x="4547036" y="2524969"/>
                  <a:pt x="4553611" y="2525711"/>
                </a:cubicBezTo>
                <a:cubicBezTo>
                  <a:pt x="4554843" y="2523449"/>
                  <a:pt x="4554803" y="2521943"/>
                  <a:pt x="4554082" y="2520996"/>
                </a:cubicBezTo>
                <a:cubicBezTo>
                  <a:pt x="4552878" y="2503431"/>
                  <a:pt x="4530053" y="2451098"/>
                  <a:pt x="4525243" y="2451098"/>
                </a:cubicBezTo>
                <a:close/>
                <a:moveTo>
                  <a:pt x="7310014" y="2322275"/>
                </a:moveTo>
                <a:cubicBezTo>
                  <a:pt x="7330880" y="2321237"/>
                  <a:pt x="7327403" y="2348762"/>
                  <a:pt x="7352789" y="2341145"/>
                </a:cubicBezTo>
                <a:cubicBezTo>
                  <a:pt x="7369829" y="2336124"/>
                  <a:pt x="7385479" y="2325738"/>
                  <a:pt x="7403563" y="2326603"/>
                </a:cubicBezTo>
                <a:cubicBezTo>
                  <a:pt x="7404954" y="2326603"/>
                  <a:pt x="7407041" y="2326776"/>
                  <a:pt x="7409475" y="2327296"/>
                </a:cubicBezTo>
                <a:cubicBezTo>
                  <a:pt x="7409823" y="2328680"/>
                  <a:pt x="7409823" y="2329892"/>
                  <a:pt x="7409475" y="2331104"/>
                </a:cubicBezTo>
                <a:cubicBezTo>
                  <a:pt x="7407736" y="2351358"/>
                  <a:pt x="7378871" y="2354301"/>
                  <a:pt x="7370873" y="2371093"/>
                </a:cubicBezTo>
                <a:cubicBezTo>
                  <a:pt x="7381653" y="2387539"/>
                  <a:pt x="7425820" y="2458688"/>
                  <a:pt x="7401129" y="2477211"/>
                </a:cubicBezTo>
                <a:cubicBezTo>
                  <a:pt x="7367395" y="2483617"/>
                  <a:pt x="7348963" y="2422681"/>
                  <a:pt x="7335401" y="2401388"/>
                </a:cubicBezTo>
                <a:cubicBezTo>
                  <a:pt x="7313839" y="2405369"/>
                  <a:pt x="7322533" y="2456784"/>
                  <a:pt x="7315231" y="2471845"/>
                </a:cubicBezTo>
                <a:cubicBezTo>
                  <a:pt x="7297147" y="2509583"/>
                  <a:pt x="7288801" y="2419045"/>
                  <a:pt x="7284279" y="2414371"/>
                </a:cubicBezTo>
                <a:cubicBezTo>
                  <a:pt x="7272107" y="2402427"/>
                  <a:pt x="7290887" y="2322968"/>
                  <a:pt x="7310014" y="2322275"/>
                </a:cubicBezTo>
                <a:close/>
                <a:moveTo>
                  <a:pt x="7686808" y="2312205"/>
                </a:moveTo>
                <a:cubicBezTo>
                  <a:pt x="7691903" y="2311004"/>
                  <a:pt x="7698597" y="2311542"/>
                  <a:pt x="7707161" y="2314312"/>
                </a:cubicBezTo>
                <a:cubicBezTo>
                  <a:pt x="7754805" y="2329546"/>
                  <a:pt x="7737069" y="2351185"/>
                  <a:pt x="7755501" y="2382692"/>
                </a:cubicBezTo>
                <a:cubicBezTo>
                  <a:pt x="7784713" y="2432548"/>
                  <a:pt x="7811491" y="2370920"/>
                  <a:pt x="7844529" y="2359668"/>
                </a:cubicBezTo>
                <a:cubicBezTo>
                  <a:pt x="7887303" y="2344953"/>
                  <a:pt x="8065011" y="2414371"/>
                  <a:pt x="8093528" y="2448475"/>
                </a:cubicBezTo>
                <a:cubicBezTo>
                  <a:pt x="8101875" y="2458688"/>
                  <a:pt x="8153691" y="2496946"/>
                  <a:pt x="8154387" y="2504044"/>
                </a:cubicBezTo>
                <a:cubicBezTo>
                  <a:pt x="8155430" y="2521182"/>
                  <a:pt x="8124827" y="2523086"/>
                  <a:pt x="8141867" y="2543687"/>
                </a:cubicBezTo>
                <a:cubicBezTo>
                  <a:pt x="8153343" y="2557363"/>
                  <a:pt x="8171775" y="2559959"/>
                  <a:pt x="8176296" y="2579867"/>
                </a:cubicBezTo>
                <a:cubicBezTo>
                  <a:pt x="8194032" y="2585061"/>
                  <a:pt x="8225331" y="2609123"/>
                  <a:pt x="8228113" y="2628685"/>
                </a:cubicBezTo>
                <a:cubicBezTo>
                  <a:pt x="8231243" y="2650671"/>
                  <a:pt x="8145345" y="2626608"/>
                  <a:pt x="8137347" y="2620376"/>
                </a:cubicBezTo>
                <a:cubicBezTo>
                  <a:pt x="8106743" y="2596313"/>
                  <a:pt x="8105700" y="2542129"/>
                  <a:pt x="8053187" y="2547841"/>
                </a:cubicBezTo>
                <a:cubicBezTo>
                  <a:pt x="8014933" y="2551996"/>
                  <a:pt x="8014585" y="2595621"/>
                  <a:pt x="7965203" y="2595794"/>
                </a:cubicBezTo>
                <a:cubicBezTo>
                  <a:pt x="7924515" y="2595967"/>
                  <a:pt x="7921385" y="2552689"/>
                  <a:pt x="7876871" y="2568442"/>
                </a:cubicBezTo>
                <a:cubicBezTo>
                  <a:pt x="7831313" y="2584368"/>
                  <a:pt x="7840703" y="2552169"/>
                  <a:pt x="7864699" y="2530530"/>
                </a:cubicBezTo>
                <a:cubicBezTo>
                  <a:pt x="7919645" y="2481539"/>
                  <a:pt x="7739156" y="2429952"/>
                  <a:pt x="7722463" y="2424239"/>
                </a:cubicBezTo>
                <a:cubicBezTo>
                  <a:pt x="7693859" y="2414242"/>
                  <a:pt x="7651144" y="2320612"/>
                  <a:pt x="7686808" y="2312205"/>
                </a:cubicBezTo>
                <a:close/>
                <a:moveTo>
                  <a:pt x="4640057" y="2299037"/>
                </a:moveTo>
                <a:cubicBezTo>
                  <a:pt x="4631890" y="2300344"/>
                  <a:pt x="4622002" y="2305493"/>
                  <a:pt x="4610734" y="2315711"/>
                </a:cubicBezTo>
                <a:cubicBezTo>
                  <a:pt x="4571800" y="2351007"/>
                  <a:pt x="4627913" y="2419973"/>
                  <a:pt x="4657965" y="2357834"/>
                </a:cubicBezTo>
                <a:cubicBezTo>
                  <a:pt x="4673587" y="2325768"/>
                  <a:pt x="4664561" y="2295116"/>
                  <a:pt x="4640057" y="2299037"/>
                </a:cubicBezTo>
                <a:close/>
                <a:moveTo>
                  <a:pt x="6567024" y="2127748"/>
                </a:moveTo>
                <a:cubicBezTo>
                  <a:pt x="6612958" y="2126617"/>
                  <a:pt x="6705121" y="2229032"/>
                  <a:pt x="6730986" y="2240393"/>
                </a:cubicBezTo>
                <a:cubicBezTo>
                  <a:pt x="6758111" y="2252338"/>
                  <a:pt x="6817231" y="2276227"/>
                  <a:pt x="6810624" y="2313446"/>
                </a:cubicBezTo>
                <a:cubicBezTo>
                  <a:pt x="6807494" y="2330931"/>
                  <a:pt x="6820013" y="2332835"/>
                  <a:pt x="6830099" y="2344087"/>
                </a:cubicBezTo>
                <a:cubicBezTo>
                  <a:pt x="6859311" y="2377152"/>
                  <a:pt x="6845053" y="2353609"/>
                  <a:pt x="6876699" y="2357590"/>
                </a:cubicBezTo>
                <a:cubicBezTo>
                  <a:pt x="6873917" y="2357071"/>
                  <a:pt x="6868353" y="2356379"/>
                  <a:pt x="6877047" y="2357590"/>
                </a:cubicBezTo>
                <a:cubicBezTo>
                  <a:pt x="6878438" y="2357763"/>
                  <a:pt x="6878091" y="2357763"/>
                  <a:pt x="6877395" y="2357590"/>
                </a:cubicBezTo>
                <a:cubicBezTo>
                  <a:pt x="6925734" y="2364342"/>
                  <a:pt x="6873917" y="2425797"/>
                  <a:pt x="6873917" y="2442762"/>
                </a:cubicBezTo>
                <a:cubicBezTo>
                  <a:pt x="6874265" y="2542302"/>
                  <a:pt x="6780369" y="2440165"/>
                  <a:pt x="6752547" y="2409697"/>
                </a:cubicBezTo>
                <a:cubicBezTo>
                  <a:pt x="6710815" y="2364169"/>
                  <a:pt x="6687863" y="2305483"/>
                  <a:pt x="6654825" y="2254761"/>
                </a:cubicBezTo>
                <a:cubicBezTo>
                  <a:pt x="6630134" y="2217196"/>
                  <a:pt x="6552930" y="2183785"/>
                  <a:pt x="6550496" y="2135140"/>
                </a:cubicBezTo>
                <a:cubicBezTo>
                  <a:pt x="6554843" y="2130185"/>
                  <a:pt x="6560462" y="2127910"/>
                  <a:pt x="6567024" y="2127748"/>
                </a:cubicBezTo>
                <a:close/>
                <a:moveTo>
                  <a:pt x="7226159" y="2082211"/>
                </a:moveTo>
                <a:cubicBezTo>
                  <a:pt x="7233897" y="2083520"/>
                  <a:pt x="7239939" y="2092814"/>
                  <a:pt x="7242895" y="2115059"/>
                </a:cubicBezTo>
                <a:cubicBezTo>
                  <a:pt x="7256111" y="2132197"/>
                  <a:pt x="7285323" y="2129254"/>
                  <a:pt x="7267239" y="2155394"/>
                </a:cubicBezTo>
                <a:cubicBezTo>
                  <a:pt x="7252981" y="2175649"/>
                  <a:pt x="7238723" y="2186728"/>
                  <a:pt x="7242895" y="2214426"/>
                </a:cubicBezTo>
                <a:cubicBezTo>
                  <a:pt x="7245330" y="2232257"/>
                  <a:pt x="7272455" y="2255973"/>
                  <a:pt x="7271412" y="2269995"/>
                </a:cubicBezTo>
                <a:cubicBezTo>
                  <a:pt x="7269673" y="2289730"/>
                  <a:pt x="7234201" y="2281247"/>
                  <a:pt x="7237331" y="2308772"/>
                </a:cubicBezTo>
                <a:cubicBezTo>
                  <a:pt x="7241157" y="2341145"/>
                  <a:pt x="7214727" y="2335259"/>
                  <a:pt x="7205685" y="2360879"/>
                </a:cubicBezTo>
                <a:cubicBezTo>
                  <a:pt x="7194209" y="2393252"/>
                  <a:pt x="7209510" y="2412294"/>
                  <a:pt x="7172995" y="2425970"/>
                </a:cubicBezTo>
                <a:cubicBezTo>
                  <a:pt x="7147260" y="2435837"/>
                  <a:pt x="7077707" y="2410909"/>
                  <a:pt x="7048843" y="2403119"/>
                </a:cubicBezTo>
                <a:cubicBezTo>
                  <a:pt x="7042235" y="2401215"/>
                  <a:pt x="7045713" y="2402080"/>
                  <a:pt x="7048843" y="2402946"/>
                </a:cubicBezTo>
                <a:cubicBezTo>
                  <a:pt x="7012327" y="2392559"/>
                  <a:pt x="6984159" y="2350146"/>
                  <a:pt x="6974421" y="2308946"/>
                </a:cubicBezTo>
                <a:cubicBezTo>
                  <a:pt x="6954947" y="2226890"/>
                  <a:pt x="7021717" y="2273804"/>
                  <a:pt x="7042931" y="2229487"/>
                </a:cubicBezTo>
                <a:cubicBezTo>
                  <a:pt x="7053711" y="2206809"/>
                  <a:pt x="7082228" y="2217542"/>
                  <a:pt x="7099269" y="2201096"/>
                </a:cubicBezTo>
                <a:cubicBezTo>
                  <a:pt x="7117005" y="2183958"/>
                  <a:pt x="7123612" y="2160761"/>
                  <a:pt x="7148303" y="2151932"/>
                </a:cubicBezTo>
                <a:cubicBezTo>
                  <a:pt x="7164475" y="2146220"/>
                  <a:pt x="7202946" y="2078284"/>
                  <a:pt x="7226159" y="2082211"/>
                </a:cubicBezTo>
                <a:close/>
                <a:moveTo>
                  <a:pt x="6082057" y="2003747"/>
                </a:moveTo>
                <a:cubicBezTo>
                  <a:pt x="6088665" y="2005998"/>
                  <a:pt x="6088665" y="2006344"/>
                  <a:pt x="6086926" y="2005998"/>
                </a:cubicBezTo>
                <a:cubicBezTo>
                  <a:pt x="6118225" y="2022271"/>
                  <a:pt x="6154044" y="2092554"/>
                  <a:pt x="6116833" y="2113501"/>
                </a:cubicBezTo>
                <a:cubicBezTo>
                  <a:pt x="6057713" y="2146912"/>
                  <a:pt x="6054584" y="2014480"/>
                  <a:pt x="6082057" y="2003747"/>
                </a:cubicBezTo>
                <a:close/>
                <a:moveTo>
                  <a:pt x="1746297" y="1995010"/>
                </a:moveTo>
                <a:cubicBezTo>
                  <a:pt x="1734481" y="2000411"/>
                  <a:pt x="1740617" y="2021085"/>
                  <a:pt x="1752801" y="2019174"/>
                </a:cubicBezTo>
                <a:cubicBezTo>
                  <a:pt x="1765687" y="2017103"/>
                  <a:pt x="1761935" y="1987904"/>
                  <a:pt x="1746297" y="1995010"/>
                </a:cubicBezTo>
                <a:close/>
                <a:moveTo>
                  <a:pt x="1326976" y="1943118"/>
                </a:moveTo>
                <a:cubicBezTo>
                  <a:pt x="1321354" y="1942522"/>
                  <a:pt x="1315854" y="1955326"/>
                  <a:pt x="1328738" y="1955798"/>
                </a:cubicBezTo>
                <a:cubicBezTo>
                  <a:pt x="1329557" y="1953322"/>
                  <a:pt x="1331110" y="1951603"/>
                  <a:pt x="1331962" y="1949134"/>
                </a:cubicBezTo>
                <a:cubicBezTo>
                  <a:pt x="1330737" y="1945004"/>
                  <a:pt x="1328850" y="1943317"/>
                  <a:pt x="1326976" y="1943118"/>
                </a:cubicBezTo>
                <a:close/>
                <a:moveTo>
                  <a:pt x="7608397" y="1018562"/>
                </a:moveTo>
                <a:cubicBezTo>
                  <a:pt x="7683165" y="1026525"/>
                  <a:pt x="7672733" y="1089192"/>
                  <a:pt x="7689077" y="1139048"/>
                </a:cubicBezTo>
                <a:cubicBezTo>
                  <a:pt x="7690121" y="1142857"/>
                  <a:pt x="7694294" y="1154628"/>
                  <a:pt x="7689077" y="1139741"/>
                </a:cubicBezTo>
                <a:cubicBezTo>
                  <a:pt x="7696033" y="1159995"/>
                  <a:pt x="7700901" y="1179903"/>
                  <a:pt x="7706118" y="1198772"/>
                </a:cubicBezTo>
                <a:cubicBezTo>
                  <a:pt x="7682818" y="1227682"/>
                  <a:pt x="7634131" y="1205523"/>
                  <a:pt x="7613265" y="1235472"/>
                </a:cubicBezTo>
                <a:cubicBezTo>
                  <a:pt x="7589617" y="1269229"/>
                  <a:pt x="7571185" y="1235126"/>
                  <a:pt x="7543017" y="1261439"/>
                </a:cubicBezTo>
                <a:cubicBezTo>
                  <a:pt x="7519716" y="1282732"/>
                  <a:pt x="7494677" y="1269922"/>
                  <a:pt x="7493634" y="1306621"/>
                </a:cubicBezTo>
                <a:cubicBezTo>
                  <a:pt x="7491895" y="1363576"/>
                  <a:pt x="7444599" y="1295369"/>
                  <a:pt x="7432775" y="1283597"/>
                </a:cubicBezTo>
                <a:cubicBezTo>
                  <a:pt x="7372959" y="1225258"/>
                  <a:pt x="7563187" y="1189424"/>
                  <a:pt x="7568751" y="1179730"/>
                </a:cubicBezTo>
                <a:cubicBezTo>
                  <a:pt x="7583357" y="1153936"/>
                  <a:pt x="7601441" y="1156359"/>
                  <a:pt x="7616743" y="1133682"/>
                </a:cubicBezTo>
                <a:cubicBezTo>
                  <a:pt x="7645955" y="1090230"/>
                  <a:pt x="7583009" y="1047818"/>
                  <a:pt x="7608397" y="1018562"/>
                </a:cubicBezTo>
                <a:close/>
                <a:moveTo>
                  <a:pt x="1720137" y="978699"/>
                </a:moveTo>
                <a:cubicBezTo>
                  <a:pt x="1692377" y="978747"/>
                  <a:pt x="1635925" y="986748"/>
                  <a:pt x="1638426" y="1002833"/>
                </a:cubicBezTo>
                <a:cubicBezTo>
                  <a:pt x="1642984" y="1032309"/>
                  <a:pt x="1723782" y="987946"/>
                  <a:pt x="1733599" y="979892"/>
                </a:cubicBezTo>
                <a:cubicBezTo>
                  <a:pt x="1726346" y="977361"/>
                  <a:pt x="1722118" y="977570"/>
                  <a:pt x="1720137" y="978699"/>
                </a:cubicBezTo>
                <a:close/>
                <a:moveTo>
                  <a:pt x="1795920" y="927484"/>
                </a:moveTo>
                <a:cubicBezTo>
                  <a:pt x="1780581" y="928713"/>
                  <a:pt x="1766483" y="932926"/>
                  <a:pt x="1765349" y="940896"/>
                </a:cubicBezTo>
                <a:cubicBezTo>
                  <a:pt x="1780305" y="947552"/>
                  <a:pt x="1817549" y="952557"/>
                  <a:pt x="1830850" y="940016"/>
                </a:cubicBezTo>
                <a:cubicBezTo>
                  <a:pt x="1831461" y="941982"/>
                  <a:pt x="1832997" y="941481"/>
                  <a:pt x="1835199" y="932836"/>
                </a:cubicBezTo>
                <a:cubicBezTo>
                  <a:pt x="1834465" y="935710"/>
                  <a:pt x="1832926" y="938060"/>
                  <a:pt x="1830850" y="940016"/>
                </a:cubicBezTo>
                <a:cubicBezTo>
                  <a:pt x="1830061" y="937467"/>
                  <a:pt x="1830860" y="930754"/>
                  <a:pt x="1833928" y="931979"/>
                </a:cubicBezTo>
                <a:cubicBezTo>
                  <a:pt x="1827836" y="928011"/>
                  <a:pt x="1811258" y="926255"/>
                  <a:pt x="1795920" y="927484"/>
                </a:cubicBezTo>
                <a:close/>
                <a:moveTo>
                  <a:pt x="7564578" y="897209"/>
                </a:moveTo>
                <a:cubicBezTo>
                  <a:pt x="7581966" y="893574"/>
                  <a:pt x="7678993" y="933909"/>
                  <a:pt x="7693947" y="952259"/>
                </a:cubicBezTo>
                <a:cubicBezTo>
                  <a:pt x="7693947" y="947412"/>
                  <a:pt x="7695337" y="942911"/>
                  <a:pt x="7696033" y="956241"/>
                </a:cubicBezTo>
                <a:cubicBezTo>
                  <a:pt x="7695685" y="956933"/>
                  <a:pt x="7695337" y="957280"/>
                  <a:pt x="7694989" y="957453"/>
                </a:cubicBezTo>
                <a:cubicBezTo>
                  <a:pt x="7689425" y="965070"/>
                  <a:pt x="7658475" y="988959"/>
                  <a:pt x="7653953" y="989825"/>
                </a:cubicBezTo>
                <a:cubicBezTo>
                  <a:pt x="7610135" y="998134"/>
                  <a:pt x="7616743" y="964204"/>
                  <a:pt x="7600050" y="1010079"/>
                </a:cubicBezTo>
                <a:cubicBezTo>
                  <a:pt x="7580923" y="1006097"/>
                  <a:pt x="7551711" y="984458"/>
                  <a:pt x="7569099" y="963512"/>
                </a:cubicBezTo>
                <a:cubicBezTo>
                  <a:pt x="7590660" y="937891"/>
                  <a:pt x="7563883" y="921791"/>
                  <a:pt x="7564578" y="897209"/>
                </a:cubicBezTo>
                <a:close/>
                <a:moveTo>
                  <a:pt x="4018094" y="889028"/>
                </a:moveTo>
                <a:cubicBezTo>
                  <a:pt x="4011183" y="888660"/>
                  <a:pt x="4005161" y="890680"/>
                  <a:pt x="4001059" y="896223"/>
                </a:cubicBezTo>
                <a:cubicBezTo>
                  <a:pt x="3995589" y="920707"/>
                  <a:pt x="4041335" y="972532"/>
                  <a:pt x="4060009" y="986935"/>
                </a:cubicBezTo>
                <a:cubicBezTo>
                  <a:pt x="4080175" y="1002518"/>
                  <a:pt x="4161114" y="1017298"/>
                  <a:pt x="4164374" y="1049078"/>
                </a:cubicBezTo>
                <a:cubicBezTo>
                  <a:pt x="4154374" y="1055855"/>
                  <a:pt x="4131722" y="1039185"/>
                  <a:pt x="4123987" y="1055831"/>
                </a:cubicBezTo>
                <a:cubicBezTo>
                  <a:pt x="4120838" y="1072996"/>
                  <a:pt x="4143766" y="1122295"/>
                  <a:pt x="4097026" y="1114622"/>
                </a:cubicBezTo>
                <a:cubicBezTo>
                  <a:pt x="4092385" y="1087186"/>
                  <a:pt x="4114374" y="1083762"/>
                  <a:pt x="4088297" y="1057153"/>
                </a:cubicBezTo>
                <a:cubicBezTo>
                  <a:pt x="4070507" y="1038973"/>
                  <a:pt x="4048517" y="1023225"/>
                  <a:pt x="4023435" y="1017393"/>
                </a:cubicBezTo>
                <a:cubicBezTo>
                  <a:pt x="3970064" y="1004997"/>
                  <a:pt x="3961114" y="950102"/>
                  <a:pt x="3920506" y="926964"/>
                </a:cubicBezTo>
                <a:cubicBezTo>
                  <a:pt x="3899512" y="915017"/>
                  <a:pt x="3865644" y="940918"/>
                  <a:pt x="3849511" y="951637"/>
                </a:cubicBezTo>
                <a:cubicBezTo>
                  <a:pt x="3823931" y="968542"/>
                  <a:pt x="3811998" y="963371"/>
                  <a:pt x="3783544" y="954848"/>
                </a:cubicBezTo>
                <a:cubicBezTo>
                  <a:pt x="3746694" y="943798"/>
                  <a:pt x="3751058" y="971234"/>
                  <a:pt x="3748462" y="993617"/>
                </a:cubicBezTo>
                <a:cubicBezTo>
                  <a:pt x="3739622" y="1008893"/>
                  <a:pt x="3697301" y="1020273"/>
                  <a:pt x="3682329" y="1035691"/>
                </a:cubicBezTo>
                <a:cubicBezTo>
                  <a:pt x="3643876" y="1075333"/>
                  <a:pt x="3655367" y="1108341"/>
                  <a:pt x="3605367" y="1138114"/>
                </a:cubicBezTo>
                <a:cubicBezTo>
                  <a:pt x="3584262" y="1150604"/>
                  <a:pt x="3492218" y="1159151"/>
                  <a:pt x="3492549" y="1183470"/>
                </a:cubicBezTo>
                <a:cubicBezTo>
                  <a:pt x="3493102" y="1229322"/>
                  <a:pt x="3603820" y="1197566"/>
                  <a:pt x="3623876" y="1188523"/>
                </a:cubicBezTo>
                <a:cubicBezTo>
                  <a:pt x="3687025" y="1160167"/>
                  <a:pt x="3730948" y="1158774"/>
                  <a:pt x="3800672" y="1153225"/>
                </a:cubicBezTo>
                <a:cubicBezTo>
                  <a:pt x="3827854" y="1151124"/>
                  <a:pt x="3843876" y="1144560"/>
                  <a:pt x="3872550" y="1149707"/>
                </a:cubicBezTo>
                <a:cubicBezTo>
                  <a:pt x="3897523" y="1154193"/>
                  <a:pt x="3919622" y="1132849"/>
                  <a:pt x="3942882" y="1147558"/>
                </a:cubicBezTo>
                <a:cubicBezTo>
                  <a:pt x="3962661" y="1160001"/>
                  <a:pt x="3946473" y="1177261"/>
                  <a:pt x="3959070" y="1194331"/>
                </a:cubicBezTo>
                <a:cubicBezTo>
                  <a:pt x="3976031" y="1217257"/>
                  <a:pt x="3934374" y="1221271"/>
                  <a:pt x="3940396" y="1242285"/>
                </a:cubicBezTo>
                <a:cubicBezTo>
                  <a:pt x="3954429" y="1289978"/>
                  <a:pt x="4049457" y="1271609"/>
                  <a:pt x="4081888" y="1294370"/>
                </a:cubicBezTo>
                <a:cubicBezTo>
                  <a:pt x="4102938" y="1309174"/>
                  <a:pt x="4191446" y="1384043"/>
                  <a:pt x="4220838" y="1350185"/>
                </a:cubicBezTo>
                <a:cubicBezTo>
                  <a:pt x="4233988" y="1334980"/>
                  <a:pt x="4218131" y="1310897"/>
                  <a:pt x="4231004" y="1293803"/>
                </a:cubicBezTo>
                <a:cubicBezTo>
                  <a:pt x="4244706" y="1275694"/>
                  <a:pt x="4272606" y="1272884"/>
                  <a:pt x="4293270" y="1275646"/>
                </a:cubicBezTo>
                <a:cubicBezTo>
                  <a:pt x="4334872" y="1281195"/>
                  <a:pt x="4370452" y="1309622"/>
                  <a:pt x="4413601" y="1314510"/>
                </a:cubicBezTo>
                <a:cubicBezTo>
                  <a:pt x="4443712" y="1317933"/>
                  <a:pt x="4471778" y="1342630"/>
                  <a:pt x="4502828" y="1338026"/>
                </a:cubicBezTo>
                <a:cubicBezTo>
                  <a:pt x="4531060" y="1333870"/>
                  <a:pt x="4540452" y="1311653"/>
                  <a:pt x="4572331" y="1320578"/>
                </a:cubicBezTo>
                <a:cubicBezTo>
                  <a:pt x="4595646" y="1327094"/>
                  <a:pt x="4631834" y="1345558"/>
                  <a:pt x="4651558" y="1319893"/>
                </a:cubicBezTo>
                <a:cubicBezTo>
                  <a:pt x="4663768" y="1304027"/>
                  <a:pt x="4683768" y="1240726"/>
                  <a:pt x="4684652" y="1222121"/>
                </a:cubicBezTo>
                <a:cubicBezTo>
                  <a:pt x="4685591" y="1204106"/>
                  <a:pt x="4677746" y="1190506"/>
                  <a:pt x="4676254" y="1165030"/>
                </a:cubicBezTo>
                <a:cubicBezTo>
                  <a:pt x="4652110" y="1150510"/>
                  <a:pt x="4630895" y="1170319"/>
                  <a:pt x="4608464" y="1176765"/>
                </a:cubicBezTo>
                <a:cubicBezTo>
                  <a:pt x="4576254" y="1185973"/>
                  <a:pt x="4550010" y="1138917"/>
                  <a:pt x="4522331" y="1165691"/>
                </a:cubicBezTo>
                <a:cubicBezTo>
                  <a:pt x="4465867" y="1220185"/>
                  <a:pt x="4401723" y="1110348"/>
                  <a:pt x="4391557" y="1067140"/>
                </a:cubicBezTo>
                <a:cubicBezTo>
                  <a:pt x="4373933" y="992295"/>
                  <a:pt x="4285590" y="1061356"/>
                  <a:pt x="4309236" y="1082676"/>
                </a:cubicBezTo>
                <a:cubicBezTo>
                  <a:pt x="4318629" y="1091153"/>
                  <a:pt x="4344706" y="1098897"/>
                  <a:pt x="4344540" y="1114622"/>
                </a:cubicBezTo>
                <a:cubicBezTo>
                  <a:pt x="4344540" y="1116038"/>
                  <a:pt x="4303270" y="1160308"/>
                  <a:pt x="4300783" y="1161630"/>
                </a:cubicBezTo>
                <a:cubicBezTo>
                  <a:pt x="4256695" y="1166919"/>
                  <a:pt x="4250286" y="1107538"/>
                  <a:pt x="4225921" y="1080032"/>
                </a:cubicBezTo>
                <a:cubicBezTo>
                  <a:pt x="4204098" y="1055430"/>
                  <a:pt x="4208739" y="1009908"/>
                  <a:pt x="4188739" y="994042"/>
                </a:cubicBezTo>
                <a:cubicBezTo>
                  <a:pt x="4154429" y="966819"/>
                  <a:pt x="4101556" y="964623"/>
                  <a:pt x="4076418" y="926232"/>
                </a:cubicBezTo>
                <a:cubicBezTo>
                  <a:pt x="4067551" y="912738"/>
                  <a:pt x="4038825" y="890134"/>
                  <a:pt x="4018094" y="889028"/>
                </a:cubicBezTo>
                <a:close/>
                <a:moveTo>
                  <a:pt x="5293848" y="876711"/>
                </a:moveTo>
                <a:cubicBezTo>
                  <a:pt x="5267959" y="883430"/>
                  <a:pt x="5295416" y="924099"/>
                  <a:pt x="5313377" y="920524"/>
                </a:cubicBezTo>
                <a:cubicBezTo>
                  <a:pt x="5339725" y="915248"/>
                  <a:pt x="5313670" y="871608"/>
                  <a:pt x="5293848" y="876711"/>
                </a:cubicBezTo>
                <a:close/>
                <a:moveTo>
                  <a:pt x="1619310" y="863835"/>
                </a:moveTo>
                <a:cubicBezTo>
                  <a:pt x="1582435" y="858538"/>
                  <a:pt x="1524028" y="943845"/>
                  <a:pt x="1515263" y="964333"/>
                </a:cubicBezTo>
                <a:cubicBezTo>
                  <a:pt x="1496562" y="1008034"/>
                  <a:pt x="1550528" y="994246"/>
                  <a:pt x="1557836" y="964463"/>
                </a:cubicBezTo>
                <a:cubicBezTo>
                  <a:pt x="1567060" y="927121"/>
                  <a:pt x="1620715" y="903795"/>
                  <a:pt x="1631684" y="878473"/>
                </a:cubicBezTo>
                <a:cubicBezTo>
                  <a:pt x="1632331" y="878230"/>
                  <a:pt x="1633035" y="876510"/>
                  <a:pt x="1633587" y="872106"/>
                </a:cubicBezTo>
                <a:cubicBezTo>
                  <a:pt x="1629406" y="867198"/>
                  <a:pt x="1624577" y="864592"/>
                  <a:pt x="1619310" y="863835"/>
                </a:cubicBezTo>
                <a:close/>
                <a:moveTo>
                  <a:pt x="1703534" y="863615"/>
                </a:moveTo>
                <a:cubicBezTo>
                  <a:pt x="1687384" y="863378"/>
                  <a:pt x="1671797" y="865783"/>
                  <a:pt x="1665360" y="874052"/>
                </a:cubicBezTo>
                <a:cubicBezTo>
                  <a:pt x="1664674" y="887624"/>
                  <a:pt x="1657463" y="945686"/>
                  <a:pt x="1680336" y="947698"/>
                </a:cubicBezTo>
                <a:cubicBezTo>
                  <a:pt x="1692692" y="948784"/>
                  <a:pt x="1701651" y="926917"/>
                  <a:pt x="1706640" y="919442"/>
                </a:cubicBezTo>
                <a:cubicBezTo>
                  <a:pt x="1722512" y="895640"/>
                  <a:pt x="1729654" y="906913"/>
                  <a:pt x="1751714" y="904179"/>
                </a:cubicBezTo>
                <a:cubicBezTo>
                  <a:pt x="1755117" y="901479"/>
                  <a:pt x="1755974" y="900300"/>
                  <a:pt x="1755621" y="899979"/>
                </a:cubicBezTo>
                <a:cubicBezTo>
                  <a:pt x="1763209" y="888951"/>
                  <a:pt x="1757286" y="872256"/>
                  <a:pt x="1745091" y="869028"/>
                </a:cubicBezTo>
                <a:cubicBezTo>
                  <a:pt x="1736398" y="866731"/>
                  <a:pt x="1719684" y="863852"/>
                  <a:pt x="1703534" y="863615"/>
                </a:cubicBezTo>
                <a:close/>
                <a:moveTo>
                  <a:pt x="5701144" y="850900"/>
                </a:moveTo>
                <a:cubicBezTo>
                  <a:pt x="5694200" y="850708"/>
                  <a:pt x="5685985" y="861655"/>
                  <a:pt x="5691409" y="869897"/>
                </a:cubicBezTo>
                <a:cubicBezTo>
                  <a:pt x="5702065" y="870588"/>
                  <a:pt x="5705892" y="864260"/>
                  <a:pt x="5707112" y="855318"/>
                </a:cubicBezTo>
                <a:cubicBezTo>
                  <a:pt x="5705632" y="852266"/>
                  <a:pt x="5703459" y="850964"/>
                  <a:pt x="5701144" y="850900"/>
                </a:cubicBezTo>
                <a:close/>
                <a:moveTo>
                  <a:pt x="4667767" y="839135"/>
                </a:moveTo>
                <a:cubicBezTo>
                  <a:pt x="4656908" y="840647"/>
                  <a:pt x="4646307" y="843969"/>
                  <a:pt x="4637802" y="848882"/>
                </a:cubicBezTo>
                <a:cubicBezTo>
                  <a:pt x="4604372" y="868203"/>
                  <a:pt x="4644961" y="875315"/>
                  <a:pt x="4648918" y="890580"/>
                </a:cubicBezTo>
                <a:cubicBezTo>
                  <a:pt x="4615631" y="902435"/>
                  <a:pt x="4590054" y="924630"/>
                  <a:pt x="4568230" y="882761"/>
                </a:cubicBezTo>
                <a:cubicBezTo>
                  <a:pt x="4549730" y="847258"/>
                  <a:pt x="4504410" y="843293"/>
                  <a:pt x="4483259" y="879583"/>
                </a:cubicBezTo>
                <a:cubicBezTo>
                  <a:pt x="4466636" y="908095"/>
                  <a:pt x="4453459" y="931874"/>
                  <a:pt x="4437265" y="960436"/>
                </a:cubicBezTo>
                <a:cubicBezTo>
                  <a:pt x="4425190" y="981744"/>
                  <a:pt x="4450930" y="989634"/>
                  <a:pt x="4452582" y="1008067"/>
                </a:cubicBezTo>
                <a:cubicBezTo>
                  <a:pt x="4451399" y="1021687"/>
                  <a:pt x="4430758" y="1013949"/>
                  <a:pt x="4432451" y="1029889"/>
                </a:cubicBezTo>
                <a:cubicBezTo>
                  <a:pt x="4461067" y="1053518"/>
                  <a:pt x="4458273" y="1020143"/>
                  <a:pt x="4479444" y="1013101"/>
                </a:cubicBezTo>
                <a:cubicBezTo>
                  <a:pt x="4490907" y="1011497"/>
                  <a:pt x="4502350" y="1011689"/>
                  <a:pt x="4513771" y="1013696"/>
                </a:cubicBezTo>
                <a:cubicBezTo>
                  <a:pt x="4537962" y="1015442"/>
                  <a:pt x="4547303" y="1000833"/>
                  <a:pt x="4568373" y="992973"/>
                </a:cubicBezTo>
                <a:cubicBezTo>
                  <a:pt x="4641085" y="965652"/>
                  <a:pt x="4715206" y="1030585"/>
                  <a:pt x="4793283" y="1016451"/>
                </a:cubicBezTo>
                <a:cubicBezTo>
                  <a:pt x="4865751" y="1003355"/>
                  <a:pt x="4777088" y="946443"/>
                  <a:pt x="4756610" y="935627"/>
                </a:cubicBezTo>
                <a:cubicBezTo>
                  <a:pt x="4734542" y="923985"/>
                  <a:pt x="4706231" y="914662"/>
                  <a:pt x="4686529" y="899499"/>
                </a:cubicBezTo>
                <a:cubicBezTo>
                  <a:pt x="4663827" y="882045"/>
                  <a:pt x="4711371" y="865489"/>
                  <a:pt x="4699276" y="840246"/>
                </a:cubicBezTo>
                <a:cubicBezTo>
                  <a:pt x="4689741" y="837920"/>
                  <a:pt x="4678625" y="837623"/>
                  <a:pt x="4667767" y="839135"/>
                </a:cubicBezTo>
                <a:close/>
                <a:moveTo>
                  <a:pt x="5071847" y="838448"/>
                </a:moveTo>
                <a:cubicBezTo>
                  <a:pt x="5037547" y="840634"/>
                  <a:pt x="5007586" y="857101"/>
                  <a:pt x="4977998" y="879989"/>
                </a:cubicBezTo>
                <a:cubicBezTo>
                  <a:pt x="4938052" y="910898"/>
                  <a:pt x="5006565" y="976615"/>
                  <a:pt x="5030240" y="999303"/>
                </a:cubicBezTo>
                <a:cubicBezTo>
                  <a:pt x="5076563" y="1043788"/>
                  <a:pt x="5056150" y="1038715"/>
                  <a:pt x="5051994" y="1092688"/>
                </a:cubicBezTo>
                <a:cubicBezTo>
                  <a:pt x="5048250" y="1141384"/>
                  <a:pt x="5161528" y="1168582"/>
                  <a:pt x="5194094" y="1138096"/>
                </a:cubicBezTo>
                <a:cubicBezTo>
                  <a:pt x="5189769" y="1140445"/>
                  <a:pt x="5192946" y="1123268"/>
                  <a:pt x="5195410" y="1116347"/>
                </a:cubicBezTo>
                <a:cubicBezTo>
                  <a:pt x="5196365" y="1122485"/>
                  <a:pt x="5196449" y="1129312"/>
                  <a:pt x="5195326" y="1137125"/>
                </a:cubicBezTo>
                <a:cubicBezTo>
                  <a:pt x="5197144" y="1124521"/>
                  <a:pt x="5197672" y="1117893"/>
                  <a:pt x="5197493" y="1115134"/>
                </a:cubicBezTo>
                <a:cubicBezTo>
                  <a:pt x="5197313" y="1112374"/>
                  <a:pt x="5196425" y="1113482"/>
                  <a:pt x="5195410" y="1116347"/>
                </a:cubicBezTo>
                <a:cubicBezTo>
                  <a:pt x="5191146" y="1089196"/>
                  <a:pt x="5169368" y="1075370"/>
                  <a:pt x="5155440" y="1048720"/>
                </a:cubicBezTo>
                <a:cubicBezTo>
                  <a:pt x="5135063" y="1009716"/>
                  <a:pt x="5179695" y="1043255"/>
                  <a:pt x="5188549" y="1022869"/>
                </a:cubicBezTo>
                <a:cubicBezTo>
                  <a:pt x="5188815" y="980122"/>
                  <a:pt x="5138626" y="1012988"/>
                  <a:pt x="5130908" y="986276"/>
                </a:cubicBezTo>
                <a:cubicBezTo>
                  <a:pt x="5123370" y="960190"/>
                  <a:pt x="5100335" y="956980"/>
                  <a:pt x="5079583" y="939161"/>
                </a:cubicBezTo>
                <a:cubicBezTo>
                  <a:pt x="5017678" y="886049"/>
                  <a:pt x="5171059" y="877766"/>
                  <a:pt x="5107740" y="841314"/>
                </a:cubicBezTo>
                <a:cubicBezTo>
                  <a:pt x="5095196" y="838578"/>
                  <a:pt x="5083280" y="837719"/>
                  <a:pt x="5071847" y="838448"/>
                </a:cubicBezTo>
                <a:close/>
                <a:moveTo>
                  <a:pt x="1634489" y="788013"/>
                </a:moveTo>
                <a:cubicBezTo>
                  <a:pt x="1613132" y="782489"/>
                  <a:pt x="1504332" y="815336"/>
                  <a:pt x="1498649" y="836127"/>
                </a:cubicBezTo>
                <a:cubicBezTo>
                  <a:pt x="1517269" y="866572"/>
                  <a:pt x="1558030" y="819155"/>
                  <a:pt x="1584208" y="844426"/>
                </a:cubicBezTo>
                <a:cubicBezTo>
                  <a:pt x="1599943" y="859612"/>
                  <a:pt x="1637000" y="857471"/>
                  <a:pt x="1656291" y="849366"/>
                </a:cubicBezTo>
                <a:cubicBezTo>
                  <a:pt x="1656291" y="849366"/>
                  <a:pt x="1656300" y="849362"/>
                  <a:pt x="1656300" y="849362"/>
                </a:cubicBezTo>
                <a:cubicBezTo>
                  <a:pt x="1686941" y="836454"/>
                  <a:pt x="1655123" y="793361"/>
                  <a:pt x="1634489" y="788013"/>
                </a:cubicBezTo>
                <a:close/>
                <a:moveTo>
                  <a:pt x="656154" y="762399"/>
                </a:moveTo>
                <a:cubicBezTo>
                  <a:pt x="653640" y="761673"/>
                  <a:pt x="650812" y="761872"/>
                  <a:pt x="647953" y="763479"/>
                </a:cubicBezTo>
                <a:cubicBezTo>
                  <a:pt x="646843" y="769234"/>
                  <a:pt x="650050" y="783128"/>
                  <a:pt x="662642" y="780783"/>
                </a:cubicBezTo>
                <a:cubicBezTo>
                  <a:pt x="668410" y="775070"/>
                  <a:pt x="663695" y="764576"/>
                  <a:pt x="656154" y="762399"/>
                </a:cubicBezTo>
                <a:close/>
                <a:moveTo>
                  <a:pt x="1427325" y="635663"/>
                </a:moveTo>
                <a:cubicBezTo>
                  <a:pt x="1406480" y="640562"/>
                  <a:pt x="1401436" y="685128"/>
                  <a:pt x="1427325" y="684195"/>
                </a:cubicBezTo>
                <a:cubicBezTo>
                  <a:pt x="1445903" y="683517"/>
                  <a:pt x="1458475" y="628356"/>
                  <a:pt x="1427325" y="635663"/>
                </a:cubicBezTo>
                <a:close/>
                <a:moveTo>
                  <a:pt x="3492297" y="590864"/>
                </a:moveTo>
                <a:cubicBezTo>
                  <a:pt x="3502512" y="591319"/>
                  <a:pt x="3512597" y="594348"/>
                  <a:pt x="3520074" y="599801"/>
                </a:cubicBezTo>
                <a:cubicBezTo>
                  <a:pt x="3538505" y="612958"/>
                  <a:pt x="3508945" y="641175"/>
                  <a:pt x="3508945" y="659525"/>
                </a:cubicBezTo>
                <a:cubicBezTo>
                  <a:pt x="3509293" y="689647"/>
                  <a:pt x="3416092" y="719422"/>
                  <a:pt x="3398008" y="689993"/>
                </a:cubicBezTo>
                <a:cubicBezTo>
                  <a:pt x="3403920" y="678914"/>
                  <a:pt x="3411224" y="668873"/>
                  <a:pt x="3419918" y="659698"/>
                </a:cubicBezTo>
                <a:cubicBezTo>
                  <a:pt x="3416440" y="651562"/>
                  <a:pt x="3413658" y="643253"/>
                  <a:pt x="3411571" y="634597"/>
                </a:cubicBezTo>
                <a:cubicBezTo>
                  <a:pt x="3412267" y="629577"/>
                  <a:pt x="3453651" y="603783"/>
                  <a:pt x="3462693" y="598070"/>
                </a:cubicBezTo>
                <a:cubicBezTo>
                  <a:pt x="3460606" y="599455"/>
                  <a:pt x="3459911" y="599974"/>
                  <a:pt x="3463736" y="597378"/>
                </a:cubicBezTo>
                <a:cubicBezTo>
                  <a:pt x="3471735" y="592531"/>
                  <a:pt x="3482081" y="590410"/>
                  <a:pt x="3492297" y="590864"/>
                </a:cubicBezTo>
                <a:close/>
                <a:moveTo>
                  <a:pt x="6482158" y="584203"/>
                </a:moveTo>
                <a:cubicBezTo>
                  <a:pt x="6487351" y="583297"/>
                  <a:pt x="6439392" y="682281"/>
                  <a:pt x="6438949" y="688243"/>
                </a:cubicBezTo>
                <a:cubicBezTo>
                  <a:pt x="6448759" y="695090"/>
                  <a:pt x="6495626" y="651641"/>
                  <a:pt x="6498804" y="641248"/>
                </a:cubicBezTo>
                <a:cubicBezTo>
                  <a:pt x="6505396" y="619884"/>
                  <a:pt x="6495146" y="598312"/>
                  <a:pt x="6482158" y="584203"/>
                </a:cubicBezTo>
                <a:close/>
                <a:moveTo>
                  <a:pt x="619214" y="533461"/>
                </a:moveTo>
                <a:cubicBezTo>
                  <a:pt x="614405" y="533430"/>
                  <a:pt x="608836" y="532621"/>
                  <a:pt x="609748" y="537821"/>
                </a:cubicBezTo>
                <a:cubicBezTo>
                  <a:pt x="611778" y="541551"/>
                  <a:pt x="616743" y="542346"/>
                  <a:pt x="619696" y="540044"/>
                </a:cubicBezTo>
                <a:cubicBezTo>
                  <a:pt x="619862" y="539479"/>
                  <a:pt x="620504" y="538395"/>
                  <a:pt x="620714" y="538629"/>
                </a:cubicBezTo>
                <a:cubicBezTo>
                  <a:pt x="620643" y="536506"/>
                  <a:pt x="618995" y="535813"/>
                  <a:pt x="619214" y="533461"/>
                </a:cubicBezTo>
                <a:close/>
                <a:moveTo>
                  <a:pt x="3582449" y="485671"/>
                </a:moveTo>
                <a:cubicBezTo>
                  <a:pt x="3591931" y="483080"/>
                  <a:pt x="3600669" y="483383"/>
                  <a:pt x="3607015" y="487970"/>
                </a:cubicBezTo>
                <a:cubicBezTo>
                  <a:pt x="3604233" y="495587"/>
                  <a:pt x="3600755" y="502858"/>
                  <a:pt x="3596930" y="509782"/>
                </a:cubicBezTo>
                <a:cubicBezTo>
                  <a:pt x="3599017" y="526748"/>
                  <a:pt x="3625794" y="514110"/>
                  <a:pt x="3628924" y="530037"/>
                </a:cubicBezTo>
                <a:cubicBezTo>
                  <a:pt x="3621621" y="573834"/>
                  <a:pt x="3610841" y="560505"/>
                  <a:pt x="3642487" y="602571"/>
                </a:cubicBezTo>
                <a:cubicBezTo>
                  <a:pt x="3657093" y="621613"/>
                  <a:pt x="3677611" y="652601"/>
                  <a:pt x="3699173" y="662641"/>
                </a:cubicBezTo>
                <a:cubicBezTo>
                  <a:pt x="3728037" y="675971"/>
                  <a:pt x="3692217" y="720288"/>
                  <a:pt x="3674481" y="724443"/>
                </a:cubicBezTo>
                <a:cubicBezTo>
                  <a:pt x="3653616" y="729290"/>
                  <a:pt x="3557980" y="746947"/>
                  <a:pt x="3541288" y="733791"/>
                </a:cubicBezTo>
                <a:cubicBezTo>
                  <a:pt x="3541288" y="726347"/>
                  <a:pt x="3544765" y="721327"/>
                  <a:pt x="3552068" y="718730"/>
                </a:cubicBezTo>
                <a:cubicBezTo>
                  <a:pt x="3569109" y="705746"/>
                  <a:pt x="3544765" y="703496"/>
                  <a:pt x="3541288" y="693455"/>
                </a:cubicBezTo>
                <a:cubicBezTo>
                  <a:pt x="3549286" y="671816"/>
                  <a:pt x="3586845" y="653639"/>
                  <a:pt x="3589975" y="637886"/>
                </a:cubicBezTo>
                <a:cubicBezTo>
                  <a:pt x="3589627" y="641348"/>
                  <a:pt x="3588584" y="646022"/>
                  <a:pt x="3590322" y="637886"/>
                </a:cubicBezTo>
                <a:cubicBezTo>
                  <a:pt x="3595191" y="611919"/>
                  <a:pt x="3525638" y="588895"/>
                  <a:pt x="3521465" y="549598"/>
                </a:cubicBezTo>
                <a:cubicBezTo>
                  <a:pt x="3518857" y="527267"/>
                  <a:pt x="3554003" y="493445"/>
                  <a:pt x="3582449" y="485671"/>
                </a:cubicBezTo>
                <a:close/>
                <a:moveTo>
                  <a:pt x="1262686" y="394295"/>
                </a:moveTo>
                <a:cubicBezTo>
                  <a:pt x="1235404" y="391156"/>
                  <a:pt x="1196532" y="400298"/>
                  <a:pt x="1193849" y="424206"/>
                </a:cubicBezTo>
                <a:cubicBezTo>
                  <a:pt x="1219801" y="429129"/>
                  <a:pt x="1243161" y="418176"/>
                  <a:pt x="1259201" y="412839"/>
                </a:cubicBezTo>
                <a:cubicBezTo>
                  <a:pt x="1268724" y="409640"/>
                  <a:pt x="1281928" y="411282"/>
                  <a:pt x="1284337" y="401437"/>
                </a:cubicBezTo>
                <a:cubicBezTo>
                  <a:pt x="1279587" y="397753"/>
                  <a:pt x="1271781" y="395342"/>
                  <a:pt x="1262686" y="394295"/>
                </a:cubicBezTo>
                <a:close/>
                <a:moveTo>
                  <a:pt x="1244896" y="296531"/>
                </a:moveTo>
                <a:lnTo>
                  <a:pt x="1244891" y="296532"/>
                </a:lnTo>
                <a:lnTo>
                  <a:pt x="1235733" y="298091"/>
                </a:lnTo>
                <a:cubicBezTo>
                  <a:pt x="1236912" y="297892"/>
                  <a:pt x="1242000" y="297024"/>
                  <a:pt x="1244896" y="296531"/>
                </a:cubicBezTo>
                <a:close/>
                <a:moveTo>
                  <a:pt x="4252554" y="292408"/>
                </a:moveTo>
                <a:cubicBezTo>
                  <a:pt x="4221608" y="296803"/>
                  <a:pt x="4197825" y="346288"/>
                  <a:pt x="4173704" y="357119"/>
                </a:cubicBezTo>
                <a:cubicBezTo>
                  <a:pt x="4149496" y="367985"/>
                  <a:pt x="4125976" y="377234"/>
                  <a:pt x="4118924" y="405361"/>
                </a:cubicBezTo>
                <a:cubicBezTo>
                  <a:pt x="4109121" y="444593"/>
                  <a:pt x="4156225" y="431596"/>
                  <a:pt x="4158224" y="460617"/>
                </a:cubicBezTo>
                <a:cubicBezTo>
                  <a:pt x="4160697" y="496291"/>
                  <a:pt x="4100844" y="483207"/>
                  <a:pt x="4110819" y="527357"/>
                </a:cubicBezTo>
                <a:cubicBezTo>
                  <a:pt x="4116774" y="553850"/>
                  <a:pt x="4061436" y="587307"/>
                  <a:pt x="4036992" y="589903"/>
                </a:cubicBezTo>
                <a:cubicBezTo>
                  <a:pt x="4008506" y="592946"/>
                  <a:pt x="3988533" y="596522"/>
                  <a:pt x="3958478" y="600218"/>
                </a:cubicBezTo>
                <a:cubicBezTo>
                  <a:pt x="3934636" y="603141"/>
                  <a:pt x="3966819" y="621880"/>
                  <a:pt x="3969894" y="622516"/>
                </a:cubicBezTo>
                <a:cubicBezTo>
                  <a:pt x="3987286" y="626110"/>
                  <a:pt x="3997090" y="615296"/>
                  <a:pt x="4013386" y="615089"/>
                </a:cubicBezTo>
                <a:cubicBezTo>
                  <a:pt x="4030951" y="614935"/>
                  <a:pt x="4042302" y="629720"/>
                  <a:pt x="4058856" y="630219"/>
                </a:cubicBezTo>
                <a:cubicBezTo>
                  <a:pt x="4082204" y="630872"/>
                  <a:pt x="4102456" y="615382"/>
                  <a:pt x="4124041" y="609175"/>
                </a:cubicBezTo>
                <a:cubicBezTo>
                  <a:pt x="4148227" y="602212"/>
                  <a:pt x="4157386" y="618803"/>
                  <a:pt x="4178412" y="616774"/>
                </a:cubicBezTo>
                <a:cubicBezTo>
                  <a:pt x="4196127" y="615107"/>
                  <a:pt x="4206231" y="597794"/>
                  <a:pt x="4220507" y="589903"/>
                </a:cubicBezTo>
                <a:cubicBezTo>
                  <a:pt x="4211778" y="541438"/>
                  <a:pt x="4232224" y="514893"/>
                  <a:pt x="4277457" y="533976"/>
                </a:cubicBezTo>
                <a:cubicBezTo>
                  <a:pt x="4298698" y="542933"/>
                  <a:pt x="4300461" y="516010"/>
                  <a:pt x="4288293" y="505007"/>
                </a:cubicBezTo>
                <a:cubicBezTo>
                  <a:pt x="4272104" y="490376"/>
                  <a:pt x="4248369" y="516165"/>
                  <a:pt x="4240716" y="500933"/>
                </a:cubicBezTo>
                <a:cubicBezTo>
                  <a:pt x="4240866" y="450353"/>
                  <a:pt x="4382222" y="488846"/>
                  <a:pt x="4399012" y="452210"/>
                </a:cubicBezTo>
                <a:cubicBezTo>
                  <a:pt x="4353241" y="413286"/>
                  <a:pt x="4242780" y="506245"/>
                  <a:pt x="4217153" y="430375"/>
                </a:cubicBezTo>
                <a:cubicBezTo>
                  <a:pt x="4186667" y="339892"/>
                  <a:pt x="4286164" y="369876"/>
                  <a:pt x="4286164" y="306144"/>
                </a:cubicBezTo>
                <a:cubicBezTo>
                  <a:pt x="4273980" y="294487"/>
                  <a:pt x="4262869" y="290943"/>
                  <a:pt x="4252554" y="292408"/>
                </a:cubicBezTo>
                <a:close/>
                <a:moveTo>
                  <a:pt x="2390047" y="268291"/>
                </a:moveTo>
                <a:cubicBezTo>
                  <a:pt x="2387476" y="270240"/>
                  <a:pt x="2386504" y="273758"/>
                  <a:pt x="2389508" y="277620"/>
                </a:cubicBezTo>
                <a:cubicBezTo>
                  <a:pt x="2397017" y="278556"/>
                  <a:pt x="2401258" y="276141"/>
                  <a:pt x="2400184" y="268383"/>
                </a:cubicBezTo>
                <a:cubicBezTo>
                  <a:pt x="2396789" y="265965"/>
                  <a:pt x="2392618" y="266343"/>
                  <a:pt x="2390047" y="268291"/>
                </a:cubicBezTo>
                <a:close/>
                <a:moveTo>
                  <a:pt x="1228272" y="267524"/>
                </a:moveTo>
                <a:cubicBezTo>
                  <a:pt x="1201168" y="271598"/>
                  <a:pt x="1171530" y="290184"/>
                  <a:pt x="1168449" y="311510"/>
                </a:cubicBezTo>
                <a:cubicBezTo>
                  <a:pt x="1179909" y="314403"/>
                  <a:pt x="1192554" y="311761"/>
                  <a:pt x="1205568" y="307844"/>
                </a:cubicBezTo>
                <a:lnTo>
                  <a:pt x="1244891" y="296532"/>
                </a:lnTo>
                <a:lnTo>
                  <a:pt x="1244920" y="296527"/>
                </a:lnTo>
                <a:cubicBezTo>
                  <a:pt x="1247986" y="296007"/>
                  <a:pt x="1247083" y="296159"/>
                  <a:pt x="1244935" y="296524"/>
                </a:cubicBezTo>
                <a:cubicBezTo>
                  <a:pt x="1255558" y="294727"/>
                  <a:pt x="1266462" y="299503"/>
                  <a:pt x="1273224" y="289897"/>
                </a:cubicBezTo>
                <a:cubicBezTo>
                  <a:pt x="1270753" y="278509"/>
                  <a:pt x="1263311" y="271795"/>
                  <a:pt x="1253452" y="268724"/>
                </a:cubicBezTo>
                <a:cubicBezTo>
                  <a:pt x="1246059" y="266421"/>
                  <a:pt x="1237306" y="266166"/>
                  <a:pt x="1228272" y="267524"/>
                </a:cubicBezTo>
                <a:close/>
                <a:moveTo>
                  <a:pt x="1464456" y="203435"/>
                </a:moveTo>
                <a:cubicBezTo>
                  <a:pt x="1455756" y="204876"/>
                  <a:pt x="1448815" y="212904"/>
                  <a:pt x="1447849" y="228159"/>
                </a:cubicBezTo>
                <a:cubicBezTo>
                  <a:pt x="1479168" y="253093"/>
                  <a:pt x="1526594" y="216527"/>
                  <a:pt x="1558934" y="239711"/>
                </a:cubicBezTo>
                <a:cubicBezTo>
                  <a:pt x="1564542" y="236164"/>
                  <a:pt x="1573126" y="231365"/>
                  <a:pt x="1569002" y="223196"/>
                </a:cubicBezTo>
                <a:cubicBezTo>
                  <a:pt x="1546041" y="212629"/>
                  <a:pt x="1515835" y="220816"/>
                  <a:pt x="1491615" y="218236"/>
                </a:cubicBezTo>
                <a:cubicBezTo>
                  <a:pt x="1483614" y="207141"/>
                  <a:pt x="1473155" y="201994"/>
                  <a:pt x="1464456" y="203435"/>
                </a:cubicBezTo>
                <a:close/>
                <a:moveTo>
                  <a:pt x="5309084" y="152487"/>
                </a:moveTo>
                <a:cubicBezTo>
                  <a:pt x="5305385" y="180447"/>
                  <a:pt x="5326001" y="191280"/>
                  <a:pt x="5344485" y="208273"/>
                </a:cubicBezTo>
                <a:cubicBezTo>
                  <a:pt x="5372353" y="233891"/>
                  <a:pt x="5338900" y="242589"/>
                  <a:pt x="5345989" y="267939"/>
                </a:cubicBezTo>
                <a:cubicBezTo>
                  <a:pt x="5358673" y="270885"/>
                  <a:pt x="5362617" y="270057"/>
                  <a:pt x="5362376" y="268190"/>
                </a:cubicBezTo>
                <a:cubicBezTo>
                  <a:pt x="5388371" y="262835"/>
                  <a:pt x="5400151" y="229056"/>
                  <a:pt x="5377841" y="207675"/>
                </a:cubicBezTo>
                <a:cubicBezTo>
                  <a:pt x="5366136" y="196496"/>
                  <a:pt x="5321311" y="150145"/>
                  <a:pt x="5309084" y="152487"/>
                </a:cubicBezTo>
                <a:close/>
                <a:moveTo>
                  <a:pt x="2193208" y="115396"/>
                </a:moveTo>
                <a:cubicBezTo>
                  <a:pt x="2190834" y="113825"/>
                  <a:pt x="2186306" y="113911"/>
                  <a:pt x="2184449" y="115840"/>
                </a:cubicBezTo>
                <a:cubicBezTo>
                  <a:pt x="2184449" y="115840"/>
                  <a:pt x="2184449" y="121946"/>
                  <a:pt x="2184449" y="121946"/>
                </a:cubicBezTo>
                <a:cubicBezTo>
                  <a:pt x="2191174" y="123342"/>
                  <a:pt x="2192408" y="119434"/>
                  <a:pt x="2193974" y="115840"/>
                </a:cubicBezTo>
                <a:cubicBezTo>
                  <a:pt x="2192656" y="118866"/>
                  <a:pt x="2192128" y="115334"/>
                  <a:pt x="2193208" y="115396"/>
                </a:cubicBezTo>
                <a:close/>
                <a:moveTo>
                  <a:pt x="1492017" y="63707"/>
                </a:moveTo>
                <a:cubicBezTo>
                  <a:pt x="1521941" y="62423"/>
                  <a:pt x="1552581" y="66579"/>
                  <a:pt x="1578159" y="74144"/>
                </a:cubicBezTo>
                <a:cubicBezTo>
                  <a:pt x="1601872" y="81429"/>
                  <a:pt x="1614928" y="96932"/>
                  <a:pt x="1640506" y="102909"/>
                </a:cubicBezTo>
                <a:cubicBezTo>
                  <a:pt x="1658890" y="107205"/>
                  <a:pt x="1684068" y="97119"/>
                  <a:pt x="1696857" y="111315"/>
                </a:cubicBezTo>
                <a:cubicBezTo>
                  <a:pt x="1711911" y="127939"/>
                  <a:pt x="1796105" y="61069"/>
                  <a:pt x="1810493" y="90955"/>
                </a:cubicBezTo>
                <a:cubicBezTo>
                  <a:pt x="1805431" y="109073"/>
                  <a:pt x="1769862" y="119533"/>
                  <a:pt x="1759870" y="140080"/>
                </a:cubicBezTo>
                <a:cubicBezTo>
                  <a:pt x="1747214" y="165670"/>
                  <a:pt x="1782651" y="160066"/>
                  <a:pt x="1783583" y="182107"/>
                </a:cubicBezTo>
                <a:cubicBezTo>
                  <a:pt x="1770927" y="223947"/>
                  <a:pt x="1672345" y="203027"/>
                  <a:pt x="1647167" y="203961"/>
                </a:cubicBezTo>
                <a:cubicBezTo>
                  <a:pt x="1642504" y="248042"/>
                  <a:pt x="1794107" y="248790"/>
                  <a:pt x="1806097" y="217036"/>
                </a:cubicBezTo>
                <a:cubicBezTo>
                  <a:pt x="1813691" y="197237"/>
                  <a:pt x="1837270" y="181733"/>
                  <a:pt x="1859385" y="185469"/>
                </a:cubicBezTo>
                <a:cubicBezTo>
                  <a:pt x="1901748" y="192567"/>
                  <a:pt x="1856187" y="217036"/>
                  <a:pt x="1856054" y="229177"/>
                </a:cubicBezTo>
                <a:cubicBezTo>
                  <a:pt x="1870308" y="237769"/>
                  <a:pt x="1907476" y="222826"/>
                  <a:pt x="1909874" y="205642"/>
                </a:cubicBezTo>
                <a:cubicBezTo>
                  <a:pt x="1906410" y="196489"/>
                  <a:pt x="1902414" y="187524"/>
                  <a:pt x="1898151" y="178745"/>
                </a:cubicBezTo>
                <a:cubicBezTo>
                  <a:pt x="1898951" y="161747"/>
                  <a:pt x="1922930" y="161373"/>
                  <a:pt x="1919999" y="143255"/>
                </a:cubicBezTo>
                <a:cubicBezTo>
                  <a:pt x="1893888" y="122709"/>
                  <a:pt x="1869775" y="149793"/>
                  <a:pt x="1845929" y="107952"/>
                </a:cubicBezTo>
                <a:cubicBezTo>
                  <a:pt x="1848593" y="104404"/>
                  <a:pt x="1896952" y="90768"/>
                  <a:pt x="1905878" y="87406"/>
                </a:cubicBezTo>
                <a:cubicBezTo>
                  <a:pt x="1918267" y="82923"/>
                  <a:pt x="1969956" y="66859"/>
                  <a:pt x="1979015" y="84231"/>
                </a:cubicBezTo>
                <a:cubicBezTo>
                  <a:pt x="1981679" y="100294"/>
                  <a:pt x="1955302" y="109820"/>
                  <a:pt x="1960364" y="128125"/>
                </a:cubicBezTo>
                <a:cubicBezTo>
                  <a:pt x="1979681" y="132982"/>
                  <a:pt x="2019647" y="85725"/>
                  <a:pt x="2041228" y="77506"/>
                </a:cubicBezTo>
                <a:cubicBezTo>
                  <a:pt x="2054550" y="72463"/>
                  <a:pt x="2106772" y="57147"/>
                  <a:pt x="2113699" y="84231"/>
                </a:cubicBezTo>
                <a:cubicBezTo>
                  <a:pt x="2084524" y="134850"/>
                  <a:pt x="2013519" y="85538"/>
                  <a:pt x="2001928" y="155770"/>
                </a:cubicBezTo>
                <a:cubicBezTo>
                  <a:pt x="1996733" y="187150"/>
                  <a:pt x="2001129" y="195369"/>
                  <a:pt x="2030304" y="202280"/>
                </a:cubicBezTo>
                <a:cubicBezTo>
                  <a:pt x="2056681" y="208631"/>
                  <a:pt x="2021112" y="229551"/>
                  <a:pt x="2026174" y="242626"/>
                </a:cubicBezTo>
                <a:cubicBezTo>
                  <a:pt x="2049488" y="256635"/>
                  <a:pt x="2121293" y="208817"/>
                  <a:pt x="2123824" y="183788"/>
                </a:cubicBezTo>
                <a:cubicBezTo>
                  <a:pt x="2111168" y="159506"/>
                  <a:pt x="2046823" y="175382"/>
                  <a:pt x="2090119" y="126444"/>
                </a:cubicBezTo>
                <a:cubicBezTo>
                  <a:pt x="2138744" y="71903"/>
                  <a:pt x="2201357" y="95438"/>
                  <a:pt x="2260773" y="88900"/>
                </a:cubicBezTo>
                <a:cubicBezTo>
                  <a:pt x="2289681" y="85725"/>
                  <a:pt x="2383334" y="71903"/>
                  <a:pt x="2400786" y="98426"/>
                </a:cubicBezTo>
                <a:cubicBezTo>
                  <a:pt x="2421301" y="129433"/>
                  <a:pt x="2425165" y="129433"/>
                  <a:pt x="2462333" y="138212"/>
                </a:cubicBezTo>
                <a:cubicBezTo>
                  <a:pt x="2470592" y="140267"/>
                  <a:pt x="2510558" y="159319"/>
                  <a:pt x="2512823" y="166790"/>
                </a:cubicBezTo>
                <a:cubicBezTo>
                  <a:pt x="2514022" y="170526"/>
                  <a:pt x="2508426" y="196303"/>
                  <a:pt x="2508160" y="201346"/>
                </a:cubicBezTo>
                <a:cubicBezTo>
                  <a:pt x="2507361" y="228617"/>
                  <a:pt x="2534005" y="228056"/>
                  <a:pt x="2553188" y="235901"/>
                </a:cubicBezTo>
                <a:cubicBezTo>
                  <a:pt x="2619931" y="263359"/>
                  <a:pt x="2572904" y="294552"/>
                  <a:pt x="2528942" y="309122"/>
                </a:cubicBezTo>
                <a:cubicBezTo>
                  <a:pt x="2512023" y="314725"/>
                  <a:pt x="2453007" y="249910"/>
                  <a:pt x="2452208" y="296607"/>
                </a:cubicBezTo>
                <a:cubicBezTo>
                  <a:pt x="2451808" y="320889"/>
                  <a:pt x="2491241" y="327614"/>
                  <a:pt x="2473790" y="355818"/>
                </a:cubicBezTo>
                <a:cubicBezTo>
                  <a:pt x="2452075" y="390934"/>
                  <a:pt x="2431160" y="364784"/>
                  <a:pt x="2401718" y="362356"/>
                </a:cubicBezTo>
                <a:cubicBezTo>
                  <a:pt x="2390927" y="375057"/>
                  <a:pt x="2419303" y="379727"/>
                  <a:pt x="2410111" y="395978"/>
                </a:cubicBezTo>
                <a:cubicBezTo>
                  <a:pt x="2385732" y="401208"/>
                  <a:pt x="2313927" y="386638"/>
                  <a:pt x="2301671" y="361796"/>
                </a:cubicBezTo>
                <a:cubicBezTo>
                  <a:pt x="2269299" y="296047"/>
                  <a:pt x="2207485" y="360115"/>
                  <a:pt x="2182706" y="323504"/>
                </a:cubicBezTo>
                <a:cubicBezTo>
                  <a:pt x="2190700" y="296420"/>
                  <a:pt x="2223205" y="302397"/>
                  <a:pt x="2244254" y="303518"/>
                </a:cubicBezTo>
                <a:cubicBezTo>
                  <a:pt x="2286617" y="305946"/>
                  <a:pt x="2295143" y="279609"/>
                  <a:pt x="2330446" y="266908"/>
                </a:cubicBezTo>
                <a:cubicBezTo>
                  <a:pt x="2341903" y="262799"/>
                  <a:pt x="2391460" y="239077"/>
                  <a:pt x="2354958" y="224321"/>
                </a:cubicBezTo>
                <a:cubicBezTo>
                  <a:pt x="2332844" y="215542"/>
                  <a:pt x="2317657" y="178745"/>
                  <a:pt x="2295543" y="177064"/>
                </a:cubicBezTo>
                <a:cubicBezTo>
                  <a:pt x="2243854" y="172954"/>
                  <a:pt x="2196561" y="185282"/>
                  <a:pt x="2167653" y="227496"/>
                </a:cubicBezTo>
                <a:cubicBezTo>
                  <a:pt x="2143540" y="262799"/>
                  <a:pt x="2135814" y="261865"/>
                  <a:pt x="2093450" y="276434"/>
                </a:cubicBezTo>
                <a:cubicBezTo>
                  <a:pt x="2071336" y="283906"/>
                  <a:pt x="2047889" y="269710"/>
                  <a:pt x="2032836" y="276434"/>
                </a:cubicBezTo>
                <a:cubicBezTo>
                  <a:pt x="2030571" y="307254"/>
                  <a:pt x="2089454" y="315099"/>
                  <a:pt x="2098512" y="343677"/>
                </a:cubicBezTo>
                <a:cubicBezTo>
                  <a:pt x="2085191" y="371882"/>
                  <a:pt x="2060678" y="342183"/>
                  <a:pt x="2041228" y="342183"/>
                </a:cubicBezTo>
                <a:cubicBezTo>
                  <a:pt x="2015517" y="341996"/>
                  <a:pt x="1982479" y="387572"/>
                  <a:pt x="1962096" y="350588"/>
                </a:cubicBezTo>
                <a:cubicBezTo>
                  <a:pt x="1967158" y="330789"/>
                  <a:pt x="1988873" y="327800"/>
                  <a:pt x="1994068" y="308375"/>
                </a:cubicBezTo>
                <a:cubicBezTo>
                  <a:pt x="1952904" y="315472"/>
                  <a:pt x="1888293" y="341062"/>
                  <a:pt x="1851791" y="362730"/>
                </a:cubicBezTo>
                <a:cubicBezTo>
                  <a:pt x="1804765" y="391121"/>
                  <a:pt x="1746148" y="401021"/>
                  <a:pt x="1697257" y="431467"/>
                </a:cubicBezTo>
                <a:cubicBezTo>
                  <a:pt x="1682070" y="440993"/>
                  <a:pt x="1670081" y="452574"/>
                  <a:pt x="1660356" y="467704"/>
                </a:cubicBezTo>
                <a:cubicBezTo>
                  <a:pt x="1647433" y="487316"/>
                  <a:pt x="1679006" y="491612"/>
                  <a:pt x="1671146" y="515334"/>
                </a:cubicBezTo>
                <a:cubicBezTo>
                  <a:pt x="1668615" y="523179"/>
                  <a:pt x="1782384" y="577721"/>
                  <a:pt x="1805830" y="585379"/>
                </a:cubicBezTo>
                <a:cubicBezTo>
                  <a:pt x="1826213" y="592104"/>
                  <a:pt x="1846596" y="585379"/>
                  <a:pt x="1866445" y="590796"/>
                </a:cubicBezTo>
                <a:cubicBezTo>
                  <a:pt x="1897885" y="599575"/>
                  <a:pt x="1854056" y="627780"/>
                  <a:pt x="1852724" y="636932"/>
                </a:cubicBezTo>
                <a:cubicBezTo>
                  <a:pt x="1868976" y="658413"/>
                  <a:pt x="1830476" y="668686"/>
                  <a:pt x="1852990" y="694836"/>
                </a:cubicBezTo>
                <a:cubicBezTo>
                  <a:pt x="1874172" y="719492"/>
                  <a:pt x="1910141" y="695957"/>
                  <a:pt x="1919999" y="672235"/>
                </a:cubicBezTo>
                <a:cubicBezTo>
                  <a:pt x="1928126" y="652809"/>
                  <a:pt x="1923596" y="625725"/>
                  <a:pt x="1940248" y="610035"/>
                </a:cubicBezTo>
                <a:cubicBezTo>
                  <a:pt x="1969023" y="610782"/>
                  <a:pt x="1998865" y="606486"/>
                  <a:pt x="2024842" y="593224"/>
                </a:cubicBezTo>
                <a:cubicBezTo>
                  <a:pt x="2085856" y="562031"/>
                  <a:pt x="2066673" y="519630"/>
                  <a:pt x="2076665" y="466770"/>
                </a:cubicBezTo>
                <a:cubicBezTo>
                  <a:pt x="2080128" y="448278"/>
                  <a:pt x="2123557" y="383463"/>
                  <a:pt x="2142341" y="379167"/>
                </a:cubicBezTo>
                <a:cubicBezTo>
                  <a:pt x="2188568" y="368707"/>
                  <a:pt x="2240790" y="391121"/>
                  <a:pt x="2273695" y="416151"/>
                </a:cubicBezTo>
                <a:cubicBezTo>
                  <a:pt x="2290614" y="429226"/>
                  <a:pt x="2310064" y="425116"/>
                  <a:pt x="2289681" y="452014"/>
                </a:cubicBezTo>
                <a:cubicBezTo>
                  <a:pt x="2267966" y="480592"/>
                  <a:pt x="2305001" y="503753"/>
                  <a:pt x="2330046" y="496842"/>
                </a:cubicBezTo>
                <a:cubicBezTo>
                  <a:pt x="2374542" y="484328"/>
                  <a:pt x="2411710" y="413536"/>
                  <a:pt x="2433691" y="487129"/>
                </a:cubicBezTo>
                <a:cubicBezTo>
                  <a:pt x="2448345" y="536441"/>
                  <a:pt x="2421834" y="576040"/>
                  <a:pt x="2478452" y="597894"/>
                </a:cubicBezTo>
                <a:cubicBezTo>
                  <a:pt x="2528942" y="617507"/>
                  <a:pt x="2522015" y="659720"/>
                  <a:pt x="2505629" y="696517"/>
                </a:cubicBezTo>
                <a:cubicBezTo>
                  <a:pt x="2487511" y="737424"/>
                  <a:pt x="2470726" y="748257"/>
                  <a:pt x="2521082" y="762453"/>
                </a:cubicBezTo>
                <a:cubicBezTo>
                  <a:pt x="2540799" y="768057"/>
                  <a:pt x="2533738" y="809897"/>
                  <a:pt x="2536269" y="824466"/>
                </a:cubicBezTo>
                <a:cubicBezTo>
                  <a:pt x="2544262" y="869108"/>
                  <a:pt x="2496836" y="831751"/>
                  <a:pt x="2485913" y="828949"/>
                </a:cubicBezTo>
                <a:cubicBezTo>
                  <a:pt x="2459668" y="822412"/>
                  <a:pt x="2394791" y="831751"/>
                  <a:pt x="2374808" y="812138"/>
                </a:cubicBezTo>
                <a:cubicBezTo>
                  <a:pt x="2387331" y="795327"/>
                  <a:pt x="2472324" y="728645"/>
                  <a:pt x="2467395" y="711087"/>
                </a:cubicBezTo>
                <a:cubicBezTo>
                  <a:pt x="2448212" y="694276"/>
                  <a:pt x="2414507" y="724535"/>
                  <a:pt x="2399054" y="732567"/>
                </a:cubicBezTo>
                <a:cubicBezTo>
                  <a:pt x="2363618" y="751059"/>
                  <a:pt x="2319789" y="726777"/>
                  <a:pt x="2287150" y="748070"/>
                </a:cubicBezTo>
                <a:cubicBezTo>
                  <a:pt x="2284086" y="760772"/>
                  <a:pt x="2313128" y="755915"/>
                  <a:pt x="2308998" y="774968"/>
                </a:cubicBezTo>
                <a:cubicBezTo>
                  <a:pt x="2289148" y="778330"/>
                  <a:pt x="2190300" y="689233"/>
                  <a:pt x="2179376" y="769925"/>
                </a:cubicBezTo>
                <a:cubicBezTo>
                  <a:pt x="2200691" y="780011"/>
                  <a:pt x="2235728" y="759838"/>
                  <a:pt x="2243321" y="785241"/>
                </a:cubicBezTo>
                <a:cubicBezTo>
                  <a:pt x="2233596" y="802799"/>
                  <a:pt x="2173515" y="862571"/>
                  <a:pt x="2231598" y="872844"/>
                </a:cubicBezTo>
                <a:cubicBezTo>
                  <a:pt x="2244520" y="875085"/>
                  <a:pt x="2252646" y="857714"/>
                  <a:pt x="2263837" y="872097"/>
                </a:cubicBezTo>
                <a:cubicBezTo>
                  <a:pt x="2276492" y="888347"/>
                  <a:pt x="2301138" y="846507"/>
                  <a:pt x="2317524" y="847441"/>
                </a:cubicBezTo>
                <a:cubicBezTo>
                  <a:pt x="2350829" y="887974"/>
                  <a:pt x="2228001" y="908707"/>
                  <a:pt x="2208951" y="913937"/>
                </a:cubicBezTo>
                <a:cubicBezTo>
                  <a:pt x="2187369" y="920101"/>
                  <a:pt x="2173914" y="935604"/>
                  <a:pt x="2153399" y="943076"/>
                </a:cubicBezTo>
                <a:cubicBezTo>
                  <a:pt x="2107837" y="960073"/>
                  <a:pt x="2158727" y="901049"/>
                  <a:pt x="2159127" y="899741"/>
                </a:cubicBezTo>
                <a:cubicBezTo>
                  <a:pt x="2123424" y="892830"/>
                  <a:pt x="2038297" y="929067"/>
                  <a:pt x="2007524" y="949613"/>
                </a:cubicBezTo>
                <a:cubicBezTo>
                  <a:pt x="1991005" y="960634"/>
                  <a:pt x="1984610" y="974082"/>
                  <a:pt x="1986075" y="993321"/>
                </a:cubicBezTo>
                <a:cubicBezTo>
                  <a:pt x="1987940" y="1015923"/>
                  <a:pt x="1959965" y="1009198"/>
                  <a:pt x="1945311" y="1014241"/>
                </a:cubicBezTo>
                <a:cubicBezTo>
                  <a:pt x="1900549" y="1029558"/>
                  <a:pt x="1882298" y="1045995"/>
                  <a:pt x="1847661" y="1073266"/>
                </a:cubicBezTo>
                <a:cubicBezTo>
                  <a:pt x="1834339" y="1083539"/>
                  <a:pt x="1822882" y="1081485"/>
                  <a:pt x="1815289" y="1098669"/>
                </a:cubicBezTo>
                <a:cubicBezTo>
                  <a:pt x="1801035" y="1130983"/>
                  <a:pt x="1791177" y="1105767"/>
                  <a:pt x="1770128" y="1118655"/>
                </a:cubicBezTo>
                <a:cubicBezTo>
                  <a:pt x="1767330" y="1173944"/>
                  <a:pt x="1778787" y="1189261"/>
                  <a:pt x="1725499" y="1219707"/>
                </a:cubicBezTo>
                <a:cubicBezTo>
                  <a:pt x="1683802" y="1243429"/>
                  <a:pt x="1644502" y="1264909"/>
                  <a:pt x="1603871" y="1290312"/>
                </a:cubicBezTo>
                <a:cubicBezTo>
                  <a:pt x="1574829" y="1308431"/>
                  <a:pt x="1549384" y="1332900"/>
                  <a:pt x="1549517" y="1369883"/>
                </a:cubicBezTo>
                <a:cubicBezTo>
                  <a:pt x="1549651" y="1393418"/>
                  <a:pt x="1577227" y="1460288"/>
                  <a:pt x="1556178" y="1477659"/>
                </a:cubicBezTo>
                <a:cubicBezTo>
                  <a:pt x="1529801" y="1466826"/>
                  <a:pt x="1477713" y="1466265"/>
                  <a:pt x="1491434" y="1425733"/>
                </a:cubicBezTo>
                <a:cubicBezTo>
                  <a:pt x="1497562" y="1407241"/>
                  <a:pt x="1492633" y="1372125"/>
                  <a:pt x="1466922" y="1368015"/>
                </a:cubicBezTo>
                <a:cubicBezTo>
                  <a:pt x="1439878" y="1363719"/>
                  <a:pt x="1438813" y="1379596"/>
                  <a:pt x="1411103" y="1362225"/>
                </a:cubicBezTo>
                <a:cubicBezTo>
                  <a:pt x="1388589" y="1348029"/>
                  <a:pt x="1331305" y="1353259"/>
                  <a:pt x="1312521" y="1369510"/>
                </a:cubicBezTo>
                <a:cubicBezTo>
                  <a:pt x="1256703" y="1418074"/>
                  <a:pt x="1197420" y="1353633"/>
                  <a:pt x="1132010" y="1395847"/>
                </a:cubicBezTo>
                <a:cubicBezTo>
                  <a:pt x="1108563" y="1410976"/>
                  <a:pt x="1076857" y="1421436"/>
                  <a:pt x="1058206" y="1443104"/>
                </a:cubicBezTo>
                <a:cubicBezTo>
                  <a:pt x="1040888" y="1463277"/>
                  <a:pt x="1031296" y="1518566"/>
                  <a:pt x="1020106" y="1545089"/>
                </a:cubicBezTo>
                <a:cubicBezTo>
                  <a:pt x="998391" y="1595708"/>
                  <a:pt x="999324" y="1666874"/>
                  <a:pt x="1039156" y="1710022"/>
                </a:cubicBezTo>
                <a:cubicBezTo>
                  <a:pt x="1071262" y="1744391"/>
                  <a:pt x="1171442" y="1738040"/>
                  <a:pt x="1195688" y="1696947"/>
                </a:cubicBezTo>
                <a:cubicBezTo>
                  <a:pt x="1207544" y="1676774"/>
                  <a:pt x="1212874" y="1651744"/>
                  <a:pt x="1236186" y="1641098"/>
                </a:cubicBezTo>
                <a:cubicBezTo>
                  <a:pt x="1262564" y="1629143"/>
                  <a:pt x="1315318" y="1617562"/>
                  <a:pt x="1310390" y="1662952"/>
                </a:cubicBezTo>
                <a:cubicBezTo>
                  <a:pt x="1306926" y="1694332"/>
                  <a:pt x="1237785" y="1780814"/>
                  <a:pt x="1253105" y="1806030"/>
                </a:cubicBezTo>
                <a:cubicBezTo>
                  <a:pt x="1294403" y="1822467"/>
                  <a:pt x="1341963" y="1792021"/>
                  <a:pt x="1380729" y="1814436"/>
                </a:cubicBezTo>
                <a:cubicBezTo>
                  <a:pt x="1420162" y="1837224"/>
                  <a:pt x="1394850" y="1876636"/>
                  <a:pt x="1387390" y="1910818"/>
                </a:cubicBezTo>
                <a:cubicBezTo>
                  <a:pt x="1368473" y="1998421"/>
                  <a:pt x="1422027" y="2036899"/>
                  <a:pt x="1500493" y="2011309"/>
                </a:cubicBezTo>
                <a:cubicBezTo>
                  <a:pt x="1539659" y="1998607"/>
                  <a:pt x="1549118" y="2040821"/>
                  <a:pt x="1579891" y="2038580"/>
                </a:cubicBezTo>
                <a:cubicBezTo>
                  <a:pt x="1617060" y="2035965"/>
                  <a:pt x="1616127" y="1977127"/>
                  <a:pt x="1643837" y="1962744"/>
                </a:cubicBezTo>
                <a:cubicBezTo>
                  <a:pt x="1671546" y="1948362"/>
                  <a:pt x="1700721" y="1951350"/>
                  <a:pt x="1728031" y="1932485"/>
                </a:cubicBezTo>
                <a:cubicBezTo>
                  <a:pt x="1773059" y="1901478"/>
                  <a:pt x="1738022" y="1942758"/>
                  <a:pt x="1749878" y="1957701"/>
                </a:cubicBezTo>
                <a:cubicBezTo>
                  <a:pt x="1778254" y="1972831"/>
                  <a:pt x="1785848" y="1923519"/>
                  <a:pt x="1817421" y="1940143"/>
                </a:cubicBezTo>
                <a:cubicBezTo>
                  <a:pt x="1855787" y="1960316"/>
                  <a:pt x="1862848" y="1967040"/>
                  <a:pt x="1904812" y="1972831"/>
                </a:cubicBezTo>
                <a:cubicBezTo>
                  <a:pt x="1918134" y="1978995"/>
                  <a:pt x="1931589" y="1984598"/>
                  <a:pt x="1945311" y="1989828"/>
                </a:cubicBezTo>
                <a:cubicBezTo>
                  <a:pt x="1971155" y="1989081"/>
                  <a:pt x="1976217" y="1963118"/>
                  <a:pt x="2006591" y="1968721"/>
                </a:cubicBezTo>
                <a:cubicBezTo>
                  <a:pt x="2019647" y="1972084"/>
                  <a:pt x="2029505" y="1979555"/>
                  <a:pt x="2036166" y="1991509"/>
                </a:cubicBezTo>
                <a:cubicBezTo>
                  <a:pt x="2049221" y="1993751"/>
                  <a:pt x="2052019" y="1974699"/>
                  <a:pt x="2064808" y="1981423"/>
                </a:cubicBezTo>
                <a:cubicBezTo>
                  <a:pt x="2045891" y="2019154"/>
                  <a:pt x="2130085" y="2063983"/>
                  <a:pt x="2149002" y="2085837"/>
                </a:cubicBezTo>
                <a:cubicBezTo>
                  <a:pt x="2194563" y="2137763"/>
                  <a:pt x="2247850" y="2102461"/>
                  <a:pt x="2301138" y="2132533"/>
                </a:cubicBezTo>
                <a:cubicBezTo>
                  <a:pt x="2320321" y="2143367"/>
                  <a:pt x="2339905" y="2158123"/>
                  <a:pt x="2356291" y="2172692"/>
                </a:cubicBezTo>
                <a:cubicBezTo>
                  <a:pt x="2375208" y="2189317"/>
                  <a:pt x="2365349" y="2211918"/>
                  <a:pt x="2379737" y="2230410"/>
                </a:cubicBezTo>
                <a:cubicBezTo>
                  <a:pt x="2388796" y="2241990"/>
                  <a:pt x="2400386" y="2251703"/>
                  <a:pt x="2402118" y="2267393"/>
                </a:cubicBezTo>
                <a:cubicBezTo>
                  <a:pt x="2405848" y="2300641"/>
                  <a:pt x="2417305" y="2297466"/>
                  <a:pt x="2442616" y="2319880"/>
                </a:cubicBezTo>
                <a:cubicBezTo>
                  <a:pt x="2471925" y="2345844"/>
                  <a:pt x="2546127" y="2321001"/>
                  <a:pt x="2565977" y="2367324"/>
                </a:cubicBezTo>
                <a:cubicBezTo>
                  <a:pt x="2579032" y="2397770"/>
                  <a:pt x="2667889" y="2390112"/>
                  <a:pt x="2696398" y="2392354"/>
                </a:cubicBezTo>
                <a:cubicBezTo>
                  <a:pt x="2748220" y="2396463"/>
                  <a:pt x="2768336" y="2461091"/>
                  <a:pt x="2822423" y="2462772"/>
                </a:cubicBezTo>
                <a:cubicBezTo>
                  <a:pt x="2864920" y="2464080"/>
                  <a:pt x="2874912" y="2526840"/>
                  <a:pt x="2868384" y="2561209"/>
                </a:cubicBezTo>
                <a:cubicBezTo>
                  <a:pt x="2859458" y="2609026"/>
                  <a:pt x="2809901" y="2631254"/>
                  <a:pt x="2791650" y="2674215"/>
                </a:cubicBezTo>
                <a:cubicBezTo>
                  <a:pt x="2783657" y="2692893"/>
                  <a:pt x="2770202" y="2704474"/>
                  <a:pt x="2759411" y="2721098"/>
                </a:cubicBezTo>
                <a:cubicBezTo>
                  <a:pt x="2741559" y="2748743"/>
                  <a:pt x="2757013" y="2773399"/>
                  <a:pt x="2757013" y="2801790"/>
                </a:cubicBezTo>
                <a:cubicBezTo>
                  <a:pt x="2757013" y="2885657"/>
                  <a:pt x="2723841" y="3018836"/>
                  <a:pt x="2628590" y="3028362"/>
                </a:cubicBezTo>
                <a:cubicBezTo>
                  <a:pt x="2591555" y="3032098"/>
                  <a:pt x="2530408" y="3063852"/>
                  <a:pt x="2507894" y="3093364"/>
                </a:cubicBezTo>
                <a:cubicBezTo>
                  <a:pt x="2491774" y="3114284"/>
                  <a:pt x="2499634" y="3137819"/>
                  <a:pt x="2503764" y="3161167"/>
                </a:cubicBezTo>
                <a:cubicBezTo>
                  <a:pt x="2509759" y="3195536"/>
                  <a:pt x="2489643" y="3205809"/>
                  <a:pt x="2475122" y="3233081"/>
                </a:cubicBezTo>
                <a:cubicBezTo>
                  <a:pt x="2464731" y="3252506"/>
                  <a:pt x="2441151" y="3262966"/>
                  <a:pt x="2433691" y="3283700"/>
                </a:cubicBezTo>
                <a:cubicBezTo>
                  <a:pt x="2425165" y="3307235"/>
                  <a:pt x="2420768" y="3331704"/>
                  <a:pt x="2406914" y="3353931"/>
                </a:cubicBezTo>
                <a:cubicBezTo>
                  <a:pt x="2364417" y="3421735"/>
                  <a:pt x="2332578" y="3372984"/>
                  <a:pt x="2271963" y="3384751"/>
                </a:cubicBezTo>
                <a:cubicBezTo>
                  <a:pt x="2277425" y="3410901"/>
                  <a:pt x="2321520" y="3428646"/>
                  <a:pt x="2324185" y="3457225"/>
                </a:cubicBezTo>
                <a:cubicBezTo>
                  <a:pt x="2328315" y="3501306"/>
                  <a:pt x="2283287" y="3514008"/>
                  <a:pt x="2250115" y="3519425"/>
                </a:cubicBezTo>
                <a:cubicBezTo>
                  <a:pt x="2210816" y="3526149"/>
                  <a:pt x="2194030" y="3519985"/>
                  <a:pt x="2199226" y="3565747"/>
                </a:cubicBezTo>
                <a:cubicBezTo>
                  <a:pt x="2204421" y="3612071"/>
                  <a:pt x="2154997" y="3579757"/>
                  <a:pt x="2133949" y="3588535"/>
                </a:cubicBezTo>
                <a:cubicBezTo>
                  <a:pt x="2128753" y="3632431"/>
                  <a:pt x="2167919" y="3608148"/>
                  <a:pt x="2181108" y="3630749"/>
                </a:cubicBezTo>
                <a:cubicBezTo>
                  <a:pt x="2175913" y="3656152"/>
                  <a:pt x="2151001" y="3652417"/>
                  <a:pt x="2158461" y="3683610"/>
                </a:cubicBezTo>
                <a:cubicBezTo>
                  <a:pt x="2164589" y="3709200"/>
                  <a:pt x="2139943" y="3711815"/>
                  <a:pt x="2126888" y="3726758"/>
                </a:cubicBezTo>
                <a:cubicBezTo>
                  <a:pt x="2095581" y="3762060"/>
                  <a:pt x="2188435" y="3766357"/>
                  <a:pt x="2189501" y="3794188"/>
                </a:cubicBezTo>
                <a:cubicBezTo>
                  <a:pt x="2190567" y="3824821"/>
                  <a:pt x="2130218" y="3868155"/>
                  <a:pt x="2153931" y="3901590"/>
                </a:cubicBezTo>
                <a:cubicBezTo>
                  <a:pt x="2168585" y="3922137"/>
                  <a:pt x="2190700" y="3943991"/>
                  <a:pt x="2209483" y="3961175"/>
                </a:cubicBezTo>
                <a:cubicBezTo>
                  <a:pt x="2231465" y="3981535"/>
                  <a:pt x="2281555" y="3977799"/>
                  <a:pt x="2293944" y="4006377"/>
                </a:cubicBezTo>
                <a:cubicBezTo>
                  <a:pt x="2274494" y="4091739"/>
                  <a:pt x="2018315" y="3954637"/>
                  <a:pt x="1997266" y="3906633"/>
                </a:cubicBezTo>
                <a:cubicBezTo>
                  <a:pt x="1987940" y="3885339"/>
                  <a:pt x="1967425" y="3870957"/>
                  <a:pt x="1954370" y="3851531"/>
                </a:cubicBezTo>
                <a:cubicBezTo>
                  <a:pt x="1940914" y="3831732"/>
                  <a:pt x="1948774" y="3776256"/>
                  <a:pt x="1935586" y="3770839"/>
                </a:cubicBezTo>
                <a:cubicBezTo>
                  <a:pt x="1901082" y="3756270"/>
                  <a:pt x="1920132" y="3750106"/>
                  <a:pt x="1918267" y="3720033"/>
                </a:cubicBezTo>
                <a:cubicBezTo>
                  <a:pt x="1916136" y="3678567"/>
                  <a:pt x="1908676" y="3705837"/>
                  <a:pt x="1936918" y="3688093"/>
                </a:cubicBezTo>
                <a:cubicBezTo>
                  <a:pt x="1929724" y="3663624"/>
                  <a:pt x="1937450" y="3624585"/>
                  <a:pt x="1913205" y="3617301"/>
                </a:cubicBezTo>
                <a:cubicBezTo>
                  <a:pt x="1900816" y="3627761"/>
                  <a:pt x="1925994" y="3651296"/>
                  <a:pt x="1904812" y="3657647"/>
                </a:cubicBezTo>
                <a:cubicBezTo>
                  <a:pt x="1884696" y="3648681"/>
                  <a:pt x="1875504" y="3583492"/>
                  <a:pt x="1874571" y="3563319"/>
                </a:cubicBezTo>
                <a:cubicBezTo>
                  <a:pt x="1872440" y="3516062"/>
                  <a:pt x="1847395" y="3491593"/>
                  <a:pt x="1854322" y="3443776"/>
                </a:cubicBezTo>
                <a:cubicBezTo>
                  <a:pt x="1865779" y="3366820"/>
                  <a:pt x="1845663" y="3308729"/>
                  <a:pt x="1839135" y="3234761"/>
                </a:cubicBezTo>
                <a:cubicBezTo>
                  <a:pt x="1831942" y="3152575"/>
                  <a:pt x="1830743" y="3068148"/>
                  <a:pt x="1829810" y="2984654"/>
                </a:cubicBezTo>
                <a:cubicBezTo>
                  <a:pt x="1828611" y="2878186"/>
                  <a:pt x="1777322" y="2854651"/>
                  <a:pt x="1693926" y="2810756"/>
                </a:cubicBezTo>
                <a:cubicBezTo>
                  <a:pt x="1609999" y="2766487"/>
                  <a:pt x="1577626" y="2675896"/>
                  <a:pt x="1532732" y="2595017"/>
                </a:cubicBezTo>
                <a:cubicBezTo>
                  <a:pt x="1501825" y="2539168"/>
                  <a:pt x="1404975" y="2475287"/>
                  <a:pt x="1465590" y="2415142"/>
                </a:cubicBezTo>
                <a:cubicBezTo>
                  <a:pt x="1485839" y="2394969"/>
                  <a:pt x="1441610" y="2361534"/>
                  <a:pt x="1458396" y="2328099"/>
                </a:cubicBezTo>
                <a:cubicBezTo>
                  <a:pt x="1472784" y="2299147"/>
                  <a:pt x="1500093" y="2277853"/>
                  <a:pt x="1511950" y="2250956"/>
                </a:cubicBezTo>
                <a:cubicBezTo>
                  <a:pt x="1523140" y="2225740"/>
                  <a:pt x="1556178" y="2216774"/>
                  <a:pt x="1559908" y="2188756"/>
                </a:cubicBezTo>
                <a:cubicBezTo>
                  <a:pt x="1564038" y="2157376"/>
                  <a:pt x="1569634" y="2113108"/>
                  <a:pt x="1550849" y="2085650"/>
                </a:cubicBezTo>
                <a:cubicBezTo>
                  <a:pt x="1538993" y="2068092"/>
                  <a:pt x="1527803" y="2002717"/>
                  <a:pt x="1493832" y="2035404"/>
                </a:cubicBezTo>
                <a:cubicBezTo>
                  <a:pt x="1483174" y="2045678"/>
                  <a:pt x="1480643" y="2075003"/>
                  <a:pt x="1466922" y="2079112"/>
                </a:cubicBezTo>
                <a:cubicBezTo>
                  <a:pt x="1448005" y="2084716"/>
                  <a:pt x="1434283" y="2057072"/>
                  <a:pt x="1418163" y="2052028"/>
                </a:cubicBezTo>
                <a:cubicBezTo>
                  <a:pt x="1383926" y="2041568"/>
                  <a:pt x="1380196" y="2022516"/>
                  <a:pt x="1350755" y="2006639"/>
                </a:cubicBezTo>
                <a:cubicBezTo>
                  <a:pt x="1310123" y="1984785"/>
                  <a:pt x="1313853" y="1963305"/>
                  <a:pt x="1287076" y="1925200"/>
                </a:cubicBezTo>
                <a:cubicBezTo>
                  <a:pt x="1262031" y="1889711"/>
                  <a:pt x="1221266" y="1884107"/>
                  <a:pt x="1180635" y="1875141"/>
                </a:cubicBezTo>
                <a:cubicBezTo>
                  <a:pt x="1137072" y="1865428"/>
                  <a:pt x="1125482" y="1840586"/>
                  <a:pt x="1092710" y="1813128"/>
                </a:cubicBezTo>
                <a:cubicBezTo>
                  <a:pt x="1058339" y="1784363"/>
                  <a:pt x="1041554" y="1816490"/>
                  <a:pt x="1007183" y="1816304"/>
                </a:cubicBezTo>
                <a:cubicBezTo>
                  <a:pt x="971614" y="1816117"/>
                  <a:pt x="915928" y="1786978"/>
                  <a:pt x="884223" y="1770728"/>
                </a:cubicBezTo>
                <a:cubicBezTo>
                  <a:pt x="859577" y="1758026"/>
                  <a:pt x="823608" y="1742896"/>
                  <a:pt x="801893" y="1726086"/>
                </a:cubicBezTo>
                <a:cubicBezTo>
                  <a:pt x="788038" y="1715252"/>
                  <a:pt x="757265" y="1699188"/>
                  <a:pt x="756199" y="1678081"/>
                </a:cubicBezTo>
                <a:cubicBezTo>
                  <a:pt x="755267" y="1654920"/>
                  <a:pt x="774051" y="1644273"/>
                  <a:pt x="768588" y="1618310"/>
                </a:cubicBezTo>
                <a:cubicBezTo>
                  <a:pt x="761795" y="1585062"/>
                  <a:pt x="733552" y="1555736"/>
                  <a:pt x="711571" y="1531454"/>
                </a:cubicBezTo>
                <a:cubicBezTo>
                  <a:pt x="682929" y="1500074"/>
                  <a:pt x="677467" y="1470748"/>
                  <a:pt x="651889" y="1435445"/>
                </a:cubicBezTo>
                <a:cubicBezTo>
                  <a:pt x="643629" y="1425919"/>
                  <a:pt x="635370" y="1416393"/>
                  <a:pt x="627110" y="1406867"/>
                </a:cubicBezTo>
                <a:cubicBezTo>
                  <a:pt x="610990" y="1384826"/>
                  <a:pt x="629109" y="1361291"/>
                  <a:pt x="619916" y="1337756"/>
                </a:cubicBezTo>
                <a:cubicBezTo>
                  <a:pt x="603664" y="1296476"/>
                  <a:pt x="553173" y="1341679"/>
                  <a:pt x="580750" y="1379970"/>
                </a:cubicBezTo>
                <a:cubicBezTo>
                  <a:pt x="596470" y="1401824"/>
                  <a:pt x="665744" y="1560593"/>
                  <a:pt x="651889" y="1578711"/>
                </a:cubicBezTo>
                <a:cubicBezTo>
                  <a:pt x="595404" y="1590478"/>
                  <a:pt x="603664" y="1497085"/>
                  <a:pt x="586745" y="1482516"/>
                </a:cubicBezTo>
                <a:cubicBezTo>
                  <a:pt x="574622" y="1472056"/>
                  <a:pt x="556904" y="1469627"/>
                  <a:pt x="545847" y="1457860"/>
                </a:cubicBezTo>
                <a:cubicBezTo>
                  <a:pt x="527329" y="1437874"/>
                  <a:pt x="560767" y="1430776"/>
                  <a:pt x="560900" y="1413591"/>
                </a:cubicBezTo>
                <a:cubicBezTo>
                  <a:pt x="561034" y="1394913"/>
                  <a:pt x="539585" y="1385760"/>
                  <a:pt x="533990" y="1369883"/>
                </a:cubicBezTo>
                <a:cubicBezTo>
                  <a:pt x="522933" y="1337756"/>
                  <a:pt x="533324" y="1302080"/>
                  <a:pt x="523866" y="1270326"/>
                </a:cubicBezTo>
                <a:cubicBezTo>
                  <a:pt x="517338" y="1248285"/>
                  <a:pt x="491893" y="1235584"/>
                  <a:pt x="472176" y="1229607"/>
                </a:cubicBezTo>
                <a:cubicBezTo>
                  <a:pt x="443135" y="1221014"/>
                  <a:pt x="445000" y="1166659"/>
                  <a:pt x="445133" y="1144619"/>
                </a:cubicBezTo>
                <a:cubicBezTo>
                  <a:pt x="445133" y="1112118"/>
                  <a:pt x="440071" y="1078683"/>
                  <a:pt x="444734" y="1046369"/>
                </a:cubicBezTo>
                <a:cubicBezTo>
                  <a:pt x="457789" y="1020779"/>
                  <a:pt x="475907" y="994255"/>
                  <a:pt x="490161" y="968852"/>
                </a:cubicBezTo>
                <a:cubicBezTo>
                  <a:pt x="521068" y="913750"/>
                  <a:pt x="575421" y="880129"/>
                  <a:pt x="601932" y="819797"/>
                </a:cubicBezTo>
                <a:cubicBezTo>
                  <a:pt x="615653" y="788603"/>
                  <a:pt x="565563" y="743588"/>
                  <a:pt x="589942" y="729579"/>
                </a:cubicBezTo>
                <a:cubicBezTo>
                  <a:pt x="621382" y="711460"/>
                  <a:pt x="605262" y="644030"/>
                  <a:pt x="618717" y="613397"/>
                </a:cubicBezTo>
                <a:cubicBezTo>
                  <a:pt x="629375" y="589115"/>
                  <a:pt x="594472" y="597520"/>
                  <a:pt x="587144" y="599575"/>
                </a:cubicBezTo>
                <a:cubicBezTo>
                  <a:pt x="555971" y="608728"/>
                  <a:pt x="575421" y="570250"/>
                  <a:pt x="576087" y="559416"/>
                </a:cubicBezTo>
                <a:cubicBezTo>
                  <a:pt x="578219" y="524487"/>
                  <a:pt x="589542" y="485262"/>
                  <a:pt x="545713" y="463408"/>
                </a:cubicBezTo>
                <a:cubicBezTo>
                  <a:pt x="526663" y="453881"/>
                  <a:pt x="504815" y="456310"/>
                  <a:pt x="484300" y="455749"/>
                </a:cubicBezTo>
                <a:cubicBezTo>
                  <a:pt x="457256" y="454815"/>
                  <a:pt x="433676" y="429412"/>
                  <a:pt x="409297" y="431467"/>
                </a:cubicBezTo>
                <a:cubicBezTo>
                  <a:pt x="376659" y="433895"/>
                  <a:pt x="298859" y="498337"/>
                  <a:pt x="265421" y="467704"/>
                </a:cubicBezTo>
                <a:cubicBezTo>
                  <a:pt x="240376" y="445102"/>
                  <a:pt x="155915" y="470879"/>
                  <a:pt x="121411" y="463408"/>
                </a:cubicBezTo>
                <a:cubicBezTo>
                  <a:pt x="103560" y="459485"/>
                  <a:pt x="-2615" y="427358"/>
                  <a:pt x="49" y="402702"/>
                </a:cubicBezTo>
                <a:cubicBezTo>
                  <a:pt x="5911" y="349281"/>
                  <a:pt x="214265" y="375805"/>
                  <a:pt x="208936" y="331910"/>
                </a:cubicBezTo>
                <a:cubicBezTo>
                  <a:pt x="203208" y="327427"/>
                  <a:pt x="79714" y="330789"/>
                  <a:pt x="123676" y="297167"/>
                </a:cubicBezTo>
                <a:cubicBezTo>
                  <a:pt x="154583" y="273445"/>
                  <a:pt x="277677" y="290443"/>
                  <a:pt x="286469" y="271391"/>
                </a:cubicBezTo>
                <a:cubicBezTo>
                  <a:pt x="294862" y="244120"/>
                  <a:pt x="256762" y="227122"/>
                  <a:pt x="293930" y="212366"/>
                </a:cubicBezTo>
                <a:cubicBezTo>
                  <a:pt x="320440" y="202093"/>
                  <a:pt x="351880" y="204895"/>
                  <a:pt x="379456" y="196489"/>
                </a:cubicBezTo>
                <a:cubicBezTo>
                  <a:pt x="428747" y="181546"/>
                  <a:pt x="478704" y="163055"/>
                  <a:pt x="530660" y="158385"/>
                </a:cubicBezTo>
                <a:cubicBezTo>
                  <a:pt x="587011" y="153342"/>
                  <a:pt x="631640" y="145123"/>
                  <a:pt x="687192" y="156704"/>
                </a:cubicBezTo>
                <a:cubicBezTo>
                  <a:pt x="744876" y="168845"/>
                  <a:pt x="804291" y="167724"/>
                  <a:pt x="862375" y="178745"/>
                </a:cubicBezTo>
                <a:cubicBezTo>
                  <a:pt x="886887" y="183228"/>
                  <a:pt x="918859" y="184909"/>
                  <a:pt x="940441" y="197610"/>
                </a:cubicBezTo>
                <a:cubicBezTo>
                  <a:pt x="973346" y="217036"/>
                  <a:pt x="1008383" y="194808"/>
                  <a:pt x="1042620" y="192193"/>
                </a:cubicBezTo>
                <a:cubicBezTo>
                  <a:pt x="1069796" y="189952"/>
                  <a:pt x="1209942" y="156517"/>
                  <a:pt x="1222465" y="178745"/>
                </a:cubicBezTo>
                <a:cubicBezTo>
                  <a:pt x="1236719" y="203774"/>
                  <a:pt x="1336101" y="186590"/>
                  <a:pt x="1367940" y="198731"/>
                </a:cubicBezTo>
                <a:cubicBezTo>
                  <a:pt x="1413235" y="216102"/>
                  <a:pt x="1463458" y="187337"/>
                  <a:pt x="1453466" y="129807"/>
                </a:cubicBezTo>
                <a:cubicBezTo>
                  <a:pt x="1419762" y="130367"/>
                  <a:pt x="1387523" y="146804"/>
                  <a:pt x="1349023" y="148298"/>
                </a:cubicBezTo>
                <a:cubicBezTo>
                  <a:pt x="1303329" y="119720"/>
                  <a:pt x="1393518" y="96185"/>
                  <a:pt x="1410171" y="85912"/>
                </a:cubicBezTo>
                <a:cubicBezTo>
                  <a:pt x="1432884" y="71716"/>
                  <a:pt x="1462092" y="64992"/>
                  <a:pt x="1492017" y="63707"/>
                </a:cubicBezTo>
                <a:close/>
                <a:moveTo>
                  <a:pt x="6059537" y="63498"/>
                </a:moveTo>
                <a:cubicBezTo>
                  <a:pt x="6057151" y="63498"/>
                  <a:pt x="6055342" y="63830"/>
                  <a:pt x="6053966" y="64351"/>
                </a:cubicBezTo>
                <a:cubicBezTo>
                  <a:pt x="6038915" y="67508"/>
                  <a:pt x="6002401" y="79271"/>
                  <a:pt x="6007662" y="92073"/>
                </a:cubicBezTo>
                <a:cubicBezTo>
                  <a:pt x="6021484" y="90390"/>
                  <a:pt x="6046962" y="84700"/>
                  <a:pt x="6056294" y="70865"/>
                </a:cubicBezTo>
                <a:cubicBezTo>
                  <a:pt x="6057569" y="69628"/>
                  <a:pt x="6058770" y="67361"/>
                  <a:pt x="6059537" y="63498"/>
                </a:cubicBezTo>
                <a:close/>
                <a:moveTo>
                  <a:pt x="5842503" y="343"/>
                </a:moveTo>
                <a:cubicBezTo>
                  <a:pt x="5853158" y="-339"/>
                  <a:pt x="5863611" y="-43"/>
                  <a:pt x="5873514" y="1576"/>
                </a:cubicBezTo>
                <a:cubicBezTo>
                  <a:pt x="5898532" y="5521"/>
                  <a:pt x="5905250" y="20358"/>
                  <a:pt x="5933974" y="20042"/>
                </a:cubicBezTo>
                <a:cubicBezTo>
                  <a:pt x="5971501" y="19569"/>
                  <a:pt x="5995592" y="19095"/>
                  <a:pt x="6030340" y="31880"/>
                </a:cubicBezTo>
                <a:cubicBezTo>
                  <a:pt x="6067171" y="45296"/>
                  <a:pt x="6078059" y="80335"/>
                  <a:pt x="6117902" y="90910"/>
                </a:cubicBezTo>
                <a:cubicBezTo>
                  <a:pt x="6155661" y="100696"/>
                  <a:pt x="6198284" y="78915"/>
                  <a:pt x="6236042" y="97539"/>
                </a:cubicBezTo>
                <a:cubicBezTo>
                  <a:pt x="6282140" y="120267"/>
                  <a:pt x="6319899" y="81913"/>
                  <a:pt x="6359974" y="90121"/>
                </a:cubicBezTo>
                <a:cubicBezTo>
                  <a:pt x="6415106" y="101485"/>
                  <a:pt x="6455644" y="84439"/>
                  <a:pt x="6503827" y="121214"/>
                </a:cubicBezTo>
                <a:cubicBezTo>
                  <a:pt x="6518883" y="132736"/>
                  <a:pt x="6558727" y="181665"/>
                  <a:pt x="6580502" y="151834"/>
                </a:cubicBezTo>
                <a:cubicBezTo>
                  <a:pt x="6601581" y="123108"/>
                  <a:pt x="6664590" y="146783"/>
                  <a:pt x="6695167" y="143627"/>
                </a:cubicBezTo>
                <a:cubicBezTo>
                  <a:pt x="6718795" y="141101"/>
                  <a:pt x="6712309" y="128948"/>
                  <a:pt x="6727829" y="117742"/>
                </a:cubicBezTo>
                <a:cubicBezTo>
                  <a:pt x="6757943" y="116321"/>
                  <a:pt x="6788058" y="117268"/>
                  <a:pt x="6818172" y="118689"/>
                </a:cubicBezTo>
                <a:cubicBezTo>
                  <a:pt x="6845969" y="119952"/>
                  <a:pt x="6873304" y="122161"/>
                  <a:pt x="6901333" y="119478"/>
                </a:cubicBezTo>
                <a:cubicBezTo>
                  <a:pt x="6937933" y="116006"/>
                  <a:pt x="6956697" y="145836"/>
                  <a:pt x="6992139" y="147415"/>
                </a:cubicBezTo>
                <a:cubicBezTo>
                  <a:pt x="7038005" y="149624"/>
                  <a:pt x="7075300" y="157200"/>
                  <a:pt x="7123020" y="154991"/>
                </a:cubicBezTo>
                <a:cubicBezTo>
                  <a:pt x="7175835" y="152308"/>
                  <a:pt x="7212667" y="160989"/>
                  <a:pt x="7257375" y="187347"/>
                </a:cubicBezTo>
                <a:cubicBezTo>
                  <a:pt x="7291891" y="207865"/>
                  <a:pt x="7348413" y="190504"/>
                  <a:pt x="7386866" y="193660"/>
                </a:cubicBezTo>
                <a:cubicBezTo>
                  <a:pt x="7408873" y="195396"/>
                  <a:pt x="7416980" y="187189"/>
                  <a:pt x="7437365" y="186873"/>
                </a:cubicBezTo>
                <a:cubicBezTo>
                  <a:pt x="7461688" y="186242"/>
                  <a:pt x="7478599" y="213232"/>
                  <a:pt x="7504775" y="208812"/>
                </a:cubicBezTo>
                <a:cubicBezTo>
                  <a:pt x="7515199" y="201710"/>
                  <a:pt x="7496435" y="191924"/>
                  <a:pt x="7506396" y="185137"/>
                </a:cubicBezTo>
                <a:cubicBezTo>
                  <a:pt x="7540448" y="156885"/>
                  <a:pt x="7612953" y="204867"/>
                  <a:pt x="7647933" y="208655"/>
                </a:cubicBezTo>
                <a:cubicBezTo>
                  <a:pt x="7703065" y="214652"/>
                  <a:pt x="7744066" y="206918"/>
                  <a:pt x="7798040" y="222228"/>
                </a:cubicBezTo>
                <a:cubicBezTo>
                  <a:pt x="7856647" y="239117"/>
                  <a:pt x="7925677" y="260424"/>
                  <a:pt x="7984979" y="261056"/>
                </a:cubicBezTo>
                <a:cubicBezTo>
                  <a:pt x="8024591" y="261213"/>
                  <a:pt x="8096401" y="276523"/>
                  <a:pt x="8091073" y="330029"/>
                </a:cubicBezTo>
                <a:cubicBezTo>
                  <a:pt x="8040343" y="341236"/>
                  <a:pt x="7945599" y="268947"/>
                  <a:pt x="7905061" y="313772"/>
                </a:cubicBezTo>
                <a:cubicBezTo>
                  <a:pt x="7872167" y="350074"/>
                  <a:pt x="7975945" y="357808"/>
                  <a:pt x="7981505" y="384009"/>
                </a:cubicBezTo>
                <a:cubicBezTo>
                  <a:pt x="7964131" y="396951"/>
                  <a:pt x="7932163" y="387323"/>
                  <a:pt x="7909694" y="402002"/>
                </a:cubicBezTo>
                <a:cubicBezTo>
                  <a:pt x="7893479" y="412577"/>
                  <a:pt x="7880043" y="449510"/>
                  <a:pt x="7861975" y="453140"/>
                </a:cubicBezTo>
                <a:cubicBezTo>
                  <a:pt x="7833482" y="458665"/>
                  <a:pt x="7743835" y="430570"/>
                  <a:pt x="7723913" y="468292"/>
                </a:cubicBezTo>
                <a:cubicBezTo>
                  <a:pt x="7729241" y="481708"/>
                  <a:pt x="7725071" y="504279"/>
                  <a:pt x="7738970" y="513749"/>
                </a:cubicBezTo>
                <a:cubicBezTo>
                  <a:pt x="7755417" y="524955"/>
                  <a:pt x="7766767" y="512328"/>
                  <a:pt x="7782519" y="530795"/>
                </a:cubicBezTo>
                <a:cubicBezTo>
                  <a:pt x="7791091" y="540896"/>
                  <a:pt x="7812171" y="549893"/>
                  <a:pt x="7818193" y="560941"/>
                </a:cubicBezTo>
                <a:cubicBezTo>
                  <a:pt x="7819351" y="574831"/>
                  <a:pt x="7808233" y="582565"/>
                  <a:pt x="7822363" y="593929"/>
                </a:cubicBezTo>
                <a:cubicBezTo>
                  <a:pt x="7844137" y="611133"/>
                  <a:pt x="7830934" y="626443"/>
                  <a:pt x="7833251" y="651854"/>
                </a:cubicBezTo>
                <a:cubicBezTo>
                  <a:pt x="7835103" y="670794"/>
                  <a:pt x="7841589" y="710884"/>
                  <a:pt x="7821437" y="720986"/>
                </a:cubicBezTo>
                <a:cubicBezTo>
                  <a:pt x="7764683" y="684526"/>
                  <a:pt x="7657893" y="616973"/>
                  <a:pt x="7633107" y="550366"/>
                </a:cubicBezTo>
                <a:cubicBezTo>
                  <a:pt x="7617819" y="508698"/>
                  <a:pt x="7710245" y="411630"/>
                  <a:pt x="7627779" y="387323"/>
                </a:cubicBezTo>
                <a:cubicBezTo>
                  <a:pt x="7618745" y="392058"/>
                  <a:pt x="7627316" y="416207"/>
                  <a:pt x="7616891" y="426151"/>
                </a:cubicBezTo>
                <a:cubicBezTo>
                  <a:pt x="7597897" y="444302"/>
                  <a:pt x="7580291" y="428992"/>
                  <a:pt x="7564771" y="416523"/>
                </a:cubicBezTo>
                <a:cubicBezTo>
                  <a:pt x="7547166" y="402318"/>
                  <a:pt x="7519137" y="396951"/>
                  <a:pt x="7501068" y="414155"/>
                </a:cubicBezTo>
                <a:cubicBezTo>
                  <a:pt x="7466089" y="447616"/>
                  <a:pt x="7511724" y="453930"/>
                  <a:pt x="7508017" y="478394"/>
                </a:cubicBezTo>
                <a:cubicBezTo>
                  <a:pt x="7503616" y="510119"/>
                  <a:pt x="7418139" y="477447"/>
                  <a:pt x="7408641" y="473185"/>
                </a:cubicBezTo>
                <a:cubicBezTo>
                  <a:pt x="7383623" y="461821"/>
                  <a:pt x="7377137" y="476026"/>
                  <a:pt x="7354667" y="479972"/>
                </a:cubicBezTo>
                <a:cubicBezTo>
                  <a:pt x="7325711" y="485339"/>
                  <a:pt x="7295597" y="478394"/>
                  <a:pt x="7266641" y="476342"/>
                </a:cubicBezTo>
                <a:cubicBezTo>
                  <a:pt x="7208034" y="472396"/>
                  <a:pt x="7219848" y="497650"/>
                  <a:pt x="7194367" y="535214"/>
                </a:cubicBezTo>
                <a:cubicBezTo>
                  <a:pt x="7185333" y="548630"/>
                  <a:pt x="7155219" y="607345"/>
                  <a:pt x="7176067" y="613185"/>
                </a:cubicBezTo>
                <a:cubicBezTo>
                  <a:pt x="7199927" y="619498"/>
                  <a:pt x="7244171" y="642542"/>
                  <a:pt x="7267104" y="631020"/>
                </a:cubicBezTo>
                <a:cubicBezTo>
                  <a:pt x="7302083" y="613342"/>
                  <a:pt x="7349571" y="678212"/>
                  <a:pt x="7372272" y="646488"/>
                </a:cubicBezTo>
                <a:cubicBezTo>
                  <a:pt x="7375515" y="642226"/>
                  <a:pt x="7568941" y="748922"/>
                  <a:pt x="7511492" y="810162"/>
                </a:cubicBezTo>
                <a:cubicBezTo>
                  <a:pt x="7466321" y="793590"/>
                  <a:pt x="7455897" y="726036"/>
                  <a:pt x="7412811" y="702835"/>
                </a:cubicBezTo>
                <a:cubicBezTo>
                  <a:pt x="7371809" y="680896"/>
                  <a:pt x="7443619" y="790591"/>
                  <a:pt x="7444083" y="798482"/>
                </a:cubicBezTo>
                <a:cubicBezTo>
                  <a:pt x="7446863" y="842518"/>
                  <a:pt x="7436207" y="902495"/>
                  <a:pt x="7418833" y="943375"/>
                </a:cubicBezTo>
                <a:cubicBezTo>
                  <a:pt x="7394973" y="998617"/>
                  <a:pt x="7290037" y="940849"/>
                  <a:pt x="7307411" y="1021029"/>
                </a:cubicBezTo>
                <a:cubicBezTo>
                  <a:pt x="7313665" y="1049755"/>
                  <a:pt x="7277992" y="1050860"/>
                  <a:pt x="7278918" y="1074693"/>
                </a:cubicBezTo>
                <a:cubicBezTo>
                  <a:pt x="7279613" y="1092213"/>
                  <a:pt x="7319225" y="1105944"/>
                  <a:pt x="7330575" y="1115256"/>
                </a:cubicBezTo>
                <a:cubicBezTo>
                  <a:pt x="7374125" y="1150927"/>
                  <a:pt x="7425551" y="1220374"/>
                  <a:pt x="7335672" y="1233474"/>
                </a:cubicBezTo>
                <a:cubicBezTo>
                  <a:pt x="7288879" y="1240419"/>
                  <a:pt x="7306485" y="1145876"/>
                  <a:pt x="7268031" y="1133723"/>
                </a:cubicBezTo>
                <a:cubicBezTo>
                  <a:pt x="7231662" y="1122359"/>
                  <a:pt x="7230967" y="1125831"/>
                  <a:pt x="7216605" y="1089845"/>
                </a:cubicBezTo>
                <a:cubicBezTo>
                  <a:pt x="7195989" y="1038233"/>
                  <a:pt x="7141320" y="1084636"/>
                  <a:pt x="7113754" y="1089845"/>
                </a:cubicBezTo>
                <a:cubicBezTo>
                  <a:pt x="7095685" y="1079112"/>
                  <a:pt x="7112364" y="1014558"/>
                  <a:pt x="7072521" y="1040285"/>
                </a:cubicBezTo>
                <a:cubicBezTo>
                  <a:pt x="7066035" y="1044547"/>
                  <a:pt x="7009744" y="1093949"/>
                  <a:pt x="7009281" y="1098368"/>
                </a:cubicBezTo>
                <a:cubicBezTo>
                  <a:pt x="7004416" y="1144771"/>
                  <a:pt x="7143173" y="1136722"/>
                  <a:pt x="7161010" y="1147139"/>
                </a:cubicBezTo>
                <a:cubicBezTo>
                  <a:pt x="7150586" y="1172235"/>
                  <a:pt x="7107268" y="1178548"/>
                  <a:pt x="7107036" y="1209484"/>
                </a:cubicBezTo>
                <a:cubicBezTo>
                  <a:pt x="7107036" y="1224794"/>
                  <a:pt x="7156377" y="1256992"/>
                  <a:pt x="7166801" y="1269934"/>
                </a:cubicBezTo>
                <a:cubicBezTo>
                  <a:pt x="7180468" y="1286980"/>
                  <a:pt x="7204791" y="1324703"/>
                  <a:pt x="7219848" y="1337645"/>
                </a:cubicBezTo>
                <a:cubicBezTo>
                  <a:pt x="7225176" y="1370317"/>
                  <a:pt x="7244866" y="1379945"/>
                  <a:pt x="7243708" y="1420193"/>
                </a:cubicBezTo>
                <a:cubicBezTo>
                  <a:pt x="7242781" y="1444342"/>
                  <a:pt x="7218922" y="1492008"/>
                  <a:pt x="7208266" y="1516630"/>
                </a:cubicBezTo>
                <a:cubicBezTo>
                  <a:pt x="7192051" y="1553090"/>
                  <a:pt x="7163789" y="1577554"/>
                  <a:pt x="7126958" y="1591759"/>
                </a:cubicBezTo>
                <a:cubicBezTo>
                  <a:pt x="7100781" y="1602018"/>
                  <a:pt x="6940018" y="1638320"/>
                  <a:pt x="6973839" y="1678568"/>
                </a:cubicBezTo>
                <a:cubicBezTo>
                  <a:pt x="6993529" y="1701928"/>
                  <a:pt x="6975229" y="1749594"/>
                  <a:pt x="6941408" y="1738545"/>
                </a:cubicBezTo>
                <a:cubicBezTo>
                  <a:pt x="6894384" y="1723235"/>
                  <a:pt x="6945346" y="1695614"/>
                  <a:pt x="6948589" y="1676201"/>
                </a:cubicBezTo>
                <a:cubicBezTo>
                  <a:pt x="6960635" y="1604070"/>
                  <a:pt x="6786668" y="1656787"/>
                  <a:pt x="6843885" y="1734915"/>
                </a:cubicBezTo>
                <a:cubicBezTo>
                  <a:pt x="6879327" y="1783055"/>
                  <a:pt x="6942567" y="1809729"/>
                  <a:pt x="6962257" y="1869074"/>
                </a:cubicBezTo>
                <a:cubicBezTo>
                  <a:pt x="6974302" y="1905850"/>
                  <a:pt x="6979167" y="1948939"/>
                  <a:pt x="6940481" y="1969457"/>
                </a:cubicBezTo>
                <a:cubicBezTo>
                  <a:pt x="6912915" y="1984136"/>
                  <a:pt x="6874462" y="2032433"/>
                  <a:pt x="6845969" y="2035116"/>
                </a:cubicBezTo>
                <a:cubicBezTo>
                  <a:pt x="6830913" y="2029908"/>
                  <a:pt x="6842958" y="2002760"/>
                  <a:pt x="6827438" y="1992501"/>
                </a:cubicBezTo>
                <a:cubicBezTo>
                  <a:pt x="6800567" y="1975139"/>
                  <a:pt x="6788984" y="1959198"/>
                  <a:pt x="6766746" y="1937259"/>
                </a:cubicBezTo>
                <a:cubicBezTo>
                  <a:pt x="6761418" y="1932208"/>
                  <a:pt x="6703970" y="1893223"/>
                  <a:pt x="6697483" y="1893539"/>
                </a:cubicBezTo>
                <a:cubicBezTo>
                  <a:pt x="6684280" y="1894012"/>
                  <a:pt x="6672466" y="1963933"/>
                  <a:pt x="6669454" y="1976402"/>
                </a:cubicBezTo>
                <a:cubicBezTo>
                  <a:pt x="6656019" y="2032749"/>
                  <a:pt x="6728524" y="2083572"/>
                  <a:pt x="6763503" y="2112613"/>
                </a:cubicBezTo>
                <a:cubicBezTo>
                  <a:pt x="6787826" y="2132974"/>
                  <a:pt x="6807979" y="2150493"/>
                  <a:pt x="6807285" y="2184586"/>
                </a:cubicBezTo>
                <a:cubicBezTo>
                  <a:pt x="6806589" y="2208892"/>
                  <a:pt x="6840642" y="2253244"/>
                  <a:pt x="6825585" y="2272657"/>
                </a:cubicBezTo>
                <a:cubicBezTo>
                  <a:pt x="6783888" y="2264923"/>
                  <a:pt x="6734779" y="2218994"/>
                  <a:pt x="6719490" y="2180008"/>
                </a:cubicBezTo>
                <a:cubicBezTo>
                  <a:pt x="6696557" y="2120978"/>
                  <a:pt x="6689839" y="2100776"/>
                  <a:pt x="6645131" y="2055161"/>
                </a:cubicBezTo>
                <a:cubicBezTo>
                  <a:pt x="6629148" y="2039062"/>
                  <a:pt x="6639340" y="1951622"/>
                  <a:pt x="6639803" y="1926684"/>
                </a:cubicBezTo>
                <a:cubicBezTo>
                  <a:pt x="6640730" y="1891329"/>
                  <a:pt x="6611311" y="1841927"/>
                  <a:pt x="6598107" y="1808624"/>
                </a:cubicBezTo>
                <a:cubicBezTo>
                  <a:pt x="6577490" y="1756380"/>
                  <a:pt x="6554789" y="1817147"/>
                  <a:pt x="6523980" y="1817778"/>
                </a:cubicBezTo>
                <a:cubicBezTo>
                  <a:pt x="6503131" y="1818094"/>
                  <a:pt x="6491781" y="1800101"/>
                  <a:pt x="6497109" y="1781792"/>
                </a:cubicBezTo>
                <a:cubicBezTo>
                  <a:pt x="6505911" y="1751961"/>
                  <a:pt x="6488075" y="1739808"/>
                  <a:pt x="6471859" y="1718342"/>
                </a:cubicBezTo>
                <a:cubicBezTo>
                  <a:pt x="6462130" y="1705716"/>
                  <a:pt x="6397269" y="1613856"/>
                  <a:pt x="6387540" y="1612120"/>
                </a:cubicBezTo>
                <a:cubicBezTo>
                  <a:pt x="6375494" y="1610068"/>
                  <a:pt x="6355572" y="1628219"/>
                  <a:pt x="6343063" y="1630902"/>
                </a:cubicBezTo>
                <a:cubicBezTo>
                  <a:pt x="6320362" y="1635637"/>
                  <a:pt x="6298355" y="1634217"/>
                  <a:pt x="6275654" y="1637058"/>
                </a:cubicBezTo>
                <a:cubicBezTo>
                  <a:pt x="6257354" y="1639267"/>
                  <a:pt x="6252721" y="1652052"/>
                  <a:pt x="6254342" y="1669414"/>
                </a:cubicBezTo>
                <a:cubicBezTo>
                  <a:pt x="6249246" y="1687249"/>
                  <a:pt x="6230251" y="1687722"/>
                  <a:pt x="6217279" y="1696403"/>
                </a:cubicBezTo>
                <a:cubicBezTo>
                  <a:pt x="6182300" y="1720236"/>
                  <a:pt x="6158209" y="1764114"/>
                  <a:pt x="6128095" y="1792525"/>
                </a:cubicBezTo>
                <a:cubicBezTo>
                  <a:pt x="6086167" y="1831983"/>
                  <a:pt x="6066245" y="1817147"/>
                  <a:pt x="6079449" y="1885174"/>
                </a:cubicBezTo>
                <a:cubicBezTo>
                  <a:pt x="6085240" y="1914846"/>
                  <a:pt x="6073658" y="1972772"/>
                  <a:pt x="6057211" y="1996289"/>
                </a:cubicBezTo>
                <a:cubicBezTo>
                  <a:pt x="6043543" y="2015861"/>
                  <a:pt x="6012503" y="2077732"/>
                  <a:pt x="5982620" y="2042377"/>
                </a:cubicBezTo>
                <a:cubicBezTo>
                  <a:pt x="5958992" y="2014124"/>
                  <a:pt x="5930963" y="1950675"/>
                  <a:pt x="5915674" y="1917056"/>
                </a:cubicBezTo>
                <a:cubicBezTo>
                  <a:pt x="5894363" y="1870653"/>
                  <a:pt x="5866102" y="1820146"/>
                  <a:pt x="5851508" y="1771217"/>
                </a:cubicBezTo>
                <a:cubicBezTo>
                  <a:pt x="5844558" y="1748173"/>
                  <a:pt x="5836451" y="1652210"/>
                  <a:pt x="5816297" y="1642424"/>
                </a:cubicBezTo>
                <a:cubicBezTo>
                  <a:pt x="5782940" y="1650316"/>
                  <a:pt x="5735916" y="1681567"/>
                  <a:pt x="5720164" y="1620485"/>
                </a:cubicBezTo>
                <a:cubicBezTo>
                  <a:pt x="5711361" y="1585919"/>
                  <a:pt x="5661325" y="1553563"/>
                  <a:pt x="5630053" y="1526889"/>
                </a:cubicBezTo>
                <a:cubicBezTo>
                  <a:pt x="5603645" y="1504319"/>
                  <a:pt x="5522337" y="1524048"/>
                  <a:pt x="5489211" y="1525311"/>
                </a:cubicBezTo>
                <a:cubicBezTo>
                  <a:pt x="5432690" y="1527520"/>
                  <a:pt x="5366670" y="1523101"/>
                  <a:pt x="5334471" y="1475435"/>
                </a:cubicBezTo>
                <a:cubicBezTo>
                  <a:pt x="5321267" y="1455706"/>
                  <a:pt x="5300651" y="1475593"/>
                  <a:pt x="5285593" y="1479065"/>
                </a:cubicBezTo>
                <a:cubicBezTo>
                  <a:pt x="5246677" y="1487904"/>
                  <a:pt x="5218879" y="1463282"/>
                  <a:pt x="5186912" y="1446867"/>
                </a:cubicBezTo>
                <a:cubicBezTo>
                  <a:pt x="5150775" y="1428242"/>
                  <a:pt x="5133401" y="1354060"/>
                  <a:pt x="5084987" y="1370475"/>
                </a:cubicBezTo>
                <a:cubicBezTo>
                  <a:pt x="5034951" y="1387679"/>
                  <a:pt x="5087998" y="1439922"/>
                  <a:pt x="5109310" y="1456968"/>
                </a:cubicBezTo>
                <a:cubicBezTo>
                  <a:pt x="5126452" y="1470700"/>
                  <a:pt x="5139424" y="1504950"/>
                  <a:pt x="5159809" y="1501635"/>
                </a:cubicBezTo>
                <a:cubicBezTo>
                  <a:pt x="5192471" y="1496111"/>
                  <a:pt x="5166295" y="1544724"/>
                  <a:pt x="5189460" y="1554826"/>
                </a:cubicBezTo>
                <a:cubicBezTo>
                  <a:pt x="5259417" y="1566505"/>
                  <a:pt x="5279339" y="1528152"/>
                  <a:pt x="5310843" y="1501004"/>
                </a:cubicBezTo>
                <a:cubicBezTo>
                  <a:pt x="5335398" y="1517103"/>
                  <a:pt x="5325205" y="1552300"/>
                  <a:pt x="5357867" y="1565085"/>
                </a:cubicBezTo>
                <a:cubicBezTo>
                  <a:pt x="5389140" y="1576923"/>
                  <a:pt x="5403502" y="1573766"/>
                  <a:pt x="5426203" y="1604228"/>
                </a:cubicBezTo>
                <a:cubicBezTo>
                  <a:pt x="5445893" y="1630744"/>
                  <a:pt x="5371998" y="1715659"/>
                  <a:pt x="5352771" y="1733494"/>
                </a:cubicBezTo>
                <a:cubicBezTo>
                  <a:pt x="5330765" y="1754013"/>
                  <a:pt x="5303662" y="1779424"/>
                  <a:pt x="5273548" y="1784317"/>
                </a:cubicBezTo>
                <a:cubicBezTo>
                  <a:pt x="5224902" y="1792051"/>
                  <a:pt x="5213551" y="1832141"/>
                  <a:pt x="5165369" y="1843821"/>
                </a:cubicBezTo>
                <a:cubicBezTo>
                  <a:pt x="5136644" y="1850923"/>
                  <a:pt x="5100044" y="1870179"/>
                  <a:pt x="5073636" y="1883437"/>
                </a:cubicBezTo>
                <a:cubicBezTo>
                  <a:pt x="5052325" y="1894328"/>
                  <a:pt x="4979356" y="1925264"/>
                  <a:pt x="4956886" y="1912005"/>
                </a:cubicBezTo>
                <a:cubicBezTo>
                  <a:pt x="4949705" y="1895906"/>
                  <a:pt x="4910557" y="1781634"/>
                  <a:pt x="4907314" y="1783370"/>
                </a:cubicBezTo>
                <a:cubicBezTo>
                  <a:pt x="4925845" y="1773742"/>
                  <a:pt x="4852181" y="1687407"/>
                  <a:pt x="4838978" y="1675885"/>
                </a:cubicBezTo>
                <a:cubicBezTo>
                  <a:pt x="4812570" y="1653157"/>
                  <a:pt x="4693966" y="1377262"/>
                  <a:pt x="4639993" y="1447025"/>
                </a:cubicBezTo>
                <a:cubicBezTo>
                  <a:pt x="4660609" y="1513315"/>
                  <a:pt x="4706939" y="1577238"/>
                  <a:pt x="4747014" y="1629797"/>
                </a:cubicBezTo>
                <a:cubicBezTo>
                  <a:pt x="4775506" y="1666888"/>
                  <a:pt x="4750720" y="1703664"/>
                  <a:pt x="4792185" y="1738230"/>
                </a:cubicBezTo>
                <a:cubicBezTo>
                  <a:pt x="4829248" y="1769007"/>
                  <a:pt x="4815813" y="1813359"/>
                  <a:pt x="4862142" y="1839717"/>
                </a:cubicBezTo>
                <a:cubicBezTo>
                  <a:pt x="4895036" y="1858342"/>
                  <a:pt x="4913800" y="1891329"/>
                  <a:pt x="4945999" y="1909322"/>
                </a:cubicBezTo>
                <a:cubicBezTo>
                  <a:pt x="4955728" y="1914373"/>
                  <a:pt x="4958276" y="1921949"/>
                  <a:pt x="4953643" y="1931893"/>
                </a:cubicBezTo>
                <a:cubicBezTo>
                  <a:pt x="4944609" y="1950201"/>
                  <a:pt x="4962214" y="1964406"/>
                  <a:pt x="4976576" y="1976086"/>
                </a:cubicBezTo>
                <a:cubicBezTo>
                  <a:pt x="5023369" y="2013809"/>
                  <a:pt x="5135023" y="1926368"/>
                  <a:pt x="5185985" y="1942310"/>
                </a:cubicBezTo>
                <a:cubicBezTo>
                  <a:pt x="5220501" y="1980190"/>
                  <a:pt x="5142436" y="2113876"/>
                  <a:pt x="5120429" y="2146074"/>
                </a:cubicBezTo>
                <a:cubicBezTo>
                  <a:pt x="5071551" y="2217731"/>
                  <a:pt x="4995803" y="2251350"/>
                  <a:pt x="4940671" y="2315115"/>
                </a:cubicBezTo>
                <a:cubicBezTo>
                  <a:pt x="4904997" y="2356310"/>
                  <a:pt x="4816276" y="2438699"/>
                  <a:pt x="4823689" y="2498361"/>
                </a:cubicBezTo>
                <a:cubicBezTo>
                  <a:pt x="4827395" y="2527718"/>
                  <a:pt x="4834113" y="2573964"/>
                  <a:pt x="4844537" y="2600953"/>
                </a:cubicBezTo>
                <a:cubicBezTo>
                  <a:pt x="4857741" y="2634572"/>
                  <a:pt x="4870713" y="2635835"/>
                  <a:pt x="4869555" y="2675136"/>
                </a:cubicBezTo>
                <a:cubicBezTo>
                  <a:pt x="4868628" y="2705440"/>
                  <a:pt x="4869323" y="2732587"/>
                  <a:pt x="4873493" y="2762576"/>
                </a:cubicBezTo>
                <a:cubicBezTo>
                  <a:pt x="4882296" y="2824289"/>
                  <a:pt x="4771105" y="2865326"/>
                  <a:pt x="4734505" y="2896104"/>
                </a:cubicBezTo>
                <a:cubicBezTo>
                  <a:pt x="4696746" y="2927355"/>
                  <a:pt x="4683311" y="2931143"/>
                  <a:pt x="4695588" y="2978494"/>
                </a:cubicBezTo>
                <a:cubicBezTo>
                  <a:pt x="4702769" y="3005641"/>
                  <a:pt x="4714815" y="3057569"/>
                  <a:pt x="4687712" y="3078087"/>
                </a:cubicBezTo>
                <a:cubicBezTo>
                  <a:pt x="4668485" y="3092450"/>
                  <a:pt x="4622851" y="3091977"/>
                  <a:pt x="4616365" y="3120071"/>
                </a:cubicBezTo>
                <a:cubicBezTo>
                  <a:pt x="4610342" y="3147219"/>
                  <a:pt x="4618218" y="3167421"/>
                  <a:pt x="4602929" y="3195832"/>
                </a:cubicBezTo>
                <a:cubicBezTo>
                  <a:pt x="4590420" y="3219191"/>
                  <a:pt x="4551272" y="3259597"/>
                  <a:pt x="4532277" y="3280115"/>
                </a:cubicBezTo>
                <a:cubicBezTo>
                  <a:pt x="4493360" y="3321941"/>
                  <a:pt x="4445409" y="3359980"/>
                  <a:pt x="4388887" y="3373553"/>
                </a:cubicBezTo>
                <a:cubicBezTo>
                  <a:pt x="4351128" y="3382550"/>
                  <a:pt x="4309200" y="3380025"/>
                  <a:pt x="4270978" y="3386180"/>
                </a:cubicBezTo>
                <a:cubicBezTo>
                  <a:pt x="4241791" y="3390915"/>
                  <a:pt x="4213530" y="3404331"/>
                  <a:pt x="4188975" y="3379867"/>
                </a:cubicBezTo>
                <a:cubicBezTo>
                  <a:pt x="4158861" y="3349878"/>
                  <a:pt x="4191060" y="3326361"/>
                  <a:pt x="4172065" y="3296846"/>
                </a:cubicBezTo>
                <a:cubicBezTo>
                  <a:pt x="4147510" y="3258492"/>
                  <a:pt x="4123882" y="3217613"/>
                  <a:pt x="4100949" y="3179101"/>
                </a:cubicBezTo>
                <a:cubicBezTo>
                  <a:pt x="4082186" y="3148008"/>
                  <a:pt x="4073152" y="3093871"/>
                  <a:pt x="4068750" y="3057727"/>
                </a:cubicBezTo>
                <a:cubicBezTo>
                  <a:pt x="4063654" y="3013375"/>
                  <a:pt x="4052998" y="2997592"/>
                  <a:pt x="4036088" y="2956870"/>
                </a:cubicBezTo>
                <a:cubicBezTo>
                  <a:pt x="4003657" y="2878900"/>
                  <a:pt x="3964277" y="2822711"/>
                  <a:pt x="4011533" y="2737007"/>
                </a:cubicBezTo>
                <a:cubicBezTo>
                  <a:pt x="4026822" y="2709070"/>
                  <a:pt x="4054620" y="2690919"/>
                  <a:pt x="4050219" y="2655091"/>
                </a:cubicBezTo>
                <a:cubicBezTo>
                  <a:pt x="4046744" y="2624629"/>
                  <a:pt x="4037478" y="2603952"/>
                  <a:pt x="4036783" y="2572543"/>
                </a:cubicBezTo>
                <a:cubicBezTo>
                  <a:pt x="4035162" y="2488733"/>
                  <a:pt x="3950842" y="2433333"/>
                  <a:pt x="3914705" y="2369726"/>
                </a:cubicBezTo>
                <a:cubicBezTo>
                  <a:pt x="3887834" y="2322217"/>
                  <a:pt x="3938333" y="2266186"/>
                  <a:pt x="3932310" y="2215363"/>
                </a:cubicBezTo>
                <a:cubicBezTo>
                  <a:pt x="3926519" y="2167540"/>
                  <a:pt x="3876946" y="2168013"/>
                  <a:pt x="3842431" y="2173379"/>
                </a:cubicBezTo>
                <a:cubicBezTo>
                  <a:pt x="3784519" y="2182534"/>
                  <a:pt x="3802819" y="2117979"/>
                  <a:pt x="3753710" y="2110877"/>
                </a:cubicBezTo>
                <a:cubicBezTo>
                  <a:pt x="3680509" y="2100144"/>
                  <a:pt x="3633022" y="2156649"/>
                  <a:pt x="3566539" y="2159648"/>
                </a:cubicBezTo>
                <a:cubicBezTo>
                  <a:pt x="3510017" y="2162489"/>
                  <a:pt x="3474343" y="2143707"/>
                  <a:pt x="3417127" y="2166908"/>
                </a:cubicBezTo>
                <a:cubicBezTo>
                  <a:pt x="3368481" y="2186638"/>
                  <a:pt x="3313580" y="2126345"/>
                  <a:pt x="3278601" y="2099039"/>
                </a:cubicBezTo>
                <a:cubicBezTo>
                  <a:pt x="3229261" y="2060528"/>
                  <a:pt x="3212582" y="2013020"/>
                  <a:pt x="3167179" y="1967721"/>
                </a:cubicBezTo>
                <a:cubicBezTo>
                  <a:pt x="3153512" y="1953832"/>
                  <a:pt x="3136370" y="1943414"/>
                  <a:pt x="3124093" y="1927947"/>
                </a:cubicBezTo>
                <a:cubicBezTo>
                  <a:pt x="3108340" y="1908060"/>
                  <a:pt x="3125714" y="1887068"/>
                  <a:pt x="3113900" y="1864971"/>
                </a:cubicBezTo>
                <a:cubicBezTo>
                  <a:pt x="3092820" y="1826459"/>
                  <a:pt x="3164168" y="1769165"/>
                  <a:pt x="3141930" y="1720236"/>
                </a:cubicBezTo>
                <a:cubicBezTo>
                  <a:pt x="3132895" y="1700665"/>
                  <a:pt x="3143551" y="1698771"/>
                  <a:pt x="3141930" y="1681251"/>
                </a:cubicBezTo>
                <a:cubicBezTo>
                  <a:pt x="3140076" y="1659312"/>
                  <a:pt x="3109498" y="1658523"/>
                  <a:pt x="3123861" y="1631218"/>
                </a:cubicBezTo>
                <a:cubicBezTo>
                  <a:pt x="3147721" y="1585761"/>
                  <a:pt x="3176445" y="1541883"/>
                  <a:pt x="3202621" y="1499268"/>
                </a:cubicBezTo>
                <a:cubicBezTo>
                  <a:pt x="3229029" y="1456653"/>
                  <a:pt x="3266093" y="1443079"/>
                  <a:pt x="3305473" y="1418772"/>
                </a:cubicBezTo>
                <a:cubicBezTo>
                  <a:pt x="3356203" y="1387205"/>
                  <a:pt x="3347632" y="1340013"/>
                  <a:pt x="3375893" y="1293767"/>
                </a:cubicBezTo>
                <a:cubicBezTo>
                  <a:pt x="3401606" y="1251941"/>
                  <a:pt x="3475038" y="1250363"/>
                  <a:pt x="3475733" y="1189281"/>
                </a:cubicBezTo>
                <a:cubicBezTo>
                  <a:pt x="3476197" y="1128988"/>
                  <a:pt x="3405313" y="1171603"/>
                  <a:pt x="3396510" y="1120149"/>
                </a:cubicBezTo>
                <a:cubicBezTo>
                  <a:pt x="3393035" y="1101367"/>
                  <a:pt x="3379136" y="1098052"/>
                  <a:pt x="3388634" y="1077218"/>
                </a:cubicBezTo>
                <a:cubicBezTo>
                  <a:pt x="3401838" y="1048177"/>
                  <a:pt x="3409945" y="1029394"/>
                  <a:pt x="3406007" y="996249"/>
                </a:cubicBezTo>
                <a:cubicBezTo>
                  <a:pt x="3396973" y="921593"/>
                  <a:pt x="3510249" y="952213"/>
                  <a:pt x="3556578" y="953476"/>
                </a:cubicBezTo>
                <a:cubicBezTo>
                  <a:pt x="3609857" y="954739"/>
                  <a:pt x="3627462" y="947952"/>
                  <a:pt x="3628157" y="890816"/>
                </a:cubicBezTo>
                <a:cubicBezTo>
                  <a:pt x="3628852" y="830365"/>
                  <a:pt x="3559590" y="843623"/>
                  <a:pt x="3541289" y="806848"/>
                </a:cubicBezTo>
                <a:cubicBezTo>
                  <a:pt x="3545922" y="787592"/>
                  <a:pt x="3562369" y="789170"/>
                  <a:pt x="3577658" y="792011"/>
                </a:cubicBezTo>
                <a:cubicBezTo>
                  <a:pt x="3616807" y="799272"/>
                  <a:pt x="3602213" y="774807"/>
                  <a:pt x="3629084" y="766442"/>
                </a:cubicBezTo>
                <a:cubicBezTo>
                  <a:pt x="3649237" y="760129"/>
                  <a:pt x="3661283" y="773229"/>
                  <a:pt x="3686301" y="760444"/>
                </a:cubicBezTo>
                <a:cubicBezTo>
                  <a:pt x="3711087" y="747818"/>
                  <a:pt x="3719195" y="728877"/>
                  <a:pt x="3745371" y="717513"/>
                </a:cubicBezTo>
                <a:cubicBezTo>
                  <a:pt x="3778033" y="703466"/>
                  <a:pt x="3787762" y="678686"/>
                  <a:pt x="3810464" y="655011"/>
                </a:cubicBezTo>
                <a:cubicBezTo>
                  <a:pt x="3826679" y="638122"/>
                  <a:pt x="3859110" y="646961"/>
                  <a:pt x="3879495" y="643173"/>
                </a:cubicBezTo>
                <a:cubicBezTo>
                  <a:pt x="3915863" y="636544"/>
                  <a:pt x="3896868" y="605766"/>
                  <a:pt x="3890150" y="582723"/>
                </a:cubicBezTo>
                <a:cubicBezTo>
                  <a:pt x="3878800" y="543737"/>
                  <a:pt x="3916558" y="542159"/>
                  <a:pt x="3940881" y="530479"/>
                </a:cubicBezTo>
                <a:cubicBezTo>
                  <a:pt x="3953158" y="539318"/>
                  <a:pt x="3949452" y="564256"/>
                  <a:pt x="3950842" y="579408"/>
                </a:cubicBezTo>
                <a:cubicBezTo>
                  <a:pt x="4052303" y="580197"/>
                  <a:pt x="3958950" y="475237"/>
                  <a:pt x="3937175" y="483445"/>
                </a:cubicBezTo>
                <a:cubicBezTo>
                  <a:pt x="3906597" y="495124"/>
                  <a:pt x="3885981" y="528901"/>
                  <a:pt x="3849149" y="512328"/>
                </a:cubicBezTo>
                <a:cubicBezTo>
                  <a:pt x="3815328" y="497018"/>
                  <a:pt x="3821351" y="466714"/>
                  <a:pt x="3813938" y="436568"/>
                </a:cubicBezTo>
                <a:cubicBezTo>
                  <a:pt x="3797723" y="369646"/>
                  <a:pt x="3917253" y="368699"/>
                  <a:pt x="3952463" y="348654"/>
                </a:cubicBezTo>
                <a:cubicBezTo>
                  <a:pt x="3967984" y="339815"/>
                  <a:pt x="3983504" y="300041"/>
                  <a:pt x="3994623" y="286309"/>
                </a:cubicBezTo>
                <a:cubicBezTo>
                  <a:pt x="4005742" y="275261"/>
                  <a:pt x="4018251" y="265949"/>
                  <a:pt x="4031687" y="258215"/>
                </a:cubicBezTo>
                <a:cubicBezTo>
                  <a:pt x="4063191" y="235171"/>
                  <a:pt x="4035393" y="243220"/>
                  <a:pt x="4041879" y="218914"/>
                </a:cubicBezTo>
                <a:cubicBezTo>
                  <a:pt x="4044659" y="212916"/>
                  <a:pt x="4102571" y="202183"/>
                  <a:pt x="4113690" y="195081"/>
                </a:cubicBezTo>
                <a:cubicBezTo>
                  <a:pt x="4134770" y="181191"/>
                  <a:pt x="4192913" y="167144"/>
                  <a:pt x="4218858" y="163198"/>
                </a:cubicBezTo>
                <a:cubicBezTo>
                  <a:pt x="4246424" y="159252"/>
                  <a:pt x="4274916" y="162725"/>
                  <a:pt x="4303177" y="163198"/>
                </a:cubicBezTo>
                <a:cubicBezTo>
                  <a:pt x="4320088" y="162409"/>
                  <a:pt x="4336998" y="161304"/>
                  <a:pt x="4354140" y="160357"/>
                </a:cubicBezTo>
                <a:cubicBezTo>
                  <a:pt x="4385875" y="161146"/>
                  <a:pt x="4377999" y="179771"/>
                  <a:pt x="4402554" y="188452"/>
                </a:cubicBezTo>
                <a:cubicBezTo>
                  <a:pt x="4463014" y="210391"/>
                  <a:pt x="4538299" y="213547"/>
                  <a:pt x="4602466" y="232803"/>
                </a:cubicBezTo>
                <a:cubicBezTo>
                  <a:pt x="4624935" y="239432"/>
                  <a:pt x="4673581" y="265317"/>
                  <a:pt x="4627020" y="283626"/>
                </a:cubicBezTo>
                <a:cubicBezTo>
                  <a:pt x="4586019" y="299725"/>
                  <a:pt x="4545712" y="270052"/>
                  <a:pt x="4505174" y="282837"/>
                </a:cubicBezTo>
                <a:cubicBezTo>
                  <a:pt x="4505637" y="321033"/>
                  <a:pt x="4546870" y="349917"/>
                  <a:pt x="4584397" y="345181"/>
                </a:cubicBezTo>
                <a:cubicBezTo>
                  <a:pt x="4587872" y="327346"/>
                  <a:pt x="4563086" y="337290"/>
                  <a:pt x="4565865" y="319928"/>
                </a:cubicBezTo>
                <a:cubicBezTo>
                  <a:pt x="4583239" y="306986"/>
                  <a:pt x="4607794" y="327662"/>
                  <a:pt x="4626557" y="324979"/>
                </a:cubicBezTo>
                <a:cubicBezTo>
                  <a:pt x="4636055" y="322453"/>
                  <a:pt x="4643467" y="294674"/>
                  <a:pt x="4658524" y="287098"/>
                </a:cubicBezTo>
                <a:cubicBezTo>
                  <a:pt x="4682152" y="275103"/>
                  <a:pt x="4699526" y="286151"/>
                  <a:pt x="4719216" y="276208"/>
                </a:cubicBezTo>
                <a:cubicBezTo>
                  <a:pt x="4721069" y="259319"/>
                  <a:pt x="4699294" y="247640"/>
                  <a:pt x="4710877" y="230594"/>
                </a:cubicBezTo>
                <a:cubicBezTo>
                  <a:pt x="4716668" y="218756"/>
                  <a:pt x="4748172" y="222860"/>
                  <a:pt x="4753036" y="232330"/>
                </a:cubicBezTo>
                <a:cubicBezTo>
                  <a:pt x="4756048" y="246535"/>
                  <a:pt x="4756048" y="293570"/>
                  <a:pt x="4791258" y="258530"/>
                </a:cubicBezTo>
                <a:cubicBezTo>
                  <a:pt x="4814191" y="235802"/>
                  <a:pt x="4849402" y="228700"/>
                  <a:pt x="4879284" y="222228"/>
                </a:cubicBezTo>
                <a:cubicBezTo>
                  <a:pt x="4904997" y="216704"/>
                  <a:pt x="4928857" y="230120"/>
                  <a:pt x="4949705" y="223807"/>
                </a:cubicBezTo>
                <a:cubicBezTo>
                  <a:pt x="4969858" y="217809"/>
                  <a:pt x="4988158" y="221597"/>
                  <a:pt x="5008543" y="214337"/>
                </a:cubicBezTo>
                <a:cubicBezTo>
                  <a:pt x="5019199" y="210549"/>
                  <a:pt x="5054410" y="222544"/>
                  <a:pt x="5059737" y="217178"/>
                </a:cubicBezTo>
                <a:cubicBezTo>
                  <a:pt x="5071088" y="205814"/>
                  <a:pt x="5044449" y="199184"/>
                  <a:pt x="5053020" y="188452"/>
                </a:cubicBezTo>
                <a:cubicBezTo>
                  <a:pt x="5116028" y="193345"/>
                  <a:pt x="5179962" y="217651"/>
                  <a:pt x="5241580" y="218914"/>
                </a:cubicBezTo>
                <a:cubicBezTo>
                  <a:pt x="5237411" y="187978"/>
                  <a:pt x="5179731" y="200605"/>
                  <a:pt x="5181121" y="156569"/>
                </a:cubicBezTo>
                <a:cubicBezTo>
                  <a:pt x="5181816" y="120583"/>
                  <a:pt x="5223975" y="102748"/>
                  <a:pt x="5253163" y="107167"/>
                </a:cubicBezTo>
                <a:cubicBezTo>
                  <a:pt x="5295786" y="113638"/>
                  <a:pt x="5286288" y="178192"/>
                  <a:pt x="5322425" y="131000"/>
                </a:cubicBezTo>
                <a:cubicBezTo>
                  <a:pt x="5342347" y="105273"/>
                  <a:pt x="5352771" y="156253"/>
                  <a:pt x="5375936" y="134472"/>
                </a:cubicBezTo>
                <a:cubicBezTo>
                  <a:pt x="5400259" y="111744"/>
                  <a:pt x="5404429" y="118058"/>
                  <a:pt x="5433616" y="121214"/>
                </a:cubicBezTo>
                <a:cubicBezTo>
                  <a:pt x="5444040" y="114585"/>
                  <a:pt x="5430605" y="104484"/>
                  <a:pt x="5435469" y="95803"/>
                </a:cubicBezTo>
                <a:cubicBezTo>
                  <a:pt x="5459097" y="78599"/>
                  <a:pt x="5495003" y="93435"/>
                  <a:pt x="5521410" y="84123"/>
                </a:cubicBezTo>
                <a:cubicBezTo>
                  <a:pt x="5537162" y="65341"/>
                  <a:pt x="5496393" y="67393"/>
                  <a:pt x="5537626" y="53503"/>
                </a:cubicBezTo>
                <a:cubicBezTo>
                  <a:pt x="5561022" y="45611"/>
                  <a:pt x="5586503" y="44507"/>
                  <a:pt x="5610826" y="40245"/>
                </a:cubicBezTo>
                <a:cubicBezTo>
                  <a:pt x="5631443" y="36773"/>
                  <a:pt x="5648816" y="21936"/>
                  <a:pt x="5669665" y="20042"/>
                </a:cubicBezTo>
                <a:cubicBezTo>
                  <a:pt x="5702095" y="17201"/>
                  <a:pt x="5716226" y="36615"/>
                  <a:pt x="5750510" y="23515"/>
                </a:cubicBezTo>
                <a:cubicBezTo>
                  <a:pt x="5776744" y="13216"/>
                  <a:pt x="5810535" y="2384"/>
                  <a:pt x="5842503" y="343"/>
                </a:cubicBezTo>
                <a:close/>
              </a:path>
            </a:pathLst>
          </a:custGeom>
          <a:solidFill>
            <a:schemeClr val="tx1">
              <a:alpha val="15000"/>
            </a:schemeClr>
          </a:solidFill>
          <a:ln>
            <a:noFill/>
          </a:ln>
          <a:extLst/>
        </p:spPr>
        <p:txBody>
          <a:bodyPr wrap="square" lIns="0" tIns="0" rIns="0" bIns="0">
            <a:noAutofit/>
          </a:bodyPr>
          <a:lstStyle/>
          <a:p>
            <a:endParaRPr lang="en-US"/>
          </a:p>
        </p:txBody>
      </p:sp>
      <p:sp>
        <p:nvSpPr>
          <p:cNvPr id="4" name="Oval 3"/>
          <p:cNvSpPr/>
          <p:nvPr/>
        </p:nvSpPr>
        <p:spPr>
          <a:xfrm>
            <a:off x="9454896" y="1591056"/>
            <a:ext cx="155448" cy="15544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Oval 4"/>
          <p:cNvSpPr/>
          <p:nvPr/>
        </p:nvSpPr>
        <p:spPr>
          <a:xfrm>
            <a:off x="5138928" y="2578608"/>
            <a:ext cx="155448" cy="15544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Oval 5"/>
          <p:cNvSpPr/>
          <p:nvPr/>
        </p:nvSpPr>
        <p:spPr>
          <a:xfrm>
            <a:off x="6629400" y="3227832"/>
            <a:ext cx="155448" cy="15544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Oval 6"/>
          <p:cNvSpPr/>
          <p:nvPr/>
        </p:nvSpPr>
        <p:spPr>
          <a:xfrm>
            <a:off x="2706624" y="3575304"/>
            <a:ext cx="155448" cy="15544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Oval 7"/>
          <p:cNvSpPr/>
          <p:nvPr/>
        </p:nvSpPr>
        <p:spPr>
          <a:xfrm>
            <a:off x="9089136" y="2656332"/>
            <a:ext cx="155448" cy="15544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Oval 8"/>
          <p:cNvSpPr/>
          <p:nvPr/>
        </p:nvSpPr>
        <p:spPr>
          <a:xfrm>
            <a:off x="8275320" y="2601468"/>
            <a:ext cx="137160" cy="13716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7822692" y="2221992"/>
            <a:ext cx="310896" cy="310896"/>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9322308" y="1883664"/>
            <a:ext cx="128016" cy="128016"/>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p:cNvSpPr/>
          <p:nvPr/>
        </p:nvSpPr>
        <p:spPr>
          <a:xfrm>
            <a:off x="6199632" y="2446020"/>
            <a:ext cx="265176" cy="265176"/>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Oval 12"/>
          <p:cNvSpPr/>
          <p:nvPr/>
        </p:nvSpPr>
        <p:spPr>
          <a:xfrm>
            <a:off x="5879592" y="4247388"/>
            <a:ext cx="137160" cy="13716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3026664" y="4713732"/>
            <a:ext cx="155448" cy="15544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Oval 14"/>
          <p:cNvSpPr/>
          <p:nvPr/>
        </p:nvSpPr>
        <p:spPr>
          <a:xfrm>
            <a:off x="3433572" y="3886200"/>
            <a:ext cx="310896" cy="310896"/>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Oval 15"/>
          <p:cNvSpPr/>
          <p:nvPr/>
        </p:nvSpPr>
        <p:spPr>
          <a:xfrm>
            <a:off x="2002536" y="1778508"/>
            <a:ext cx="210312" cy="210312"/>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Oval 16"/>
          <p:cNvSpPr/>
          <p:nvPr/>
        </p:nvSpPr>
        <p:spPr>
          <a:xfrm>
            <a:off x="2249424" y="1065276"/>
            <a:ext cx="155448" cy="155448"/>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Oval 17"/>
          <p:cNvSpPr/>
          <p:nvPr/>
        </p:nvSpPr>
        <p:spPr>
          <a:xfrm>
            <a:off x="5751576" y="1412748"/>
            <a:ext cx="155448" cy="155448"/>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Oval 18"/>
          <p:cNvSpPr/>
          <p:nvPr/>
        </p:nvSpPr>
        <p:spPr>
          <a:xfrm>
            <a:off x="6053328" y="818388"/>
            <a:ext cx="155448" cy="155448"/>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Oval 19"/>
          <p:cNvSpPr/>
          <p:nvPr/>
        </p:nvSpPr>
        <p:spPr>
          <a:xfrm>
            <a:off x="6684264" y="1348740"/>
            <a:ext cx="301752" cy="301752"/>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p:cNvSpPr/>
          <p:nvPr/>
        </p:nvSpPr>
        <p:spPr>
          <a:xfrm>
            <a:off x="8567928" y="1869948"/>
            <a:ext cx="155448" cy="155448"/>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Oval 21"/>
          <p:cNvSpPr/>
          <p:nvPr/>
        </p:nvSpPr>
        <p:spPr>
          <a:xfrm>
            <a:off x="8183880" y="1001268"/>
            <a:ext cx="155448" cy="155448"/>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Oval 22"/>
          <p:cNvSpPr/>
          <p:nvPr/>
        </p:nvSpPr>
        <p:spPr>
          <a:xfrm>
            <a:off x="10268712" y="4549140"/>
            <a:ext cx="155448" cy="155448"/>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Oval 23"/>
          <p:cNvSpPr/>
          <p:nvPr/>
        </p:nvSpPr>
        <p:spPr>
          <a:xfrm>
            <a:off x="5916168" y="2766060"/>
            <a:ext cx="320040" cy="320040"/>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p:cNvSpPr/>
          <p:nvPr/>
        </p:nvSpPr>
        <p:spPr>
          <a:xfrm>
            <a:off x="7397496" y="1933956"/>
            <a:ext cx="155448" cy="155448"/>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Oval 25"/>
          <p:cNvSpPr/>
          <p:nvPr/>
        </p:nvSpPr>
        <p:spPr>
          <a:xfrm>
            <a:off x="3913632" y="3872484"/>
            <a:ext cx="118872" cy="118872"/>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Oval 26"/>
          <p:cNvSpPr/>
          <p:nvPr/>
        </p:nvSpPr>
        <p:spPr>
          <a:xfrm>
            <a:off x="777240" y="5024628"/>
            <a:ext cx="155448" cy="155448"/>
          </a:xfrm>
          <a:prstGeom prst="ellipse">
            <a:avLst/>
          </a:prstGeom>
          <a:solidFill>
            <a:srgbClr val="EB980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Oval 28"/>
          <p:cNvSpPr/>
          <p:nvPr/>
        </p:nvSpPr>
        <p:spPr>
          <a:xfrm>
            <a:off x="795528" y="5385816"/>
            <a:ext cx="155448" cy="15544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TextBox 29"/>
          <p:cNvSpPr txBox="1"/>
          <p:nvPr/>
        </p:nvSpPr>
        <p:spPr>
          <a:xfrm>
            <a:off x="977978" y="4841812"/>
            <a:ext cx="987982" cy="732893"/>
          </a:xfrm>
          <a:prstGeom prst="rect">
            <a:avLst/>
          </a:prstGeom>
          <a:noFill/>
        </p:spPr>
        <p:txBody>
          <a:bodyPr wrap="square" rtlCol="0">
            <a:spAutoFit/>
          </a:bodyPr>
          <a:lstStyle/>
          <a:p>
            <a:pPr>
              <a:lnSpc>
                <a:spcPct val="250000"/>
              </a:lnSpc>
            </a:pPr>
            <a:r>
              <a:rPr lang="en-US" sz="900" i="1">
                <a:solidFill>
                  <a:srgbClr val="000000"/>
                </a:solidFill>
                <a:latin typeface="Abril Text" charset="0"/>
                <a:ea typeface="Abril Text" charset="0"/>
                <a:cs typeface="Abril Text" charset="0"/>
              </a:rPr>
              <a:t>Ipsum </a:t>
            </a:r>
            <a:r>
              <a:rPr lang="en-US" sz="900" i="1" dirty="0">
                <a:solidFill>
                  <a:srgbClr val="000000"/>
                </a:solidFill>
                <a:latin typeface="Abril Text" charset="0"/>
                <a:ea typeface="Abril Text" charset="0"/>
                <a:cs typeface="Abril Text" charset="0"/>
              </a:rPr>
              <a:t>simply</a:t>
            </a:r>
          </a:p>
          <a:p>
            <a:pPr>
              <a:lnSpc>
                <a:spcPct val="250000"/>
              </a:lnSpc>
            </a:pPr>
            <a:r>
              <a:rPr lang="en-US" sz="900" i="1" dirty="0">
                <a:solidFill>
                  <a:srgbClr val="000000"/>
                </a:solidFill>
                <a:latin typeface="Abril Text" charset="0"/>
                <a:ea typeface="Abril Text" charset="0"/>
                <a:cs typeface="Abril Text" charset="0"/>
              </a:rPr>
              <a:t>Lorem Example</a:t>
            </a:r>
          </a:p>
        </p:txBody>
      </p:sp>
      <p:sp>
        <p:nvSpPr>
          <p:cNvPr id="31" name="TextBox 30"/>
          <p:cNvSpPr txBox="1"/>
          <p:nvPr/>
        </p:nvSpPr>
        <p:spPr>
          <a:xfrm>
            <a:off x="4186262" y="4999667"/>
            <a:ext cx="2251114" cy="1107996"/>
          </a:xfrm>
          <a:prstGeom prst="rect">
            <a:avLst/>
          </a:prstGeom>
          <a:noFill/>
        </p:spPr>
        <p:txBody>
          <a:bodyPr wrap="square" rtlCol="0">
            <a:spAutoFit/>
          </a:bodyPr>
          <a:lstStyle/>
          <a:p>
            <a:r>
              <a:rPr lang="en-US" sz="2200" spc="600" dirty="0">
                <a:latin typeface="Abril Text" charset="0"/>
                <a:ea typeface="Abril Text" charset="0"/>
                <a:cs typeface="Abril Text" charset="0"/>
              </a:rPr>
              <a:t>YOUR</a:t>
            </a:r>
          </a:p>
          <a:p>
            <a:r>
              <a:rPr lang="en-US" sz="2200" spc="600" dirty="0">
                <a:solidFill>
                  <a:srgbClr val="FFFFFF"/>
                </a:solidFill>
                <a:latin typeface="Abril Text" charset="0"/>
                <a:ea typeface="Abril Text" charset="0"/>
                <a:cs typeface="Abril Text" charset="0"/>
              </a:rPr>
              <a:t>HEADLINE</a:t>
            </a:r>
          </a:p>
          <a:p>
            <a:r>
              <a:rPr lang="en-US" sz="2200" spc="600" dirty="0">
                <a:latin typeface="Abril Text" charset="0"/>
                <a:ea typeface="Abril Text" charset="0"/>
                <a:cs typeface="Abril Text" charset="0"/>
              </a:rPr>
              <a:t>IS HERE</a:t>
            </a:r>
          </a:p>
        </p:txBody>
      </p:sp>
      <p:sp>
        <p:nvSpPr>
          <p:cNvPr id="32" name="TextBox 31"/>
          <p:cNvSpPr txBox="1"/>
          <p:nvPr/>
        </p:nvSpPr>
        <p:spPr>
          <a:xfrm>
            <a:off x="6591136" y="4983463"/>
            <a:ext cx="2626016" cy="1118255"/>
          </a:xfrm>
          <a:prstGeom prst="rect">
            <a:avLst/>
          </a:prstGeom>
          <a:noFill/>
        </p:spPr>
        <p:txBody>
          <a:bodyPr wrap="square" rtlCol="0">
            <a:spAutoFit/>
          </a:bodyPr>
          <a:lstStyle/>
          <a:p>
            <a:pPr>
              <a:lnSpc>
                <a:spcPts val="1600"/>
              </a:lnSpc>
            </a:pPr>
            <a:r>
              <a:rPr lang="en-US" sz="1000" i="1" dirty="0">
                <a:latin typeface="Abril Text" charset="0"/>
                <a:ea typeface="Abril Text" charset="0"/>
                <a:cs typeface="Abril Text" charset="0"/>
              </a:rPr>
              <a:t>Lorem Ipsum is simply dummy text of the printing and typesetting industry. Lorem Ipsum has been the industry's standard dummy text ever since the 1500s, when an unknown printer took a galley.</a:t>
            </a:r>
          </a:p>
        </p:txBody>
      </p:sp>
    </p:spTree>
    <p:extLst>
      <p:ext uri="{BB962C8B-B14F-4D97-AF65-F5344CB8AC3E}">
        <p14:creationId xmlns:p14="http://schemas.microsoft.com/office/powerpoint/2010/main" val="1655284072"/>
      </p:ext>
    </p:extLst>
  </p:cSld>
  <p:clrMapOvr>
    <a:masterClrMapping/>
  </p:clrMapOvr>
  <p:transition spd="med">
    <p:pull/>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fade">
                                      <p:cBhvr>
                                        <p:cTn id="7" dur="5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53" presetClass="entr" presetSubtype="16"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 calcmode="lin" valueType="num">
                                      <p:cBhvr>
                                        <p:cTn id="12" dur="500" fill="hold"/>
                                        <p:tgtEl>
                                          <p:spTgt spid="4"/>
                                        </p:tgtEl>
                                        <p:attrNameLst>
                                          <p:attrName>ppt_w</p:attrName>
                                        </p:attrNameLst>
                                      </p:cBhvr>
                                      <p:tavLst>
                                        <p:tav tm="0">
                                          <p:val>
                                            <p:fltVal val="0"/>
                                          </p:val>
                                        </p:tav>
                                        <p:tav tm="100000">
                                          <p:val>
                                            <p:strVal val="#ppt_w"/>
                                          </p:val>
                                        </p:tav>
                                      </p:tavLst>
                                    </p:anim>
                                    <p:anim calcmode="lin" valueType="num">
                                      <p:cBhvr>
                                        <p:cTn id="13" dur="500" fill="hold"/>
                                        <p:tgtEl>
                                          <p:spTgt spid="4"/>
                                        </p:tgtEl>
                                        <p:attrNameLst>
                                          <p:attrName>ppt_h</p:attrName>
                                        </p:attrNameLst>
                                      </p:cBhvr>
                                      <p:tavLst>
                                        <p:tav tm="0">
                                          <p:val>
                                            <p:fltVal val="0"/>
                                          </p:val>
                                        </p:tav>
                                        <p:tav tm="100000">
                                          <p:val>
                                            <p:strVal val="#ppt_h"/>
                                          </p:val>
                                        </p:tav>
                                      </p:tavLst>
                                    </p:anim>
                                    <p:animEffect transition="in" filter="fade">
                                      <p:cBhvr>
                                        <p:cTn id="14" dur="500"/>
                                        <p:tgtEl>
                                          <p:spTgt spid="4"/>
                                        </p:tgtEl>
                                      </p:cBhvr>
                                    </p:animEffect>
                                  </p:childTnLst>
                                </p:cTn>
                              </p:par>
                              <p:par>
                                <p:cTn id="15" presetID="53" presetClass="entr" presetSubtype="16" fill="hold" grpId="0" nodeType="withEffect">
                                  <p:stCondLst>
                                    <p:cond delay="0"/>
                                  </p:stCondLst>
                                  <p:childTnLst>
                                    <p:set>
                                      <p:cBhvr>
                                        <p:cTn id="16" dur="1" fill="hold">
                                          <p:stCondLst>
                                            <p:cond delay="0"/>
                                          </p:stCondLst>
                                        </p:cTn>
                                        <p:tgtEl>
                                          <p:spTgt spid="5"/>
                                        </p:tgtEl>
                                        <p:attrNameLst>
                                          <p:attrName>style.visibility</p:attrName>
                                        </p:attrNameLst>
                                      </p:cBhvr>
                                      <p:to>
                                        <p:strVal val="visible"/>
                                      </p:to>
                                    </p:set>
                                    <p:anim calcmode="lin" valueType="num">
                                      <p:cBhvr>
                                        <p:cTn id="17" dur="500" fill="hold"/>
                                        <p:tgtEl>
                                          <p:spTgt spid="5"/>
                                        </p:tgtEl>
                                        <p:attrNameLst>
                                          <p:attrName>ppt_w</p:attrName>
                                        </p:attrNameLst>
                                      </p:cBhvr>
                                      <p:tavLst>
                                        <p:tav tm="0">
                                          <p:val>
                                            <p:fltVal val="0"/>
                                          </p:val>
                                        </p:tav>
                                        <p:tav tm="100000">
                                          <p:val>
                                            <p:strVal val="#ppt_w"/>
                                          </p:val>
                                        </p:tav>
                                      </p:tavLst>
                                    </p:anim>
                                    <p:anim calcmode="lin" valueType="num">
                                      <p:cBhvr>
                                        <p:cTn id="18" dur="500" fill="hold"/>
                                        <p:tgtEl>
                                          <p:spTgt spid="5"/>
                                        </p:tgtEl>
                                        <p:attrNameLst>
                                          <p:attrName>ppt_h</p:attrName>
                                        </p:attrNameLst>
                                      </p:cBhvr>
                                      <p:tavLst>
                                        <p:tav tm="0">
                                          <p:val>
                                            <p:fltVal val="0"/>
                                          </p:val>
                                        </p:tav>
                                        <p:tav tm="100000">
                                          <p:val>
                                            <p:strVal val="#ppt_h"/>
                                          </p:val>
                                        </p:tav>
                                      </p:tavLst>
                                    </p:anim>
                                    <p:animEffect transition="in" filter="fade">
                                      <p:cBhvr>
                                        <p:cTn id="19" dur="500"/>
                                        <p:tgtEl>
                                          <p:spTgt spid="5"/>
                                        </p:tgtEl>
                                      </p:cBhvr>
                                    </p:animEffect>
                                  </p:childTnLst>
                                </p:cTn>
                              </p:par>
                              <p:par>
                                <p:cTn id="20" presetID="53" presetClass="entr" presetSubtype="16" fill="hold" grpId="0" nodeType="withEffect">
                                  <p:stCondLst>
                                    <p:cond delay="0"/>
                                  </p:stCondLst>
                                  <p:childTnLst>
                                    <p:set>
                                      <p:cBhvr>
                                        <p:cTn id="21" dur="1" fill="hold">
                                          <p:stCondLst>
                                            <p:cond delay="0"/>
                                          </p:stCondLst>
                                        </p:cTn>
                                        <p:tgtEl>
                                          <p:spTgt spid="6"/>
                                        </p:tgtEl>
                                        <p:attrNameLst>
                                          <p:attrName>style.visibility</p:attrName>
                                        </p:attrNameLst>
                                      </p:cBhvr>
                                      <p:to>
                                        <p:strVal val="visible"/>
                                      </p:to>
                                    </p:set>
                                    <p:anim calcmode="lin" valueType="num">
                                      <p:cBhvr>
                                        <p:cTn id="22" dur="500" fill="hold"/>
                                        <p:tgtEl>
                                          <p:spTgt spid="6"/>
                                        </p:tgtEl>
                                        <p:attrNameLst>
                                          <p:attrName>ppt_w</p:attrName>
                                        </p:attrNameLst>
                                      </p:cBhvr>
                                      <p:tavLst>
                                        <p:tav tm="0">
                                          <p:val>
                                            <p:fltVal val="0"/>
                                          </p:val>
                                        </p:tav>
                                        <p:tav tm="100000">
                                          <p:val>
                                            <p:strVal val="#ppt_w"/>
                                          </p:val>
                                        </p:tav>
                                      </p:tavLst>
                                    </p:anim>
                                    <p:anim calcmode="lin" valueType="num">
                                      <p:cBhvr>
                                        <p:cTn id="23" dur="500" fill="hold"/>
                                        <p:tgtEl>
                                          <p:spTgt spid="6"/>
                                        </p:tgtEl>
                                        <p:attrNameLst>
                                          <p:attrName>ppt_h</p:attrName>
                                        </p:attrNameLst>
                                      </p:cBhvr>
                                      <p:tavLst>
                                        <p:tav tm="0">
                                          <p:val>
                                            <p:fltVal val="0"/>
                                          </p:val>
                                        </p:tav>
                                        <p:tav tm="100000">
                                          <p:val>
                                            <p:strVal val="#ppt_h"/>
                                          </p:val>
                                        </p:tav>
                                      </p:tavLst>
                                    </p:anim>
                                    <p:animEffect transition="in" filter="fade">
                                      <p:cBhvr>
                                        <p:cTn id="24" dur="500"/>
                                        <p:tgtEl>
                                          <p:spTgt spid="6"/>
                                        </p:tgtEl>
                                      </p:cBhvr>
                                    </p:animEffect>
                                  </p:childTnLst>
                                </p:cTn>
                              </p:par>
                              <p:par>
                                <p:cTn id="25" presetID="53" presetClass="entr" presetSubtype="16" fill="hold" grpId="0" nodeType="withEffect">
                                  <p:stCondLst>
                                    <p:cond delay="0"/>
                                  </p:stCondLst>
                                  <p:childTnLst>
                                    <p:set>
                                      <p:cBhvr>
                                        <p:cTn id="26" dur="1" fill="hold">
                                          <p:stCondLst>
                                            <p:cond delay="0"/>
                                          </p:stCondLst>
                                        </p:cTn>
                                        <p:tgtEl>
                                          <p:spTgt spid="7"/>
                                        </p:tgtEl>
                                        <p:attrNameLst>
                                          <p:attrName>style.visibility</p:attrName>
                                        </p:attrNameLst>
                                      </p:cBhvr>
                                      <p:to>
                                        <p:strVal val="visible"/>
                                      </p:to>
                                    </p:set>
                                    <p:anim calcmode="lin" valueType="num">
                                      <p:cBhvr>
                                        <p:cTn id="27" dur="500" fill="hold"/>
                                        <p:tgtEl>
                                          <p:spTgt spid="7"/>
                                        </p:tgtEl>
                                        <p:attrNameLst>
                                          <p:attrName>ppt_w</p:attrName>
                                        </p:attrNameLst>
                                      </p:cBhvr>
                                      <p:tavLst>
                                        <p:tav tm="0">
                                          <p:val>
                                            <p:fltVal val="0"/>
                                          </p:val>
                                        </p:tav>
                                        <p:tav tm="100000">
                                          <p:val>
                                            <p:strVal val="#ppt_w"/>
                                          </p:val>
                                        </p:tav>
                                      </p:tavLst>
                                    </p:anim>
                                    <p:anim calcmode="lin" valueType="num">
                                      <p:cBhvr>
                                        <p:cTn id="28" dur="500" fill="hold"/>
                                        <p:tgtEl>
                                          <p:spTgt spid="7"/>
                                        </p:tgtEl>
                                        <p:attrNameLst>
                                          <p:attrName>ppt_h</p:attrName>
                                        </p:attrNameLst>
                                      </p:cBhvr>
                                      <p:tavLst>
                                        <p:tav tm="0">
                                          <p:val>
                                            <p:fltVal val="0"/>
                                          </p:val>
                                        </p:tav>
                                        <p:tav tm="100000">
                                          <p:val>
                                            <p:strVal val="#ppt_h"/>
                                          </p:val>
                                        </p:tav>
                                      </p:tavLst>
                                    </p:anim>
                                    <p:animEffect transition="in" filter="fade">
                                      <p:cBhvr>
                                        <p:cTn id="29" dur="500"/>
                                        <p:tgtEl>
                                          <p:spTgt spid="7"/>
                                        </p:tgtEl>
                                      </p:cBhvr>
                                    </p:animEffect>
                                  </p:childTnLst>
                                </p:cTn>
                              </p:par>
                              <p:par>
                                <p:cTn id="30" presetID="53" presetClass="entr" presetSubtype="16" fill="hold" grpId="0" nodeType="withEffect">
                                  <p:stCondLst>
                                    <p:cond delay="0"/>
                                  </p:stCondLst>
                                  <p:childTnLst>
                                    <p:set>
                                      <p:cBhvr>
                                        <p:cTn id="31" dur="1" fill="hold">
                                          <p:stCondLst>
                                            <p:cond delay="0"/>
                                          </p:stCondLst>
                                        </p:cTn>
                                        <p:tgtEl>
                                          <p:spTgt spid="8"/>
                                        </p:tgtEl>
                                        <p:attrNameLst>
                                          <p:attrName>style.visibility</p:attrName>
                                        </p:attrNameLst>
                                      </p:cBhvr>
                                      <p:to>
                                        <p:strVal val="visible"/>
                                      </p:to>
                                    </p:set>
                                    <p:anim calcmode="lin" valueType="num">
                                      <p:cBhvr>
                                        <p:cTn id="32" dur="500" fill="hold"/>
                                        <p:tgtEl>
                                          <p:spTgt spid="8"/>
                                        </p:tgtEl>
                                        <p:attrNameLst>
                                          <p:attrName>ppt_w</p:attrName>
                                        </p:attrNameLst>
                                      </p:cBhvr>
                                      <p:tavLst>
                                        <p:tav tm="0">
                                          <p:val>
                                            <p:fltVal val="0"/>
                                          </p:val>
                                        </p:tav>
                                        <p:tav tm="100000">
                                          <p:val>
                                            <p:strVal val="#ppt_w"/>
                                          </p:val>
                                        </p:tav>
                                      </p:tavLst>
                                    </p:anim>
                                    <p:anim calcmode="lin" valueType="num">
                                      <p:cBhvr>
                                        <p:cTn id="33" dur="500" fill="hold"/>
                                        <p:tgtEl>
                                          <p:spTgt spid="8"/>
                                        </p:tgtEl>
                                        <p:attrNameLst>
                                          <p:attrName>ppt_h</p:attrName>
                                        </p:attrNameLst>
                                      </p:cBhvr>
                                      <p:tavLst>
                                        <p:tav tm="0">
                                          <p:val>
                                            <p:fltVal val="0"/>
                                          </p:val>
                                        </p:tav>
                                        <p:tav tm="100000">
                                          <p:val>
                                            <p:strVal val="#ppt_h"/>
                                          </p:val>
                                        </p:tav>
                                      </p:tavLst>
                                    </p:anim>
                                    <p:animEffect transition="in" filter="fade">
                                      <p:cBhvr>
                                        <p:cTn id="34" dur="500"/>
                                        <p:tgtEl>
                                          <p:spTgt spid="8"/>
                                        </p:tgtEl>
                                      </p:cBhvr>
                                    </p:animEffect>
                                  </p:childTnLst>
                                </p:cTn>
                              </p:par>
                              <p:par>
                                <p:cTn id="35" presetID="53" presetClass="entr" presetSubtype="16" fill="hold" grpId="0" nodeType="withEffect">
                                  <p:stCondLst>
                                    <p:cond delay="0"/>
                                  </p:stCondLst>
                                  <p:childTnLst>
                                    <p:set>
                                      <p:cBhvr>
                                        <p:cTn id="36" dur="1" fill="hold">
                                          <p:stCondLst>
                                            <p:cond delay="0"/>
                                          </p:stCondLst>
                                        </p:cTn>
                                        <p:tgtEl>
                                          <p:spTgt spid="9"/>
                                        </p:tgtEl>
                                        <p:attrNameLst>
                                          <p:attrName>style.visibility</p:attrName>
                                        </p:attrNameLst>
                                      </p:cBhvr>
                                      <p:to>
                                        <p:strVal val="visible"/>
                                      </p:to>
                                    </p:set>
                                    <p:anim calcmode="lin" valueType="num">
                                      <p:cBhvr>
                                        <p:cTn id="37" dur="500" fill="hold"/>
                                        <p:tgtEl>
                                          <p:spTgt spid="9"/>
                                        </p:tgtEl>
                                        <p:attrNameLst>
                                          <p:attrName>ppt_w</p:attrName>
                                        </p:attrNameLst>
                                      </p:cBhvr>
                                      <p:tavLst>
                                        <p:tav tm="0">
                                          <p:val>
                                            <p:fltVal val="0"/>
                                          </p:val>
                                        </p:tav>
                                        <p:tav tm="100000">
                                          <p:val>
                                            <p:strVal val="#ppt_w"/>
                                          </p:val>
                                        </p:tav>
                                      </p:tavLst>
                                    </p:anim>
                                    <p:anim calcmode="lin" valueType="num">
                                      <p:cBhvr>
                                        <p:cTn id="38" dur="500" fill="hold"/>
                                        <p:tgtEl>
                                          <p:spTgt spid="9"/>
                                        </p:tgtEl>
                                        <p:attrNameLst>
                                          <p:attrName>ppt_h</p:attrName>
                                        </p:attrNameLst>
                                      </p:cBhvr>
                                      <p:tavLst>
                                        <p:tav tm="0">
                                          <p:val>
                                            <p:fltVal val="0"/>
                                          </p:val>
                                        </p:tav>
                                        <p:tav tm="100000">
                                          <p:val>
                                            <p:strVal val="#ppt_h"/>
                                          </p:val>
                                        </p:tav>
                                      </p:tavLst>
                                    </p:anim>
                                    <p:animEffect transition="in" filter="fade">
                                      <p:cBhvr>
                                        <p:cTn id="39" dur="500"/>
                                        <p:tgtEl>
                                          <p:spTgt spid="9"/>
                                        </p:tgtEl>
                                      </p:cBhvr>
                                    </p:animEffect>
                                  </p:childTnLst>
                                </p:cTn>
                              </p:par>
                              <p:par>
                                <p:cTn id="40" presetID="53" presetClass="entr" presetSubtype="16" fill="hold" grpId="0" nodeType="withEffect">
                                  <p:stCondLst>
                                    <p:cond delay="0"/>
                                  </p:stCondLst>
                                  <p:childTnLst>
                                    <p:set>
                                      <p:cBhvr>
                                        <p:cTn id="41" dur="1" fill="hold">
                                          <p:stCondLst>
                                            <p:cond delay="0"/>
                                          </p:stCondLst>
                                        </p:cTn>
                                        <p:tgtEl>
                                          <p:spTgt spid="10"/>
                                        </p:tgtEl>
                                        <p:attrNameLst>
                                          <p:attrName>style.visibility</p:attrName>
                                        </p:attrNameLst>
                                      </p:cBhvr>
                                      <p:to>
                                        <p:strVal val="visible"/>
                                      </p:to>
                                    </p:set>
                                    <p:anim calcmode="lin" valueType="num">
                                      <p:cBhvr>
                                        <p:cTn id="42" dur="500" fill="hold"/>
                                        <p:tgtEl>
                                          <p:spTgt spid="10"/>
                                        </p:tgtEl>
                                        <p:attrNameLst>
                                          <p:attrName>ppt_w</p:attrName>
                                        </p:attrNameLst>
                                      </p:cBhvr>
                                      <p:tavLst>
                                        <p:tav tm="0">
                                          <p:val>
                                            <p:fltVal val="0"/>
                                          </p:val>
                                        </p:tav>
                                        <p:tav tm="100000">
                                          <p:val>
                                            <p:strVal val="#ppt_w"/>
                                          </p:val>
                                        </p:tav>
                                      </p:tavLst>
                                    </p:anim>
                                    <p:anim calcmode="lin" valueType="num">
                                      <p:cBhvr>
                                        <p:cTn id="43" dur="500" fill="hold"/>
                                        <p:tgtEl>
                                          <p:spTgt spid="10"/>
                                        </p:tgtEl>
                                        <p:attrNameLst>
                                          <p:attrName>ppt_h</p:attrName>
                                        </p:attrNameLst>
                                      </p:cBhvr>
                                      <p:tavLst>
                                        <p:tav tm="0">
                                          <p:val>
                                            <p:fltVal val="0"/>
                                          </p:val>
                                        </p:tav>
                                        <p:tav tm="100000">
                                          <p:val>
                                            <p:strVal val="#ppt_h"/>
                                          </p:val>
                                        </p:tav>
                                      </p:tavLst>
                                    </p:anim>
                                    <p:animEffect transition="in" filter="fade">
                                      <p:cBhvr>
                                        <p:cTn id="44" dur="500"/>
                                        <p:tgtEl>
                                          <p:spTgt spid="10"/>
                                        </p:tgtEl>
                                      </p:cBhvr>
                                    </p:animEffect>
                                  </p:childTnLst>
                                </p:cTn>
                              </p:par>
                              <p:par>
                                <p:cTn id="45" presetID="53" presetClass="entr" presetSubtype="16" fill="hold" grpId="0" nodeType="withEffect">
                                  <p:stCondLst>
                                    <p:cond delay="0"/>
                                  </p:stCondLst>
                                  <p:childTnLst>
                                    <p:set>
                                      <p:cBhvr>
                                        <p:cTn id="46" dur="1" fill="hold">
                                          <p:stCondLst>
                                            <p:cond delay="0"/>
                                          </p:stCondLst>
                                        </p:cTn>
                                        <p:tgtEl>
                                          <p:spTgt spid="11"/>
                                        </p:tgtEl>
                                        <p:attrNameLst>
                                          <p:attrName>style.visibility</p:attrName>
                                        </p:attrNameLst>
                                      </p:cBhvr>
                                      <p:to>
                                        <p:strVal val="visible"/>
                                      </p:to>
                                    </p:set>
                                    <p:anim calcmode="lin" valueType="num">
                                      <p:cBhvr>
                                        <p:cTn id="47" dur="500" fill="hold"/>
                                        <p:tgtEl>
                                          <p:spTgt spid="11"/>
                                        </p:tgtEl>
                                        <p:attrNameLst>
                                          <p:attrName>ppt_w</p:attrName>
                                        </p:attrNameLst>
                                      </p:cBhvr>
                                      <p:tavLst>
                                        <p:tav tm="0">
                                          <p:val>
                                            <p:fltVal val="0"/>
                                          </p:val>
                                        </p:tav>
                                        <p:tav tm="100000">
                                          <p:val>
                                            <p:strVal val="#ppt_w"/>
                                          </p:val>
                                        </p:tav>
                                      </p:tavLst>
                                    </p:anim>
                                    <p:anim calcmode="lin" valueType="num">
                                      <p:cBhvr>
                                        <p:cTn id="48" dur="500" fill="hold"/>
                                        <p:tgtEl>
                                          <p:spTgt spid="11"/>
                                        </p:tgtEl>
                                        <p:attrNameLst>
                                          <p:attrName>ppt_h</p:attrName>
                                        </p:attrNameLst>
                                      </p:cBhvr>
                                      <p:tavLst>
                                        <p:tav tm="0">
                                          <p:val>
                                            <p:fltVal val="0"/>
                                          </p:val>
                                        </p:tav>
                                        <p:tav tm="100000">
                                          <p:val>
                                            <p:strVal val="#ppt_h"/>
                                          </p:val>
                                        </p:tav>
                                      </p:tavLst>
                                    </p:anim>
                                    <p:animEffect transition="in" filter="fade">
                                      <p:cBhvr>
                                        <p:cTn id="49" dur="500"/>
                                        <p:tgtEl>
                                          <p:spTgt spid="11"/>
                                        </p:tgtEl>
                                      </p:cBhvr>
                                    </p:animEffect>
                                  </p:childTnLst>
                                </p:cTn>
                              </p:par>
                              <p:par>
                                <p:cTn id="50" presetID="53" presetClass="entr" presetSubtype="16" fill="hold" grpId="0" nodeType="withEffect">
                                  <p:stCondLst>
                                    <p:cond delay="0"/>
                                  </p:stCondLst>
                                  <p:childTnLst>
                                    <p:set>
                                      <p:cBhvr>
                                        <p:cTn id="51" dur="1" fill="hold">
                                          <p:stCondLst>
                                            <p:cond delay="0"/>
                                          </p:stCondLst>
                                        </p:cTn>
                                        <p:tgtEl>
                                          <p:spTgt spid="12"/>
                                        </p:tgtEl>
                                        <p:attrNameLst>
                                          <p:attrName>style.visibility</p:attrName>
                                        </p:attrNameLst>
                                      </p:cBhvr>
                                      <p:to>
                                        <p:strVal val="visible"/>
                                      </p:to>
                                    </p:set>
                                    <p:anim calcmode="lin" valueType="num">
                                      <p:cBhvr>
                                        <p:cTn id="52" dur="500" fill="hold"/>
                                        <p:tgtEl>
                                          <p:spTgt spid="12"/>
                                        </p:tgtEl>
                                        <p:attrNameLst>
                                          <p:attrName>ppt_w</p:attrName>
                                        </p:attrNameLst>
                                      </p:cBhvr>
                                      <p:tavLst>
                                        <p:tav tm="0">
                                          <p:val>
                                            <p:fltVal val="0"/>
                                          </p:val>
                                        </p:tav>
                                        <p:tav tm="100000">
                                          <p:val>
                                            <p:strVal val="#ppt_w"/>
                                          </p:val>
                                        </p:tav>
                                      </p:tavLst>
                                    </p:anim>
                                    <p:anim calcmode="lin" valueType="num">
                                      <p:cBhvr>
                                        <p:cTn id="53" dur="500" fill="hold"/>
                                        <p:tgtEl>
                                          <p:spTgt spid="12"/>
                                        </p:tgtEl>
                                        <p:attrNameLst>
                                          <p:attrName>ppt_h</p:attrName>
                                        </p:attrNameLst>
                                      </p:cBhvr>
                                      <p:tavLst>
                                        <p:tav tm="0">
                                          <p:val>
                                            <p:fltVal val="0"/>
                                          </p:val>
                                        </p:tav>
                                        <p:tav tm="100000">
                                          <p:val>
                                            <p:strVal val="#ppt_h"/>
                                          </p:val>
                                        </p:tav>
                                      </p:tavLst>
                                    </p:anim>
                                    <p:animEffect transition="in" filter="fade">
                                      <p:cBhvr>
                                        <p:cTn id="54" dur="500"/>
                                        <p:tgtEl>
                                          <p:spTgt spid="12"/>
                                        </p:tgtEl>
                                      </p:cBhvr>
                                    </p:animEffect>
                                  </p:childTnLst>
                                </p:cTn>
                              </p:par>
                              <p:par>
                                <p:cTn id="55" presetID="53" presetClass="entr" presetSubtype="16" fill="hold" grpId="0" nodeType="withEffect">
                                  <p:stCondLst>
                                    <p:cond delay="0"/>
                                  </p:stCondLst>
                                  <p:childTnLst>
                                    <p:set>
                                      <p:cBhvr>
                                        <p:cTn id="56" dur="1" fill="hold">
                                          <p:stCondLst>
                                            <p:cond delay="0"/>
                                          </p:stCondLst>
                                        </p:cTn>
                                        <p:tgtEl>
                                          <p:spTgt spid="13"/>
                                        </p:tgtEl>
                                        <p:attrNameLst>
                                          <p:attrName>style.visibility</p:attrName>
                                        </p:attrNameLst>
                                      </p:cBhvr>
                                      <p:to>
                                        <p:strVal val="visible"/>
                                      </p:to>
                                    </p:set>
                                    <p:anim calcmode="lin" valueType="num">
                                      <p:cBhvr>
                                        <p:cTn id="57" dur="500" fill="hold"/>
                                        <p:tgtEl>
                                          <p:spTgt spid="13"/>
                                        </p:tgtEl>
                                        <p:attrNameLst>
                                          <p:attrName>ppt_w</p:attrName>
                                        </p:attrNameLst>
                                      </p:cBhvr>
                                      <p:tavLst>
                                        <p:tav tm="0">
                                          <p:val>
                                            <p:fltVal val="0"/>
                                          </p:val>
                                        </p:tav>
                                        <p:tav tm="100000">
                                          <p:val>
                                            <p:strVal val="#ppt_w"/>
                                          </p:val>
                                        </p:tav>
                                      </p:tavLst>
                                    </p:anim>
                                    <p:anim calcmode="lin" valueType="num">
                                      <p:cBhvr>
                                        <p:cTn id="58" dur="500" fill="hold"/>
                                        <p:tgtEl>
                                          <p:spTgt spid="13"/>
                                        </p:tgtEl>
                                        <p:attrNameLst>
                                          <p:attrName>ppt_h</p:attrName>
                                        </p:attrNameLst>
                                      </p:cBhvr>
                                      <p:tavLst>
                                        <p:tav tm="0">
                                          <p:val>
                                            <p:fltVal val="0"/>
                                          </p:val>
                                        </p:tav>
                                        <p:tav tm="100000">
                                          <p:val>
                                            <p:strVal val="#ppt_h"/>
                                          </p:val>
                                        </p:tav>
                                      </p:tavLst>
                                    </p:anim>
                                    <p:animEffect transition="in" filter="fade">
                                      <p:cBhvr>
                                        <p:cTn id="59" dur="500"/>
                                        <p:tgtEl>
                                          <p:spTgt spid="13"/>
                                        </p:tgtEl>
                                      </p:cBhvr>
                                    </p:animEffect>
                                  </p:childTnLst>
                                </p:cTn>
                              </p:par>
                              <p:par>
                                <p:cTn id="60" presetID="53" presetClass="entr" presetSubtype="16" fill="hold" grpId="0" nodeType="withEffect">
                                  <p:stCondLst>
                                    <p:cond delay="0"/>
                                  </p:stCondLst>
                                  <p:childTnLst>
                                    <p:set>
                                      <p:cBhvr>
                                        <p:cTn id="61" dur="1" fill="hold">
                                          <p:stCondLst>
                                            <p:cond delay="0"/>
                                          </p:stCondLst>
                                        </p:cTn>
                                        <p:tgtEl>
                                          <p:spTgt spid="14"/>
                                        </p:tgtEl>
                                        <p:attrNameLst>
                                          <p:attrName>style.visibility</p:attrName>
                                        </p:attrNameLst>
                                      </p:cBhvr>
                                      <p:to>
                                        <p:strVal val="visible"/>
                                      </p:to>
                                    </p:set>
                                    <p:anim calcmode="lin" valueType="num">
                                      <p:cBhvr>
                                        <p:cTn id="62" dur="500" fill="hold"/>
                                        <p:tgtEl>
                                          <p:spTgt spid="14"/>
                                        </p:tgtEl>
                                        <p:attrNameLst>
                                          <p:attrName>ppt_w</p:attrName>
                                        </p:attrNameLst>
                                      </p:cBhvr>
                                      <p:tavLst>
                                        <p:tav tm="0">
                                          <p:val>
                                            <p:fltVal val="0"/>
                                          </p:val>
                                        </p:tav>
                                        <p:tav tm="100000">
                                          <p:val>
                                            <p:strVal val="#ppt_w"/>
                                          </p:val>
                                        </p:tav>
                                      </p:tavLst>
                                    </p:anim>
                                    <p:anim calcmode="lin" valueType="num">
                                      <p:cBhvr>
                                        <p:cTn id="63" dur="500" fill="hold"/>
                                        <p:tgtEl>
                                          <p:spTgt spid="14"/>
                                        </p:tgtEl>
                                        <p:attrNameLst>
                                          <p:attrName>ppt_h</p:attrName>
                                        </p:attrNameLst>
                                      </p:cBhvr>
                                      <p:tavLst>
                                        <p:tav tm="0">
                                          <p:val>
                                            <p:fltVal val="0"/>
                                          </p:val>
                                        </p:tav>
                                        <p:tav tm="100000">
                                          <p:val>
                                            <p:strVal val="#ppt_h"/>
                                          </p:val>
                                        </p:tav>
                                      </p:tavLst>
                                    </p:anim>
                                    <p:animEffect transition="in" filter="fade">
                                      <p:cBhvr>
                                        <p:cTn id="64" dur="500"/>
                                        <p:tgtEl>
                                          <p:spTgt spid="14"/>
                                        </p:tgtEl>
                                      </p:cBhvr>
                                    </p:animEffect>
                                  </p:childTnLst>
                                </p:cTn>
                              </p:par>
                              <p:par>
                                <p:cTn id="65" presetID="53" presetClass="entr" presetSubtype="16" fill="hold" grpId="0" nodeType="withEffect">
                                  <p:stCondLst>
                                    <p:cond delay="0"/>
                                  </p:stCondLst>
                                  <p:childTnLst>
                                    <p:set>
                                      <p:cBhvr>
                                        <p:cTn id="66" dur="1" fill="hold">
                                          <p:stCondLst>
                                            <p:cond delay="0"/>
                                          </p:stCondLst>
                                        </p:cTn>
                                        <p:tgtEl>
                                          <p:spTgt spid="15"/>
                                        </p:tgtEl>
                                        <p:attrNameLst>
                                          <p:attrName>style.visibility</p:attrName>
                                        </p:attrNameLst>
                                      </p:cBhvr>
                                      <p:to>
                                        <p:strVal val="visible"/>
                                      </p:to>
                                    </p:set>
                                    <p:anim calcmode="lin" valueType="num">
                                      <p:cBhvr>
                                        <p:cTn id="67" dur="500" fill="hold"/>
                                        <p:tgtEl>
                                          <p:spTgt spid="15"/>
                                        </p:tgtEl>
                                        <p:attrNameLst>
                                          <p:attrName>ppt_w</p:attrName>
                                        </p:attrNameLst>
                                      </p:cBhvr>
                                      <p:tavLst>
                                        <p:tav tm="0">
                                          <p:val>
                                            <p:fltVal val="0"/>
                                          </p:val>
                                        </p:tav>
                                        <p:tav tm="100000">
                                          <p:val>
                                            <p:strVal val="#ppt_w"/>
                                          </p:val>
                                        </p:tav>
                                      </p:tavLst>
                                    </p:anim>
                                    <p:anim calcmode="lin" valueType="num">
                                      <p:cBhvr>
                                        <p:cTn id="68" dur="500" fill="hold"/>
                                        <p:tgtEl>
                                          <p:spTgt spid="15"/>
                                        </p:tgtEl>
                                        <p:attrNameLst>
                                          <p:attrName>ppt_h</p:attrName>
                                        </p:attrNameLst>
                                      </p:cBhvr>
                                      <p:tavLst>
                                        <p:tav tm="0">
                                          <p:val>
                                            <p:fltVal val="0"/>
                                          </p:val>
                                        </p:tav>
                                        <p:tav tm="100000">
                                          <p:val>
                                            <p:strVal val="#ppt_h"/>
                                          </p:val>
                                        </p:tav>
                                      </p:tavLst>
                                    </p:anim>
                                    <p:animEffect transition="in" filter="fade">
                                      <p:cBhvr>
                                        <p:cTn id="69" dur="500"/>
                                        <p:tgtEl>
                                          <p:spTgt spid="15"/>
                                        </p:tgtEl>
                                      </p:cBhvr>
                                    </p:animEffect>
                                  </p:childTnLst>
                                </p:cTn>
                              </p:par>
                              <p:par>
                                <p:cTn id="70" presetID="53" presetClass="entr" presetSubtype="16" fill="hold" grpId="0" nodeType="withEffect">
                                  <p:stCondLst>
                                    <p:cond delay="0"/>
                                  </p:stCondLst>
                                  <p:childTnLst>
                                    <p:set>
                                      <p:cBhvr>
                                        <p:cTn id="71" dur="1" fill="hold">
                                          <p:stCondLst>
                                            <p:cond delay="0"/>
                                          </p:stCondLst>
                                        </p:cTn>
                                        <p:tgtEl>
                                          <p:spTgt spid="16"/>
                                        </p:tgtEl>
                                        <p:attrNameLst>
                                          <p:attrName>style.visibility</p:attrName>
                                        </p:attrNameLst>
                                      </p:cBhvr>
                                      <p:to>
                                        <p:strVal val="visible"/>
                                      </p:to>
                                    </p:set>
                                    <p:anim calcmode="lin" valueType="num">
                                      <p:cBhvr>
                                        <p:cTn id="72" dur="500" fill="hold"/>
                                        <p:tgtEl>
                                          <p:spTgt spid="16"/>
                                        </p:tgtEl>
                                        <p:attrNameLst>
                                          <p:attrName>ppt_w</p:attrName>
                                        </p:attrNameLst>
                                      </p:cBhvr>
                                      <p:tavLst>
                                        <p:tav tm="0">
                                          <p:val>
                                            <p:fltVal val="0"/>
                                          </p:val>
                                        </p:tav>
                                        <p:tav tm="100000">
                                          <p:val>
                                            <p:strVal val="#ppt_w"/>
                                          </p:val>
                                        </p:tav>
                                      </p:tavLst>
                                    </p:anim>
                                    <p:anim calcmode="lin" valueType="num">
                                      <p:cBhvr>
                                        <p:cTn id="73" dur="500" fill="hold"/>
                                        <p:tgtEl>
                                          <p:spTgt spid="16"/>
                                        </p:tgtEl>
                                        <p:attrNameLst>
                                          <p:attrName>ppt_h</p:attrName>
                                        </p:attrNameLst>
                                      </p:cBhvr>
                                      <p:tavLst>
                                        <p:tav tm="0">
                                          <p:val>
                                            <p:fltVal val="0"/>
                                          </p:val>
                                        </p:tav>
                                        <p:tav tm="100000">
                                          <p:val>
                                            <p:strVal val="#ppt_h"/>
                                          </p:val>
                                        </p:tav>
                                      </p:tavLst>
                                    </p:anim>
                                    <p:animEffect transition="in" filter="fade">
                                      <p:cBhvr>
                                        <p:cTn id="74" dur="500"/>
                                        <p:tgtEl>
                                          <p:spTgt spid="16"/>
                                        </p:tgtEl>
                                      </p:cBhvr>
                                    </p:animEffect>
                                  </p:childTnLst>
                                </p:cTn>
                              </p:par>
                              <p:par>
                                <p:cTn id="75" presetID="53" presetClass="entr" presetSubtype="16" fill="hold" grpId="0" nodeType="withEffect">
                                  <p:stCondLst>
                                    <p:cond delay="0"/>
                                  </p:stCondLst>
                                  <p:childTnLst>
                                    <p:set>
                                      <p:cBhvr>
                                        <p:cTn id="76" dur="1" fill="hold">
                                          <p:stCondLst>
                                            <p:cond delay="0"/>
                                          </p:stCondLst>
                                        </p:cTn>
                                        <p:tgtEl>
                                          <p:spTgt spid="17"/>
                                        </p:tgtEl>
                                        <p:attrNameLst>
                                          <p:attrName>style.visibility</p:attrName>
                                        </p:attrNameLst>
                                      </p:cBhvr>
                                      <p:to>
                                        <p:strVal val="visible"/>
                                      </p:to>
                                    </p:set>
                                    <p:anim calcmode="lin" valueType="num">
                                      <p:cBhvr>
                                        <p:cTn id="77" dur="500" fill="hold"/>
                                        <p:tgtEl>
                                          <p:spTgt spid="17"/>
                                        </p:tgtEl>
                                        <p:attrNameLst>
                                          <p:attrName>ppt_w</p:attrName>
                                        </p:attrNameLst>
                                      </p:cBhvr>
                                      <p:tavLst>
                                        <p:tav tm="0">
                                          <p:val>
                                            <p:fltVal val="0"/>
                                          </p:val>
                                        </p:tav>
                                        <p:tav tm="100000">
                                          <p:val>
                                            <p:strVal val="#ppt_w"/>
                                          </p:val>
                                        </p:tav>
                                      </p:tavLst>
                                    </p:anim>
                                    <p:anim calcmode="lin" valueType="num">
                                      <p:cBhvr>
                                        <p:cTn id="78" dur="500" fill="hold"/>
                                        <p:tgtEl>
                                          <p:spTgt spid="17"/>
                                        </p:tgtEl>
                                        <p:attrNameLst>
                                          <p:attrName>ppt_h</p:attrName>
                                        </p:attrNameLst>
                                      </p:cBhvr>
                                      <p:tavLst>
                                        <p:tav tm="0">
                                          <p:val>
                                            <p:fltVal val="0"/>
                                          </p:val>
                                        </p:tav>
                                        <p:tav tm="100000">
                                          <p:val>
                                            <p:strVal val="#ppt_h"/>
                                          </p:val>
                                        </p:tav>
                                      </p:tavLst>
                                    </p:anim>
                                    <p:animEffect transition="in" filter="fade">
                                      <p:cBhvr>
                                        <p:cTn id="79" dur="500"/>
                                        <p:tgtEl>
                                          <p:spTgt spid="17"/>
                                        </p:tgtEl>
                                      </p:cBhvr>
                                    </p:animEffect>
                                  </p:childTnLst>
                                </p:cTn>
                              </p:par>
                              <p:par>
                                <p:cTn id="80" presetID="53" presetClass="entr" presetSubtype="16" fill="hold" grpId="0" nodeType="withEffect">
                                  <p:stCondLst>
                                    <p:cond delay="0"/>
                                  </p:stCondLst>
                                  <p:childTnLst>
                                    <p:set>
                                      <p:cBhvr>
                                        <p:cTn id="81" dur="1" fill="hold">
                                          <p:stCondLst>
                                            <p:cond delay="0"/>
                                          </p:stCondLst>
                                        </p:cTn>
                                        <p:tgtEl>
                                          <p:spTgt spid="18"/>
                                        </p:tgtEl>
                                        <p:attrNameLst>
                                          <p:attrName>style.visibility</p:attrName>
                                        </p:attrNameLst>
                                      </p:cBhvr>
                                      <p:to>
                                        <p:strVal val="visible"/>
                                      </p:to>
                                    </p:set>
                                    <p:anim calcmode="lin" valueType="num">
                                      <p:cBhvr>
                                        <p:cTn id="82" dur="500" fill="hold"/>
                                        <p:tgtEl>
                                          <p:spTgt spid="18"/>
                                        </p:tgtEl>
                                        <p:attrNameLst>
                                          <p:attrName>ppt_w</p:attrName>
                                        </p:attrNameLst>
                                      </p:cBhvr>
                                      <p:tavLst>
                                        <p:tav tm="0">
                                          <p:val>
                                            <p:fltVal val="0"/>
                                          </p:val>
                                        </p:tav>
                                        <p:tav tm="100000">
                                          <p:val>
                                            <p:strVal val="#ppt_w"/>
                                          </p:val>
                                        </p:tav>
                                      </p:tavLst>
                                    </p:anim>
                                    <p:anim calcmode="lin" valueType="num">
                                      <p:cBhvr>
                                        <p:cTn id="83" dur="500" fill="hold"/>
                                        <p:tgtEl>
                                          <p:spTgt spid="18"/>
                                        </p:tgtEl>
                                        <p:attrNameLst>
                                          <p:attrName>ppt_h</p:attrName>
                                        </p:attrNameLst>
                                      </p:cBhvr>
                                      <p:tavLst>
                                        <p:tav tm="0">
                                          <p:val>
                                            <p:fltVal val="0"/>
                                          </p:val>
                                        </p:tav>
                                        <p:tav tm="100000">
                                          <p:val>
                                            <p:strVal val="#ppt_h"/>
                                          </p:val>
                                        </p:tav>
                                      </p:tavLst>
                                    </p:anim>
                                    <p:animEffect transition="in" filter="fade">
                                      <p:cBhvr>
                                        <p:cTn id="84" dur="500"/>
                                        <p:tgtEl>
                                          <p:spTgt spid="18"/>
                                        </p:tgtEl>
                                      </p:cBhvr>
                                    </p:animEffect>
                                  </p:childTnLst>
                                </p:cTn>
                              </p:par>
                              <p:par>
                                <p:cTn id="85" presetID="53" presetClass="entr" presetSubtype="16" fill="hold" grpId="0" nodeType="withEffect">
                                  <p:stCondLst>
                                    <p:cond delay="0"/>
                                  </p:stCondLst>
                                  <p:childTnLst>
                                    <p:set>
                                      <p:cBhvr>
                                        <p:cTn id="86" dur="1" fill="hold">
                                          <p:stCondLst>
                                            <p:cond delay="0"/>
                                          </p:stCondLst>
                                        </p:cTn>
                                        <p:tgtEl>
                                          <p:spTgt spid="19"/>
                                        </p:tgtEl>
                                        <p:attrNameLst>
                                          <p:attrName>style.visibility</p:attrName>
                                        </p:attrNameLst>
                                      </p:cBhvr>
                                      <p:to>
                                        <p:strVal val="visible"/>
                                      </p:to>
                                    </p:set>
                                    <p:anim calcmode="lin" valueType="num">
                                      <p:cBhvr>
                                        <p:cTn id="87" dur="500" fill="hold"/>
                                        <p:tgtEl>
                                          <p:spTgt spid="19"/>
                                        </p:tgtEl>
                                        <p:attrNameLst>
                                          <p:attrName>ppt_w</p:attrName>
                                        </p:attrNameLst>
                                      </p:cBhvr>
                                      <p:tavLst>
                                        <p:tav tm="0">
                                          <p:val>
                                            <p:fltVal val="0"/>
                                          </p:val>
                                        </p:tav>
                                        <p:tav tm="100000">
                                          <p:val>
                                            <p:strVal val="#ppt_w"/>
                                          </p:val>
                                        </p:tav>
                                      </p:tavLst>
                                    </p:anim>
                                    <p:anim calcmode="lin" valueType="num">
                                      <p:cBhvr>
                                        <p:cTn id="88" dur="500" fill="hold"/>
                                        <p:tgtEl>
                                          <p:spTgt spid="19"/>
                                        </p:tgtEl>
                                        <p:attrNameLst>
                                          <p:attrName>ppt_h</p:attrName>
                                        </p:attrNameLst>
                                      </p:cBhvr>
                                      <p:tavLst>
                                        <p:tav tm="0">
                                          <p:val>
                                            <p:fltVal val="0"/>
                                          </p:val>
                                        </p:tav>
                                        <p:tav tm="100000">
                                          <p:val>
                                            <p:strVal val="#ppt_h"/>
                                          </p:val>
                                        </p:tav>
                                      </p:tavLst>
                                    </p:anim>
                                    <p:animEffect transition="in" filter="fade">
                                      <p:cBhvr>
                                        <p:cTn id="89" dur="500"/>
                                        <p:tgtEl>
                                          <p:spTgt spid="19"/>
                                        </p:tgtEl>
                                      </p:cBhvr>
                                    </p:animEffect>
                                  </p:childTnLst>
                                </p:cTn>
                              </p:par>
                              <p:par>
                                <p:cTn id="90" presetID="53" presetClass="entr" presetSubtype="16" fill="hold" grpId="0" nodeType="withEffect">
                                  <p:stCondLst>
                                    <p:cond delay="0"/>
                                  </p:stCondLst>
                                  <p:childTnLst>
                                    <p:set>
                                      <p:cBhvr>
                                        <p:cTn id="91" dur="1" fill="hold">
                                          <p:stCondLst>
                                            <p:cond delay="0"/>
                                          </p:stCondLst>
                                        </p:cTn>
                                        <p:tgtEl>
                                          <p:spTgt spid="20"/>
                                        </p:tgtEl>
                                        <p:attrNameLst>
                                          <p:attrName>style.visibility</p:attrName>
                                        </p:attrNameLst>
                                      </p:cBhvr>
                                      <p:to>
                                        <p:strVal val="visible"/>
                                      </p:to>
                                    </p:set>
                                    <p:anim calcmode="lin" valueType="num">
                                      <p:cBhvr>
                                        <p:cTn id="92" dur="500" fill="hold"/>
                                        <p:tgtEl>
                                          <p:spTgt spid="20"/>
                                        </p:tgtEl>
                                        <p:attrNameLst>
                                          <p:attrName>ppt_w</p:attrName>
                                        </p:attrNameLst>
                                      </p:cBhvr>
                                      <p:tavLst>
                                        <p:tav tm="0">
                                          <p:val>
                                            <p:fltVal val="0"/>
                                          </p:val>
                                        </p:tav>
                                        <p:tav tm="100000">
                                          <p:val>
                                            <p:strVal val="#ppt_w"/>
                                          </p:val>
                                        </p:tav>
                                      </p:tavLst>
                                    </p:anim>
                                    <p:anim calcmode="lin" valueType="num">
                                      <p:cBhvr>
                                        <p:cTn id="93" dur="500" fill="hold"/>
                                        <p:tgtEl>
                                          <p:spTgt spid="20"/>
                                        </p:tgtEl>
                                        <p:attrNameLst>
                                          <p:attrName>ppt_h</p:attrName>
                                        </p:attrNameLst>
                                      </p:cBhvr>
                                      <p:tavLst>
                                        <p:tav tm="0">
                                          <p:val>
                                            <p:fltVal val="0"/>
                                          </p:val>
                                        </p:tav>
                                        <p:tav tm="100000">
                                          <p:val>
                                            <p:strVal val="#ppt_h"/>
                                          </p:val>
                                        </p:tav>
                                      </p:tavLst>
                                    </p:anim>
                                    <p:animEffect transition="in" filter="fade">
                                      <p:cBhvr>
                                        <p:cTn id="94" dur="500"/>
                                        <p:tgtEl>
                                          <p:spTgt spid="20"/>
                                        </p:tgtEl>
                                      </p:cBhvr>
                                    </p:animEffect>
                                  </p:childTnLst>
                                </p:cTn>
                              </p:par>
                              <p:par>
                                <p:cTn id="95" presetID="53" presetClass="entr" presetSubtype="16" fill="hold" grpId="0" nodeType="withEffect">
                                  <p:stCondLst>
                                    <p:cond delay="0"/>
                                  </p:stCondLst>
                                  <p:childTnLst>
                                    <p:set>
                                      <p:cBhvr>
                                        <p:cTn id="96" dur="1" fill="hold">
                                          <p:stCondLst>
                                            <p:cond delay="0"/>
                                          </p:stCondLst>
                                        </p:cTn>
                                        <p:tgtEl>
                                          <p:spTgt spid="21"/>
                                        </p:tgtEl>
                                        <p:attrNameLst>
                                          <p:attrName>style.visibility</p:attrName>
                                        </p:attrNameLst>
                                      </p:cBhvr>
                                      <p:to>
                                        <p:strVal val="visible"/>
                                      </p:to>
                                    </p:set>
                                    <p:anim calcmode="lin" valueType="num">
                                      <p:cBhvr>
                                        <p:cTn id="97" dur="500" fill="hold"/>
                                        <p:tgtEl>
                                          <p:spTgt spid="21"/>
                                        </p:tgtEl>
                                        <p:attrNameLst>
                                          <p:attrName>ppt_w</p:attrName>
                                        </p:attrNameLst>
                                      </p:cBhvr>
                                      <p:tavLst>
                                        <p:tav tm="0">
                                          <p:val>
                                            <p:fltVal val="0"/>
                                          </p:val>
                                        </p:tav>
                                        <p:tav tm="100000">
                                          <p:val>
                                            <p:strVal val="#ppt_w"/>
                                          </p:val>
                                        </p:tav>
                                      </p:tavLst>
                                    </p:anim>
                                    <p:anim calcmode="lin" valueType="num">
                                      <p:cBhvr>
                                        <p:cTn id="98" dur="500" fill="hold"/>
                                        <p:tgtEl>
                                          <p:spTgt spid="21"/>
                                        </p:tgtEl>
                                        <p:attrNameLst>
                                          <p:attrName>ppt_h</p:attrName>
                                        </p:attrNameLst>
                                      </p:cBhvr>
                                      <p:tavLst>
                                        <p:tav tm="0">
                                          <p:val>
                                            <p:fltVal val="0"/>
                                          </p:val>
                                        </p:tav>
                                        <p:tav tm="100000">
                                          <p:val>
                                            <p:strVal val="#ppt_h"/>
                                          </p:val>
                                        </p:tav>
                                      </p:tavLst>
                                    </p:anim>
                                    <p:animEffect transition="in" filter="fade">
                                      <p:cBhvr>
                                        <p:cTn id="99" dur="500"/>
                                        <p:tgtEl>
                                          <p:spTgt spid="21"/>
                                        </p:tgtEl>
                                      </p:cBhvr>
                                    </p:animEffect>
                                  </p:childTnLst>
                                </p:cTn>
                              </p:par>
                              <p:par>
                                <p:cTn id="100" presetID="53" presetClass="entr" presetSubtype="16" fill="hold" grpId="0" nodeType="withEffect">
                                  <p:stCondLst>
                                    <p:cond delay="0"/>
                                  </p:stCondLst>
                                  <p:childTnLst>
                                    <p:set>
                                      <p:cBhvr>
                                        <p:cTn id="101" dur="1" fill="hold">
                                          <p:stCondLst>
                                            <p:cond delay="0"/>
                                          </p:stCondLst>
                                        </p:cTn>
                                        <p:tgtEl>
                                          <p:spTgt spid="22"/>
                                        </p:tgtEl>
                                        <p:attrNameLst>
                                          <p:attrName>style.visibility</p:attrName>
                                        </p:attrNameLst>
                                      </p:cBhvr>
                                      <p:to>
                                        <p:strVal val="visible"/>
                                      </p:to>
                                    </p:set>
                                    <p:anim calcmode="lin" valueType="num">
                                      <p:cBhvr>
                                        <p:cTn id="102" dur="500" fill="hold"/>
                                        <p:tgtEl>
                                          <p:spTgt spid="22"/>
                                        </p:tgtEl>
                                        <p:attrNameLst>
                                          <p:attrName>ppt_w</p:attrName>
                                        </p:attrNameLst>
                                      </p:cBhvr>
                                      <p:tavLst>
                                        <p:tav tm="0">
                                          <p:val>
                                            <p:fltVal val="0"/>
                                          </p:val>
                                        </p:tav>
                                        <p:tav tm="100000">
                                          <p:val>
                                            <p:strVal val="#ppt_w"/>
                                          </p:val>
                                        </p:tav>
                                      </p:tavLst>
                                    </p:anim>
                                    <p:anim calcmode="lin" valueType="num">
                                      <p:cBhvr>
                                        <p:cTn id="103" dur="500" fill="hold"/>
                                        <p:tgtEl>
                                          <p:spTgt spid="22"/>
                                        </p:tgtEl>
                                        <p:attrNameLst>
                                          <p:attrName>ppt_h</p:attrName>
                                        </p:attrNameLst>
                                      </p:cBhvr>
                                      <p:tavLst>
                                        <p:tav tm="0">
                                          <p:val>
                                            <p:fltVal val="0"/>
                                          </p:val>
                                        </p:tav>
                                        <p:tav tm="100000">
                                          <p:val>
                                            <p:strVal val="#ppt_h"/>
                                          </p:val>
                                        </p:tav>
                                      </p:tavLst>
                                    </p:anim>
                                    <p:animEffect transition="in" filter="fade">
                                      <p:cBhvr>
                                        <p:cTn id="104" dur="500"/>
                                        <p:tgtEl>
                                          <p:spTgt spid="22"/>
                                        </p:tgtEl>
                                      </p:cBhvr>
                                    </p:animEffect>
                                  </p:childTnLst>
                                </p:cTn>
                              </p:par>
                              <p:par>
                                <p:cTn id="105" presetID="53" presetClass="entr" presetSubtype="16" fill="hold" grpId="0" nodeType="withEffect">
                                  <p:stCondLst>
                                    <p:cond delay="0"/>
                                  </p:stCondLst>
                                  <p:childTnLst>
                                    <p:set>
                                      <p:cBhvr>
                                        <p:cTn id="106" dur="1" fill="hold">
                                          <p:stCondLst>
                                            <p:cond delay="0"/>
                                          </p:stCondLst>
                                        </p:cTn>
                                        <p:tgtEl>
                                          <p:spTgt spid="23"/>
                                        </p:tgtEl>
                                        <p:attrNameLst>
                                          <p:attrName>style.visibility</p:attrName>
                                        </p:attrNameLst>
                                      </p:cBhvr>
                                      <p:to>
                                        <p:strVal val="visible"/>
                                      </p:to>
                                    </p:set>
                                    <p:anim calcmode="lin" valueType="num">
                                      <p:cBhvr>
                                        <p:cTn id="107" dur="500" fill="hold"/>
                                        <p:tgtEl>
                                          <p:spTgt spid="23"/>
                                        </p:tgtEl>
                                        <p:attrNameLst>
                                          <p:attrName>ppt_w</p:attrName>
                                        </p:attrNameLst>
                                      </p:cBhvr>
                                      <p:tavLst>
                                        <p:tav tm="0">
                                          <p:val>
                                            <p:fltVal val="0"/>
                                          </p:val>
                                        </p:tav>
                                        <p:tav tm="100000">
                                          <p:val>
                                            <p:strVal val="#ppt_w"/>
                                          </p:val>
                                        </p:tav>
                                      </p:tavLst>
                                    </p:anim>
                                    <p:anim calcmode="lin" valueType="num">
                                      <p:cBhvr>
                                        <p:cTn id="108" dur="500" fill="hold"/>
                                        <p:tgtEl>
                                          <p:spTgt spid="23"/>
                                        </p:tgtEl>
                                        <p:attrNameLst>
                                          <p:attrName>ppt_h</p:attrName>
                                        </p:attrNameLst>
                                      </p:cBhvr>
                                      <p:tavLst>
                                        <p:tav tm="0">
                                          <p:val>
                                            <p:fltVal val="0"/>
                                          </p:val>
                                        </p:tav>
                                        <p:tav tm="100000">
                                          <p:val>
                                            <p:strVal val="#ppt_h"/>
                                          </p:val>
                                        </p:tav>
                                      </p:tavLst>
                                    </p:anim>
                                    <p:animEffect transition="in" filter="fade">
                                      <p:cBhvr>
                                        <p:cTn id="109" dur="500"/>
                                        <p:tgtEl>
                                          <p:spTgt spid="23"/>
                                        </p:tgtEl>
                                      </p:cBhvr>
                                    </p:animEffect>
                                  </p:childTnLst>
                                </p:cTn>
                              </p:par>
                              <p:par>
                                <p:cTn id="110" presetID="53" presetClass="entr" presetSubtype="16" fill="hold" grpId="0" nodeType="withEffect">
                                  <p:stCondLst>
                                    <p:cond delay="0"/>
                                  </p:stCondLst>
                                  <p:childTnLst>
                                    <p:set>
                                      <p:cBhvr>
                                        <p:cTn id="111" dur="1" fill="hold">
                                          <p:stCondLst>
                                            <p:cond delay="0"/>
                                          </p:stCondLst>
                                        </p:cTn>
                                        <p:tgtEl>
                                          <p:spTgt spid="24"/>
                                        </p:tgtEl>
                                        <p:attrNameLst>
                                          <p:attrName>style.visibility</p:attrName>
                                        </p:attrNameLst>
                                      </p:cBhvr>
                                      <p:to>
                                        <p:strVal val="visible"/>
                                      </p:to>
                                    </p:set>
                                    <p:anim calcmode="lin" valueType="num">
                                      <p:cBhvr>
                                        <p:cTn id="112" dur="500" fill="hold"/>
                                        <p:tgtEl>
                                          <p:spTgt spid="24"/>
                                        </p:tgtEl>
                                        <p:attrNameLst>
                                          <p:attrName>ppt_w</p:attrName>
                                        </p:attrNameLst>
                                      </p:cBhvr>
                                      <p:tavLst>
                                        <p:tav tm="0">
                                          <p:val>
                                            <p:fltVal val="0"/>
                                          </p:val>
                                        </p:tav>
                                        <p:tav tm="100000">
                                          <p:val>
                                            <p:strVal val="#ppt_w"/>
                                          </p:val>
                                        </p:tav>
                                      </p:tavLst>
                                    </p:anim>
                                    <p:anim calcmode="lin" valueType="num">
                                      <p:cBhvr>
                                        <p:cTn id="113" dur="500" fill="hold"/>
                                        <p:tgtEl>
                                          <p:spTgt spid="24"/>
                                        </p:tgtEl>
                                        <p:attrNameLst>
                                          <p:attrName>ppt_h</p:attrName>
                                        </p:attrNameLst>
                                      </p:cBhvr>
                                      <p:tavLst>
                                        <p:tav tm="0">
                                          <p:val>
                                            <p:fltVal val="0"/>
                                          </p:val>
                                        </p:tav>
                                        <p:tav tm="100000">
                                          <p:val>
                                            <p:strVal val="#ppt_h"/>
                                          </p:val>
                                        </p:tav>
                                      </p:tavLst>
                                    </p:anim>
                                    <p:animEffect transition="in" filter="fade">
                                      <p:cBhvr>
                                        <p:cTn id="114" dur="500"/>
                                        <p:tgtEl>
                                          <p:spTgt spid="24"/>
                                        </p:tgtEl>
                                      </p:cBhvr>
                                    </p:animEffect>
                                  </p:childTnLst>
                                </p:cTn>
                              </p:par>
                              <p:par>
                                <p:cTn id="115" presetID="53" presetClass="entr" presetSubtype="16" fill="hold" grpId="0" nodeType="withEffect">
                                  <p:stCondLst>
                                    <p:cond delay="0"/>
                                  </p:stCondLst>
                                  <p:childTnLst>
                                    <p:set>
                                      <p:cBhvr>
                                        <p:cTn id="116" dur="1" fill="hold">
                                          <p:stCondLst>
                                            <p:cond delay="0"/>
                                          </p:stCondLst>
                                        </p:cTn>
                                        <p:tgtEl>
                                          <p:spTgt spid="25"/>
                                        </p:tgtEl>
                                        <p:attrNameLst>
                                          <p:attrName>style.visibility</p:attrName>
                                        </p:attrNameLst>
                                      </p:cBhvr>
                                      <p:to>
                                        <p:strVal val="visible"/>
                                      </p:to>
                                    </p:set>
                                    <p:anim calcmode="lin" valueType="num">
                                      <p:cBhvr>
                                        <p:cTn id="117" dur="500" fill="hold"/>
                                        <p:tgtEl>
                                          <p:spTgt spid="25"/>
                                        </p:tgtEl>
                                        <p:attrNameLst>
                                          <p:attrName>ppt_w</p:attrName>
                                        </p:attrNameLst>
                                      </p:cBhvr>
                                      <p:tavLst>
                                        <p:tav tm="0">
                                          <p:val>
                                            <p:fltVal val="0"/>
                                          </p:val>
                                        </p:tav>
                                        <p:tav tm="100000">
                                          <p:val>
                                            <p:strVal val="#ppt_w"/>
                                          </p:val>
                                        </p:tav>
                                      </p:tavLst>
                                    </p:anim>
                                    <p:anim calcmode="lin" valueType="num">
                                      <p:cBhvr>
                                        <p:cTn id="118" dur="500" fill="hold"/>
                                        <p:tgtEl>
                                          <p:spTgt spid="25"/>
                                        </p:tgtEl>
                                        <p:attrNameLst>
                                          <p:attrName>ppt_h</p:attrName>
                                        </p:attrNameLst>
                                      </p:cBhvr>
                                      <p:tavLst>
                                        <p:tav tm="0">
                                          <p:val>
                                            <p:fltVal val="0"/>
                                          </p:val>
                                        </p:tav>
                                        <p:tav tm="100000">
                                          <p:val>
                                            <p:strVal val="#ppt_h"/>
                                          </p:val>
                                        </p:tav>
                                      </p:tavLst>
                                    </p:anim>
                                    <p:animEffect transition="in" filter="fade">
                                      <p:cBhvr>
                                        <p:cTn id="119" dur="500"/>
                                        <p:tgtEl>
                                          <p:spTgt spid="25"/>
                                        </p:tgtEl>
                                      </p:cBhvr>
                                    </p:animEffect>
                                  </p:childTnLst>
                                </p:cTn>
                              </p:par>
                              <p:par>
                                <p:cTn id="120" presetID="53" presetClass="entr" presetSubtype="16" fill="hold" grpId="0" nodeType="withEffect">
                                  <p:stCondLst>
                                    <p:cond delay="0"/>
                                  </p:stCondLst>
                                  <p:childTnLst>
                                    <p:set>
                                      <p:cBhvr>
                                        <p:cTn id="121" dur="1" fill="hold">
                                          <p:stCondLst>
                                            <p:cond delay="0"/>
                                          </p:stCondLst>
                                        </p:cTn>
                                        <p:tgtEl>
                                          <p:spTgt spid="26"/>
                                        </p:tgtEl>
                                        <p:attrNameLst>
                                          <p:attrName>style.visibility</p:attrName>
                                        </p:attrNameLst>
                                      </p:cBhvr>
                                      <p:to>
                                        <p:strVal val="visible"/>
                                      </p:to>
                                    </p:set>
                                    <p:anim calcmode="lin" valueType="num">
                                      <p:cBhvr>
                                        <p:cTn id="122" dur="500" fill="hold"/>
                                        <p:tgtEl>
                                          <p:spTgt spid="26"/>
                                        </p:tgtEl>
                                        <p:attrNameLst>
                                          <p:attrName>ppt_w</p:attrName>
                                        </p:attrNameLst>
                                      </p:cBhvr>
                                      <p:tavLst>
                                        <p:tav tm="0">
                                          <p:val>
                                            <p:fltVal val="0"/>
                                          </p:val>
                                        </p:tav>
                                        <p:tav tm="100000">
                                          <p:val>
                                            <p:strVal val="#ppt_w"/>
                                          </p:val>
                                        </p:tav>
                                      </p:tavLst>
                                    </p:anim>
                                    <p:anim calcmode="lin" valueType="num">
                                      <p:cBhvr>
                                        <p:cTn id="123" dur="500" fill="hold"/>
                                        <p:tgtEl>
                                          <p:spTgt spid="26"/>
                                        </p:tgtEl>
                                        <p:attrNameLst>
                                          <p:attrName>ppt_h</p:attrName>
                                        </p:attrNameLst>
                                      </p:cBhvr>
                                      <p:tavLst>
                                        <p:tav tm="0">
                                          <p:val>
                                            <p:fltVal val="0"/>
                                          </p:val>
                                        </p:tav>
                                        <p:tav tm="100000">
                                          <p:val>
                                            <p:strVal val="#ppt_h"/>
                                          </p:val>
                                        </p:tav>
                                      </p:tavLst>
                                    </p:anim>
                                    <p:animEffect transition="in" filter="fade">
                                      <p:cBhvr>
                                        <p:cTn id="124" dur="500"/>
                                        <p:tgtEl>
                                          <p:spTgt spid="26"/>
                                        </p:tgtEl>
                                      </p:cBhvr>
                                    </p:animEffect>
                                  </p:childTnLst>
                                </p:cTn>
                              </p:par>
                              <p:par>
                                <p:cTn id="125" presetID="42" presetClass="entr" presetSubtype="0" fill="hold" grpId="0" nodeType="withEffect">
                                  <p:stCondLst>
                                    <p:cond delay="0"/>
                                  </p:stCondLst>
                                  <p:childTnLst>
                                    <p:set>
                                      <p:cBhvr>
                                        <p:cTn id="126" dur="1" fill="hold">
                                          <p:stCondLst>
                                            <p:cond delay="0"/>
                                          </p:stCondLst>
                                        </p:cTn>
                                        <p:tgtEl>
                                          <p:spTgt spid="27"/>
                                        </p:tgtEl>
                                        <p:attrNameLst>
                                          <p:attrName>style.visibility</p:attrName>
                                        </p:attrNameLst>
                                      </p:cBhvr>
                                      <p:to>
                                        <p:strVal val="visible"/>
                                      </p:to>
                                    </p:set>
                                    <p:animEffect transition="in" filter="fade">
                                      <p:cBhvr>
                                        <p:cTn id="127" dur="1000"/>
                                        <p:tgtEl>
                                          <p:spTgt spid="27"/>
                                        </p:tgtEl>
                                      </p:cBhvr>
                                    </p:animEffect>
                                    <p:anim calcmode="lin" valueType="num">
                                      <p:cBhvr>
                                        <p:cTn id="128" dur="1000" fill="hold"/>
                                        <p:tgtEl>
                                          <p:spTgt spid="27"/>
                                        </p:tgtEl>
                                        <p:attrNameLst>
                                          <p:attrName>ppt_x</p:attrName>
                                        </p:attrNameLst>
                                      </p:cBhvr>
                                      <p:tavLst>
                                        <p:tav tm="0">
                                          <p:val>
                                            <p:strVal val="#ppt_x"/>
                                          </p:val>
                                        </p:tav>
                                        <p:tav tm="100000">
                                          <p:val>
                                            <p:strVal val="#ppt_x"/>
                                          </p:val>
                                        </p:tav>
                                      </p:tavLst>
                                    </p:anim>
                                    <p:anim calcmode="lin" valueType="num">
                                      <p:cBhvr>
                                        <p:cTn id="129" dur="1000" fill="hold"/>
                                        <p:tgtEl>
                                          <p:spTgt spid="27"/>
                                        </p:tgtEl>
                                        <p:attrNameLst>
                                          <p:attrName>ppt_y</p:attrName>
                                        </p:attrNameLst>
                                      </p:cBhvr>
                                      <p:tavLst>
                                        <p:tav tm="0">
                                          <p:val>
                                            <p:strVal val="#ppt_y+.1"/>
                                          </p:val>
                                        </p:tav>
                                        <p:tav tm="100000">
                                          <p:val>
                                            <p:strVal val="#ppt_y"/>
                                          </p:val>
                                        </p:tav>
                                      </p:tavLst>
                                    </p:anim>
                                  </p:childTnLst>
                                </p:cTn>
                              </p:par>
                              <p:par>
                                <p:cTn id="130" presetID="42" presetClass="entr" presetSubtype="0" fill="hold" grpId="0" nodeType="withEffect">
                                  <p:stCondLst>
                                    <p:cond delay="0"/>
                                  </p:stCondLst>
                                  <p:childTnLst>
                                    <p:set>
                                      <p:cBhvr>
                                        <p:cTn id="131" dur="1" fill="hold">
                                          <p:stCondLst>
                                            <p:cond delay="0"/>
                                          </p:stCondLst>
                                        </p:cTn>
                                        <p:tgtEl>
                                          <p:spTgt spid="29"/>
                                        </p:tgtEl>
                                        <p:attrNameLst>
                                          <p:attrName>style.visibility</p:attrName>
                                        </p:attrNameLst>
                                      </p:cBhvr>
                                      <p:to>
                                        <p:strVal val="visible"/>
                                      </p:to>
                                    </p:set>
                                    <p:animEffect transition="in" filter="fade">
                                      <p:cBhvr>
                                        <p:cTn id="132" dur="1000"/>
                                        <p:tgtEl>
                                          <p:spTgt spid="29"/>
                                        </p:tgtEl>
                                      </p:cBhvr>
                                    </p:animEffect>
                                    <p:anim calcmode="lin" valueType="num">
                                      <p:cBhvr>
                                        <p:cTn id="133" dur="1000" fill="hold"/>
                                        <p:tgtEl>
                                          <p:spTgt spid="29"/>
                                        </p:tgtEl>
                                        <p:attrNameLst>
                                          <p:attrName>ppt_x</p:attrName>
                                        </p:attrNameLst>
                                      </p:cBhvr>
                                      <p:tavLst>
                                        <p:tav tm="0">
                                          <p:val>
                                            <p:strVal val="#ppt_x"/>
                                          </p:val>
                                        </p:tav>
                                        <p:tav tm="100000">
                                          <p:val>
                                            <p:strVal val="#ppt_x"/>
                                          </p:val>
                                        </p:tav>
                                      </p:tavLst>
                                    </p:anim>
                                    <p:anim calcmode="lin" valueType="num">
                                      <p:cBhvr>
                                        <p:cTn id="134" dur="1000" fill="hold"/>
                                        <p:tgtEl>
                                          <p:spTgt spid="29"/>
                                        </p:tgtEl>
                                        <p:attrNameLst>
                                          <p:attrName>ppt_y</p:attrName>
                                        </p:attrNameLst>
                                      </p:cBhvr>
                                      <p:tavLst>
                                        <p:tav tm="0">
                                          <p:val>
                                            <p:strVal val="#ppt_y+.1"/>
                                          </p:val>
                                        </p:tav>
                                        <p:tav tm="100000">
                                          <p:val>
                                            <p:strVal val="#ppt_y"/>
                                          </p:val>
                                        </p:tav>
                                      </p:tavLst>
                                    </p:anim>
                                  </p:childTnLst>
                                </p:cTn>
                              </p:par>
                              <p:par>
                                <p:cTn id="135" presetID="42" presetClass="entr" presetSubtype="0" fill="hold" grpId="0" nodeType="withEffect">
                                  <p:stCondLst>
                                    <p:cond delay="0"/>
                                  </p:stCondLst>
                                  <p:childTnLst>
                                    <p:set>
                                      <p:cBhvr>
                                        <p:cTn id="136" dur="1" fill="hold">
                                          <p:stCondLst>
                                            <p:cond delay="0"/>
                                          </p:stCondLst>
                                        </p:cTn>
                                        <p:tgtEl>
                                          <p:spTgt spid="30"/>
                                        </p:tgtEl>
                                        <p:attrNameLst>
                                          <p:attrName>style.visibility</p:attrName>
                                        </p:attrNameLst>
                                      </p:cBhvr>
                                      <p:to>
                                        <p:strVal val="visible"/>
                                      </p:to>
                                    </p:set>
                                    <p:animEffect transition="in" filter="fade">
                                      <p:cBhvr>
                                        <p:cTn id="137" dur="1000"/>
                                        <p:tgtEl>
                                          <p:spTgt spid="30"/>
                                        </p:tgtEl>
                                      </p:cBhvr>
                                    </p:animEffect>
                                    <p:anim calcmode="lin" valueType="num">
                                      <p:cBhvr>
                                        <p:cTn id="138" dur="1000" fill="hold"/>
                                        <p:tgtEl>
                                          <p:spTgt spid="30"/>
                                        </p:tgtEl>
                                        <p:attrNameLst>
                                          <p:attrName>ppt_x</p:attrName>
                                        </p:attrNameLst>
                                      </p:cBhvr>
                                      <p:tavLst>
                                        <p:tav tm="0">
                                          <p:val>
                                            <p:strVal val="#ppt_x"/>
                                          </p:val>
                                        </p:tav>
                                        <p:tav tm="100000">
                                          <p:val>
                                            <p:strVal val="#ppt_x"/>
                                          </p:val>
                                        </p:tav>
                                      </p:tavLst>
                                    </p:anim>
                                    <p:anim calcmode="lin" valueType="num">
                                      <p:cBhvr>
                                        <p:cTn id="139" dur="1000" fill="hold"/>
                                        <p:tgtEl>
                                          <p:spTgt spid="30"/>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P spid="20" grpId="0" animBg="1"/>
      <p:bldP spid="21" grpId="0" animBg="1"/>
      <p:bldP spid="22" grpId="0" animBg="1"/>
      <p:bldP spid="23" grpId="0" animBg="1"/>
      <p:bldP spid="24" grpId="0" animBg="1"/>
      <p:bldP spid="25" grpId="0" animBg="1"/>
      <p:bldP spid="26" grpId="0" animBg="1"/>
      <p:bldP spid="27" grpId="0" animBg="1"/>
      <p:bldP spid="29" grpId="0" animBg="1"/>
      <p:bldP spid="30"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Rectangle 11">
            <a:extLst>
              <a:ext uri="{FF2B5EF4-FFF2-40B4-BE49-F238E27FC236}">
                <a16:creationId xmlns:a16="http://schemas.microsoft.com/office/drawing/2014/main" id="{CA035023-53F9-4519-8336-47BF25733199}"/>
              </a:ext>
            </a:extLst>
          </p:cNvPr>
          <p:cNvSpPr/>
          <p:nvPr/>
        </p:nvSpPr>
        <p:spPr>
          <a:xfrm>
            <a:off x="6125832" y="1828799"/>
            <a:ext cx="6066166" cy="3276601"/>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Box 15">
            <a:extLst>
              <a:ext uri="{FF2B5EF4-FFF2-40B4-BE49-F238E27FC236}">
                <a16:creationId xmlns:a16="http://schemas.microsoft.com/office/drawing/2014/main" id="{5DC05513-F0D2-4833-8E79-FE218C432D0E}"/>
              </a:ext>
            </a:extLst>
          </p:cNvPr>
          <p:cNvSpPr txBox="1"/>
          <p:nvPr/>
        </p:nvSpPr>
        <p:spPr>
          <a:xfrm>
            <a:off x="6526624" y="2326082"/>
            <a:ext cx="5264582" cy="2282035"/>
          </a:xfrm>
          <a:prstGeom prst="rect">
            <a:avLst/>
          </a:prstGeom>
          <a:noFill/>
        </p:spPr>
        <p:txBody>
          <a:bodyPr wrap="square" rtlCol="0">
            <a:spAutoFit/>
          </a:bodyPr>
          <a:lstStyle/>
          <a:p>
            <a:pPr>
              <a:lnSpc>
                <a:spcPts val="5500"/>
              </a:lnSpc>
            </a:pPr>
            <a:r>
              <a:rPr lang="en-US" sz="6500" dirty="0">
                <a:solidFill>
                  <a:schemeClr val="bg1"/>
                </a:solidFill>
                <a:latin typeface="Abril Text" charset="0"/>
                <a:ea typeface="Abril Text" charset="0"/>
                <a:cs typeface="Abril Text" charset="0"/>
              </a:rPr>
              <a:t>Consultation</a:t>
            </a:r>
          </a:p>
          <a:p>
            <a:pPr>
              <a:lnSpc>
                <a:spcPts val="5500"/>
              </a:lnSpc>
            </a:pPr>
            <a:r>
              <a:rPr lang="en-US" sz="4000" i="1" dirty="0">
                <a:latin typeface="Abril Text" charset="0"/>
                <a:ea typeface="Abril Text" charset="0"/>
                <a:cs typeface="Abril Text" charset="0"/>
              </a:rPr>
              <a:t>for</a:t>
            </a:r>
            <a:r>
              <a:rPr lang="en-US" sz="6500" dirty="0">
                <a:latin typeface="Abril Text" charset="0"/>
                <a:ea typeface="Abril Text" charset="0"/>
                <a:cs typeface="Abril Text" charset="0"/>
              </a:rPr>
              <a:t> Sessional</a:t>
            </a:r>
          </a:p>
          <a:p>
            <a:pPr>
              <a:lnSpc>
                <a:spcPts val="5500"/>
              </a:lnSpc>
            </a:pPr>
            <a:r>
              <a:rPr lang="en-US" sz="6500" b="1" dirty="0">
                <a:latin typeface="Abril Text" charset="0"/>
                <a:ea typeface="Abril Text" charset="0"/>
                <a:cs typeface="Abril Text" charset="0"/>
              </a:rPr>
              <a:t>Agricultures</a:t>
            </a:r>
          </a:p>
        </p:txBody>
      </p:sp>
      <p:sp>
        <p:nvSpPr>
          <p:cNvPr id="3" name="Picture Placeholder 2">
            <a:extLst>
              <a:ext uri="{FF2B5EF4-FFF2-40B4-BE49-F238E27FC236}">
                <a16:creationId xmlns:a16="http://schemas.microsoft.com/office/drawing/2014/main" id="{A3022448-F645-4784-B233-1FDD5647945C}"/>
              </a:ext>
            </a:extLst>
          </p:cNvPr>
          <p:cNvSpPr>
            <a:spLocks noGrp="1"/>
          </p:cNvSpPr>
          <p:nvPr>
            <p:ph type="pic" sz="quarter" idx="10"/>
          </p:nvPr>
        </p:nvSpPr>
        <p:spPr/>
      </p:sp>
      <p:sp>
        <p:nvSpPr>
          <p:cNvPr id="5" name="Picture Placeholder 4">
            <a:extLst>
              <a:ext uri="{FF2B5EF4-FFF2-40B4-BE49-F238E27FC236}">
                <a16:creationId xmlns:a16="http://schemas.microsoft.com/office/drawing/2014/main" id="{193718A8-E0A0-4440-B56D-915E112666A4}"/>
              </a:ext>
            </a:extLst>
          </p:cNvPr>
          <p:cNvSpPr>
            <a:spLocks noGrp="1"/>
          </p:cNvSpPr>
          <p:nvPr>
            <p:ph type="pic" sz="quarter" idx="12"/>
          </p:nvPr>
        </p:nvSpPr>
        <p:spPr/>
      </p:sp>
      <p:sp>
        <p:nvSpPr>
          <p:cNvPr id="7" name="Picture Placeholder 6">
            <a:extLst>
              <a:ext uri="{FF2B5EF4-FFF2-40B4-BE49-F238E27FC236}">
                <a16:creationId xmlns:a16="http://schemas.microsoft.com/office/drawing/2014/main" id="{FBD2B97A-1D86-4B59-85D8-63AD5B81CFD6}"/>
              </a:ext>
            </a:extLst>
          </p:cNvPr>
          <p:cNvSpPr>
            <a:spLocks noGrp="1"/>
          </p:cNvSpPr>
          <p:nvPr>
            <p:ph type="pic" sz="quarter" idx="11"/>
          </p:nvPr>
        </p:nvSpPr>
        <p:spPr/>
      </p:sp>
    </p:spTree>
    <p:extLst>
      <p:ext uri="{BB962C8B-B14F-4D97-AF65-F5344CB8AC3E}">
        <p14:creationId xmlns:p14="http://schemas.microsoft.com/office/powerpoint/2010/main" val="2976909439"/>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2" presetClass="entr" presetSubtype="8" fill="hold" grpId="0" nodeType="withEffect">
                                  <p:stCondLst>
                                    <p:cond delay="0"/>
                                  </p:stCondLst>
                                  <p:childTnLst>
                                    <p:set>
                                      <p:cBhvr>
                                        <p:cTn id="6" dur="1" fill="hold">
                                          <p:stCondLst>
                                            <p:cond delay="0"/>
                                          </p:stCondLst>
                                        </p:cTn>
                                        <p:tgtEl>
                                          <p:spTgt spid="16"/>
                                        </p:tgtEl>
                                        <p:attrNameLst>
                                          <p:attrName>style.visibility</p:attrName>
                                        </p:attrNameLst>
                                      </p:cBhvr>
                                      <p:to>
                                        <p:strVal val="visible"/>
                                      </p:to>
                                    </p:set>
                                    <p:anim calcmode="lin" valueType="num">
                                      <p:cBhvr additive="base">
                                        <p:cTn id="7" dur="500"/>
                                        <p:tgtEl>
                                          <p:spTgt spid="16"/>
                                        </p:tgtEl>
                                        <p:attrNameLst>
                                          <p:attrName>ppt_x</p:attrName>
                                        </p:attrNameLst>
                                      </p:cBhvr>
                                      <p:tavLst>
                                        <p:tav tm="0">
                                          <p:val>
                                            <p:strVal val="#ppt_x-#ppt_w*1.125000"/>
                                          </p:val>
                                        </p:tav>
                                        <p:tav tm="100000">
                                          <p:val>
                                            <p:strVal val="#ppt_x"/>
                                          </p:val>
                                        </p:tav>
                                      </p:tavLst>
                                    </p:anim>
                                    <p:animEffect transition="in" filter="wipe(right)">
                                      <p:cBhvr>
                                        <p:cTn id="8" dur="500"/>
                                        <p:tgtEl>
                                          <p:spTgt spid="1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 grpId="0"/>
    </p:bldLst>
  </p:timing>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accent2"/>
        </a:solidFill>
        <a:effectLst/>
      </p:bgPr>
    </p:bg>
    <p:spTree>
      <p:nvGrpSpPr>
        <p:cNvPr id="1" name=""/>
        <p:cNvGrpSpPr/>
        <p:nvPr/>
      </p:nvGrpSpPr>
      <p:grpSpPr>
        <a:xfrm>
          <a:off x="0" y="0"/>
          <a:ext cx="0" cy="0"/>
          <a:chOff x="0" y="0"/>
          <a:chExt cx="0" cy="0"/>
        </a:xfrm>
      </p:grpSpPr>
      <p:sp>
        <p:nvSpPr>
          <p:cNvPr id="3" name="TextBox 2"/>
          <p:cNvSpPr txBox="1"/>
          <p:nvPr/>
        </p:nvSpPr>
        <p:spPr>
          <a:xfrm>
            <a:off x="3196274" y="3157307"/>
            <a:ext cx="5909180" cy="415498"/>
          </a:xfrm>
          <a:prstGeom prst="rect">
            <a:avLst/>
          </a:prstGeom>
          <a:noFill/>
        </p:spPr>
        <p:txBody>
          <a:bodyPr wrap="square" rtlCol="0">
            <a:spAutoFit/>
          </a:bodyPr>
          <a:lstStyle/>
          <a:p>
            <a:pPr algn="ctr"/>
            <a:r>
              <a:rPr lang="en-US" sz="2100" spc="1200" dirty="0">
                <a:solidFill>
                  <a:srgbClr val="FFFFFF"/>
                </a:solidFill>
                <a:latin typeface="Abril Text" charset="0"/>
                <a:ea typeface="Abril Text" charset="0"/>
                <a:cs typeface="Abril Text" charset="0"/>
              </a:rPr>
              <a:t>THE.END</a:t>
            </a:r>
          </a:p>
        </p:txBody>
      </p:sp>
    </p:spTree>
    <p:extLst>
      <p:ext uri="{BB962C8B-B14F-4D97-AF65-F5344CB8AC3E}">
        <p14:creationId xmlns:p14="http://schemas.microsoft.com/office/powerpoint/2010/main" val="668009193"/>
      </p:ext>
    </p:extLst>
  </p:cSld>
  <p:clrMapOvr>
    <a:masterClrMapping/>
  </p:clrMapOvr>
  <mc:AlternateContent xmlns:mc="http://schemas.openxmlformats.org/markup-compatibility/2006" xmlns:p14="http://schemas.microsoft.com/office/powerpoint/2010/main">
    <mc:Choice Requires="p14">
      <p:transition spd="slow" p14:dur="1300">
        <p14:pan dir="u"/>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4"/>
          </p:nvPr>
        </p:nvSpPr>
        <p:spPr/>
        <p:txBody>
          <a:bodyPr/>
          <a:lstStyle/>
          <a:p>
            <a:fld id="{A795EF19-24CB-CF4C-9028-3413C1601FF5}" type="slidenum">
              <a:rPr lang="en-US" smtClean="0"/>
              <a:pPr/>
              <a:t>3</a:t>
            </a:fld>
            <a:endParaRPr lang="en-US" dirty="0"/>
          </a:p>
        </p:txBody>
      </p:sp>
      <p:sp>
        <p:nvSpPr>
          <p:cNvPr id="13" name="AutoShape 1"/>
          <p:cNvSpPr>
            <a:spLocks/>
          </p:cNvSpPr>
          <p:nvPr/>
        </p:nvSpPr>
        <p:spPr bwMode="auto">
          <a:xfrm rot="10800000">
            <a:off x="1796033" y="4108030"/>
            <a:ext cx="3162047" cy="2324747"/>
          </a:xfrm>
          <a:custGeom>
            <a:avLst/>
            <a:gdLst/>
            <a:ahLst/>
            <a:cxnLst/>
            <a:rect l="0" t="0" r="r" b="b"/>
            <a:pathLst>
              <a:path w="20880" h="21600">
                <a:moveTo>
                  <a:pt x="16062" y="8042"/>
                </a:moveTo>
                <a:cubicBezTo>
                  <a:pt x="15798" y="8042"/>
                  <a:pt x="15541" y="8080"/>
                  <a:pt x="15289" y="8137"/>
                </a:cubicBezTo>
                <a:cubicBezTo>
                  <a:pt x="14362" y="6932"/>
                  <a:pt x="15635" y="2055"/>
                  <a:pt x="19194" y="1243"/>
                </a:cubicBezTo>
                <a:lnTo>
                  <a:pt x="18928" y="0"/>
                </a:lnTo>
                <a:cubicBezTo>
                  <a:pt x="13424" y="1140"/>
                  <a:pt x="10442" y="9213"/>
                  <a:pt x="11312" y="16042"/>
                </a:cubicBezTo>
                <a:lnTo>
                  <a:pt x="11324" y="16020"/>
                </a:lnTo>
                <a:cubicBezTo>
                  <a:pt x="11727" y="19191"/>
                  <a:pt x="13692" y="21600"/>
                  <a:pt x="16062" y="21600"/>
                </a:cubicBezTo>
                <a:cubicBezTo>
                  <a:pt x="18723" y="21600"/>
                  <a:pt x="20880" y="18565"/>
                  <a:pt x="20880" y="14821"/>
                </a:cubicBezTo>
                <a:cubicBezTo>
                  <a:pt x="20880" y="11077"/>
                  <a:pt x="18723" y="8042"/>
                  <a:pt x="16062" y="8042"/>
                </a:cubicBezTo>
                <a:close/>
                <a:moveTo>
                  <a:pt x="4900" y="8042"/>
                </a:moveTo>
                <a:cubicBezTo>
                  <a:pt x="4636" y="8042"/>
                  <a:pt x="4379" y="8080"/>
                  <a:pt x="4127" y="8137"/>
                </a:cubicBezTo>
                <a:cubicBezTo>
                  <a:pt x="3200" y="6932"/>
                  <a:pt x="4473" y="2055"/>
                  <a:pt x="8032" y="1243"/>
                </a:cubicBezTo>
                <a:lnTo>
                  <a:pt x="7766" y="0"/>
                </a:lnTo>
                <a:cubicBezTo>
                  <a:pt x="2262" y="1140"/>
                  <a:pt x="-720" y="9213"/>
                  <a:pt x="150" y="16042"/>
                </a:cubicBezTo>
                <a:lnTo>
                  <a:pt x="161" y="16020"/>
                </a:lnTo>
                <a:cubicBezTo>
                  <a:pt x="564" y="19191"/>
                  <a:pt x="2530" y="21600"/>
                  <a:pt x="4900" y="21600"/>
                </a:cubicBezTo>
                <a:cubicBezTo>
                  <a:pt x="7561" y="21600"/>
                  <a:pt x="9718" y="18565"/>
                  <a:pt x="9718" y="14821"/>
                </a:cubicBezTo>
                <a:cubicBezTo>
                  <a:pt x="9718" y="11077"/>
                  <a:pt x="7561" y="8042"/>
                  <a:pt x="4900" y="8042"/>
                </a:cubicBezTo>
                <a:close/>
                <a:moveTo>
                  <a:pt x="4900" y="8042"/>
                </a:moveTo>
              </a:path>
            </a:pathLst>
          </a:custGeom>
          <a:solidFill>
            <a:schemeClr val="bg1"/>
          </a:solidFill>
          <a:ln>
            <a:noFill/>
          </a:ln>
        </p:spPr>
        <p:txBody>
          <a:bodyPr lIns="0" tIns="0" rIns="0" bIns="0"/>
          <a:lstStyle/>
          <a:p>
            <a:endParaRPr lang="en-US"/>
          </a:p>
        </p:txBody>
      </p:sp>
      <p:sp>
        <p:nvSpPr>
          <p:cNvPr id="14" name="TextBox 13"/>
          <p:cNvSpPr txBox="1"/>
          <p:nvPr/>
        </p:nvSpPr>
        <p:spPr>
          <a:xfrm>
            <a:off x="1544320" y="938349"/>
            <a:ext cx="3891280" cy="3631763"/>
          </a:xfrm>
          <a:prstGeom prst="rect">
            <a:avLst/>
          </a:prstGeom>
          <a:noFill/>
        </p:spPr>
        <p:txBody>
          <a:bodyPr wrap="square" rtlCol="0">
            <a:spAutoFit/>
          </a:bodyPr>
          <a:lstStyle/>
          <a:p>
            <a:pPr>
              <a:lnSpc>
                <a:spcPct val="200000"/>
              </a:lnSpc>
            </a:pPr>
            <a:r>
              <a:rPr lang="en-US" sz="2300" i="1" dirty="0">
                <a:latin typeface="Abril Text" charset="0"/>
                <a:ea typeface="Abril Text" charset="0"/>
                <a:cs typeface="Abril Text" charset="0"/>
              </a:rPr>
              <a:t>Lorem Ipsum Is Simply Dummy Text Of The Printing And Typesetting Industry Lorem Ipsum Has Been The Industry Standard</a:t>
            </a:r>
          </a:p>
        </p:txBody>
      </p:sp>
      <p:cxnSp>
        <p:nvCxnSpPr>
          <p:cNvPr id="16" name="Straight Connector 15"/>
          <p:cNvCxnSpPr/>
          <p:nvPr/>
        </p:nvCxnSpPr>
        <p:spPr>
          <a:xfrm>
            <a:off x="1646199" y="1756229"/>
            <a:ext cx="2875001"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a:off x="1646199" y="2436949"/>
            <a:ext cx="3576041"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a:off x="1646199" y="3117669"/>
            <a:ext cx="3189961"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9" name="Straight Connector 18"/>
          <p:cNvCxnSpPr/>
          <p:nvPr/>
        </p:nvCxnSpPr>
        <p:spPr>
          <a:xfrm>
            <a:off x="1646199" y="3798389"/>
            <a:ext cx="3433801"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a:off x="1646199" y="4479109"/>
            <a:ext cx="2346681"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6045672" y="3799082"/>
            <a:ext cx="5239646" cy="2631490"/>
          </a:xfrm>
          <a:prstGeom prst="rect">
            <a:avLst/>
          </a:prstGeom>
          <a:noFill/>
        </p:spPr>
        <p:txBody>
          <a:bodyPr wrap="square" rtlCol="0">
            <a:spAutoFit/>
          </a:bodyPr>
          <a:lstStyle/>
          <a:p>
            <a:pPr>
              <a:lnSpc>
                <a:spcPct val="150000"/>
              </a:lnSpc>
            </a:pPr>
            <a:r>
              <a:rPr lang="en-US" sz="1000" dirty="0">
                <a:latin typeface="Abril Text" charset="0"/>
                <a:ea typeface="Abril Text" charset="0"/>
                <a:cs typeface="Abril Text" charset="0"/>
              </a:rPr>
              <a:t>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popularized in the 1960s with the release. </a:t>
            </a:r>
            <a:r>
              <a:rPr lang="en-US" sz="1000" b="1" dirty="0">
                <a:latin typeface="Abril Text" charset="0"/>
                <a:ea typeface="Abril Text" charset="0"/>
                <a:cs typeface="Abril Text" charset="0"/>
              </a:rPr>
              <a:t>Lorem Ipsum is simply dummy text of the printing and typesetting industry. Lorem Ipsum has been the industry's standard dummy.</a:t>
            </a:r>
          </a:p>
          <a:p>
            <a:pPr>
              <a:lnSpc>
                <a:spcPct val="150000"/>
              </a:lnSpc>
            </a:pPr>
            <a:endParaRPr lang="en-US" sz="1000" dirty="0">
              <a:latin typeface="Abril Text" charset="0"/>
              <a:ea typeface="Abril Text" charset="0"/>
              <a:cs typeface="Abril Text" charset="0"/>
            </a:endParaRPr>
          </a:p>
          <a:p>
            <a:pPr>
              <a:lnSpc>
                <a:spcPct val="150000"/>
              </a:lnSpc>
            </a:pPr>
            <a:r>
              <a:rPr lang="en-US" sz="1000" dirty="0">
                <a:solidFill>
                  <a:schemeClr val="accent1"/>
                </a:solidFill>
                <a:latin typeface="Abril Text" charset="0"/>
                <a:ea typeface="Abril Text" charset="0"/>
                <a:cs typeface="Abril Text" charset="0"/>
              </a:rPr>
              <a:t>when an unknown printer took a galley of type and scrambled it to make a type specimen book. It has survived not only five centuries, but also the leap into electronic typesetting, remaining essentially unchanged. It was popularized.</a:t>
            </a:r>
          </a:p>
        </p:txBody>
      </p:sp>
      <p:grpSp>
        <p:nvGrpSpPr>
          <p:cNvPr id="10" name="Group 9"/>
          <p:cNvGrpSpPr/>
          <p:nvPr/>
        </p:nvGrpSpPr>
        <p:grpSpPr>
          <a:xfrm>
            <a:off x="4587152" y="4584655"/>
            <a:ext cx="520761" cy="1150348"/>
            <a:chOff x="2669566" y="-1216662"/>
            <a:chExt cx="593185" cy="1310337"/>
          </a:xfrm>
        </p:grpSpPr>
        <p:sp>
          <p:nvSpPr>
            <p:cNvPr id="54" name="AutoShape 25"/>
            <p:cNvSpPr>
              <a:spLocks/>
            </p:cNvSpPr>
            <p:nvPr/>
          </p:nvSpPr>
          <p:spPr bwMode="auto">
            <a:xfrm>
              <a:off x="2669566" y="-1216662"/>
              <a:ext cx="331350" cy="500500"/>
            </a:xfrm>
            <a:custGeom>
              <a:avLst/>
              <a:gdLst/>
              <a:ahLst/>
              <a:cxnLst/>
              <a:rect l="0" t="0" r="r" b="b"/>
              <a:pathLst>
                <a:path w="21058" h="20700">
                  <a:moveTo>
                    <a:pt x="19377" y="20044"/>
                  </a:moveTo>
                  <a:cubicBezTo>
                    <a:pt x="19377" y="20044"/>
                    <a:pt x="20106" y="19444"/>
                    <a:pt x="18259" y="16314"/>
                  </a:cubicBezTo>
                  <a:cubicBezTo>
                    <a:pt x="16698" y="13668"/>
                    <a:pt x="10610" y="6717"/>
                    <a:pt x="14825" y="6829"/>
                  </a:cubicBezTo>
                  <a:cubicBezTo>
                    <a:pt x="16559" y="6875"/>
                    <a:pt x="21539" y="5512"/>
                    <a:pt x="21021" y="4092"/>
                  </a:cubicBezTo>
                  <a:cubicBezTo>
                    <a:pt x="20502" y="2673"/>
                    <a:pt x="16955" y="3390"/>
                    <a:pt x="17005" y="2217"/>
                  </a:cubicBezTo>
                  <a:cubicBezTo>
                    <a:pt x="17055" y="1044"/>
                    <a:pt x="15275" y="638"/>
                    <a:pt x="14039" y="589"/>
                  </a:cubicBezTo>
                  <a:cubicBezTo>
                    <a:pt x="12803" y="541"/>
                    <a:pt x="10679" y="1583"/>
                    <a:pt x="9700" y="581"/>
                  </a:cubicBezTo>
                  <a:cubicBezTo>
                    <a:pt x="8722" y="-422"/>
                    <a:pt x="7428" y="70"/>
                    <a:pt x="6476" y="594"/>
                  </a:cubicBezTo>
                  <a:cubicBezTo>
                    <a:pt x="5525" y="1117"/>
                    <a:pt x="5037" y="1593"/>
                    <a:pt x="4965" y="1926"/>
                  </a:cubicBezTo>
                  <a:cubicBezTo>
                    <a:pt x="4892" y="2259"/>
                    <a:pt x="5113" y="2686"/>
                    <a:pt x="4796" y="3019"/>
                  </a:cubicBezTo>
                  <a:cubicBezTo>
                    <a:pt x="4479" y="3352"/>
                    <a:pt x="5344" y="2742"/>
                    <a:pt x="2982" y="3096"/>
                  </a:cubicBezTo>
                  <a:cubicBezTo>
                    <a:pt x="620" y="3450"/>
                    <a:pt x="156" y="3973"/>
                    <a:pt x="108" y="4195"/>
                  </a:cubicBezTo>
                  <a:cubicBezTo>
                    <a:pt x="60" y="4417"/>
                    <a:pt x="-61" y="5130"/>
                    <a:pt x="37" y="5479"/>
                  </a:cubicBezTo>
                  <a:cubicBezTo>
                    <a:pt x="136" y="5827"/>
                    <a:pt x="1043" y="7268"/>
                    <a:pt x="1507" y="7537"/>
                  </a:cubicBezTo>
                  <a:cubicBezTo>
                    <a:pt x="1972" y="7806"/>
                    <a:pt x="1923" y="7869"/>
                    <a:pt x="2852" y="8090"/>
                  </a:cubicBezTo>
                  <a:cubicBezTo>
                    <a:pt x="3781" y="8311"/>
                    <a:pt x="4123" y="8184"/>
                    <a:pt x="5296" y="8405"/>
                  </a:cubicBezTo>
                  <a:cubicBezTo>
                    <a:pt x="6469" y="8625"/>
                    <a:pt x="6591" y="8863"/>
                    <a:pt x="7202" y="9100"/>
                  </a:cubicBezTo>
                  <a:cubicBezTo>
                    <a:pt x="7814" y="9337"/>
                    <a:pt x="8131" y="9321"/>
                    <a:pt x="9229" y="8449"/>
                  </a:cubicBezTo>
                  <a:cubicBezTo>
                    <a:pt x="10326" y="7577"/>
                    <a:pt x="9241" y="8041"/>
                    <a:pt x="9680" y="7946"/>
                  </a:cubicBezTo>
                  <a:cubicBezTo>
                    <a:pt x="10120" y="7850"/>
                    <a:pt x="11012" y="7498"/>
                    <a:pt x="11421" y="7990"/>
                  </a:cubicBezTo>
                  <a:cubicBezTo>
                    <a:pt x="11831" y="8483"/>
                    <a:pt x="13584" y="11856"/>
                    <a:pt x="14284" y="12713"/>
                  </a:cubicBezTo>
                  <a:cubicBezTo>
                    <a:pt x="15190" y="13824"/>
                    <a:pt x="17814" y="19073"/>
                    <a:pt x="17285" y="20498"/>
                  </a:cubicBezTo>
                  <a:cubicBezTo>
                    <a:pt x="17285" y="20498"/>
                    <a:pt x="17852" y="21178"/>
                    <a:pt x="19377" y="20044"/>
                  </a:cubicBezTo>
                  <a:close/>
                  <a:moveTo>
                    <a:pt x="19377" y="20044"/>
                  </a:moveTo>
                </a:path>
              </a:pathLst>
            </a:custGeom>
            <a:solidFill>
              <a:srgbClr val="92D050"/>
            </a:solidFill>
            <a:ln>
              <a:noFill/>
            </a:ln>
          </p:spPr>
          <p:txBody>
            <a:bodyPr lIns="0" tIns="0" rIns="0" bIns="0"/>
            <a:lstStyle/>
            <a:p>
              <a:endParaRPr lang="en-US"/>
            </a:p>
          </p:txBody>
        </p:sp>
        <p:sp>
          <p:nvSpPr>
            <p:cNvPr id="55" name="AutoShape 26"/>
            <p:cNvSpPr>
              <a:spLocks/>
            </p:cNvSpPr>
            <p:nvPr/>
          </p:nvSpPr>
          <p:spPr bwMode="auto">
            <a:xfrm>
              <a:off x="2791215" y="-827384"/>
              <a:ext cx="471536" cy="921059"/>
            </a:xfrm>
            <a:custGeom>
              <a:avLst/>
              <a:gdLst/>
              <a:ahLst/>
              <a:cxnLst/>
              <a:rect l="0" t="0" r="r" b="b"/>
              <a:pathLst>
                <a:path w="18607" h="20379">
                  <a:moveTo>
                    <a:pt x="8067" y="69"/>
                  </a:moveTo>
                  <a:cubicBezTo>
                    <a:pt x="8067" y="69"/>
                    <a:pt x="13760" y="-803"/>
                    <a:pt x="15276" y="3648"/>
                  </a:cubicBezTo>
                  <a:cubicBezTo>
                    <a:pt x="16783" y="8076"/>
                    <a:pt x="20846" y="19873"/>
                    <a:pt x="16995" y="20367"/>
                  </a:cubicBezTo>
                  <a:cubicBezTo>
                    <a:pt x="13646" y="20797"/>
                    <a:pt x="1695" y="9195"/>
                    <a:pt x="58" y="3837"/>
                  </a:cubicBezTo>
                  <a:cubicBezTo>
                    <a:pt x="-754" y="1179"/>
                    <a:pt x="7153" y="192"/>
                    <a:pt x="8067" y="69"/>
                  </a:cubicBezTo>
                  <a:close/>
                  <a:moveTo>
                    <a:pt x="8067" y="69"/>
                  </a:moveTo>
                </a:path>
              </a:pathLst>
            </a:custGeom>
            <a:solidFill>
              <a:srgbClr val="FFC000"/>
            </a:solidFill>
            <a:ln>
              <a:noFill/>
            </a:ln>
          </p:spPr>
          <p:txBody>
            <a:bodyPr lIns="0" tIns="0" rIns="0" bIns="0"/>
            <a:lstStyle/>
            <a:p>
              <a:endParaRPr lang="en-US"/>
            </a:p>
          </p:txBody>
        </p:sp>
        <p:sp>
          <p:nvSpPr>
            <p:cNvPr id="56" name="AutoShape 27"/>
            <p:cNvSpPr>
              <a:spLocks/>
            </p:cNvSpPr>
            <p:nvPr/>
          </p:nvSpPr>
          <p:spPr bwMode="auto">
            <a:xfrm>
              <a:off x="2791215" y="-818116"/>
              <a:ext cx="432145" cy="911791"/>
            </a:xfrm>
            <a:custGeom>
              <a:avLst/>
              <a:gdLst/>
              <a:ahLst/>
              <a:cxnLst/>
              <a:rect l="0" t="0" r="r" b="b"/>
              <a:pathLst>
                <a:path w="19447" h="21578">
                  <a:moveTo>
                    <a:pt x="8079" y="0"/>
                  </a:moveTo>
                  <a:cubicBezTo>
                    <a:pt x="8079" y="0"/>
                    <a:pt x="1878" y="2677"/>
                    <a:pt x="11063" y="12619"/>
                  </a:cubicBezTo>
                  <a:cubicBezTo>
                    <a:pt x="16424" y="18423"/>
                    <a:pt x="20215" y="21556"/>
                    <a:pt x="19314" y="21577"/>
                  </a:cubicBezTo>
                  <a:cubicBezTo>
                    <a:pt x="18413" y="21598"/>
                    <a:pt x="16925" y="21217"/>
                    <a:pt x="12514" y="18078"/>
                  </a:cubicBezTo>
                  <a:cubicBezTo>
                    <a:pt x="8104" y="14939"/>
                    <a:pt x="-1385" y="4827"/>
                    <a:pt x="170" y="2799"/>
                  </a:cubicBezTo>
                  <a:cubicBezTo>
                    <a:pt x="1725" y="771"/>
                    <a:pt x="8500" y="-2"/>
                    <a:pt x="8079" y="0"/>
                  </a:cubicBezTo>
                  <a:close/>
                  <a:moveTo>
                    <a:pt x="8079" y="0"/>
                  </a:moveTo>
                </a:path>
              </a:pathLst>
            </a:custGeom>
            <a:solidFill>
              <a:srgbClr val="F59A00"/>
            </a:solidFill>
            <a:ln>
              <a:noFill/>
            </a:ln>
          </p:spPr>
          <p:txBody>
            <a:bodyPr lIns="0" tIns="0" rIns="0" bIns="0"/>
            <a:lstStyle/>
            <a:p>
              <a:endParaRPr lang="en-US"/>
            </a:p>
          </p:txBody>
        </p:sp>
        <p:sp>
          <p:nvSpPr>
            <p:cNvPr id="57" name="AutoShape 28"/>
            <p:cNvSpPr>
              <a:spLocks/>
            </p:cNvSpPr>
            <p:nvPr/>
          </p:nvSpPr>
          <p:spPr bwMode="auto">
            <a:xfrm>
              <a:off x="2995122" y="-373227"/>
              <a:ext cx="238664" cy="69514"/>
            </a:xfrm>
            <a:custGeom>
              <a:avLst/>
              <a:gdLst/>
              <a:ahLst/>
              <a:cxnLst/>
              <a:rect l="0" t="0" r="r" b="b"/>
              <a:pathLst>
                <a:path w="21600" h="19810">
                  <a:moveTo>
                    <a:pt x="20862" y="39"/>
                  </a:moveTo>
                  <a:cubicBezTo>
                    <a:pt x="20862" y="39"/>
                    <a:pt x="9762" y="-1790"/>
                    <a:pt x="0" y="19810"/>
                  </a:cubicBezTo>
                  <a:cubicBezTo>
                    <a:pt x="0" y="19810"/>
                    <a:pt x="12973" y="7471"/>
                    <a:pt x="21600" y="12323"/>
                  </a:cubicBezTo>
                  <a:cubicBezTo>
                    <a:pt x="21600" y="12323"/>
                    <a:pt x="20862" y="39"/>
                    <a:pt x="20862" y="39"/>
                  </a:cubicBezTo>
                  <a:close/>
                  <a:moveTo>
                    <a:pt x="20862" y="39"/>
                  </a:moveTo>
                </a:path>
              </a:pathLst>
            </a:custGeom>
            <a:solidFill>
              <a:srgbClr val="F59A00"/>
            </a:solidFill>
            <a:ln>
              <a:noFill/>
            </a:ln>
          </p:spPr>
          <p:txBody>
            <a:bodyPr lIns="0" tIns="0" rIns="0" bIns="0"/>
            <a:lstStyle/>
            <a:p>
              <a:endParaRPr lang="en-US"/>
            </a:p>
          </p:txBody>
        </p:sp>
        <p:sp>
          <p:nvSpPr>
            <p:cNvPr id="58" name="AutoShape 29"/>
            <p:cNvSpPr>
              <a:spLocks/>
            </p:cNvSpPr>
            <p:nvPr/>
          </p:nvSpPr>
          <p:spPr bwMode="auto">
            <a:xfrm>
              <a:off x="2865363" y="-475181"/>
              <a:ext cx="208542" cy="70673"/>
            </a:xfrm>
            <a:custGeom>
              <a:avLst/>
              <a:gdLst/>
              <a:ahLst/>
              <a:cxnLst/>
              <a:rect l="0" t="0" r="r" b="b"/>
              <a:pathLst>
                <a:path w="21600" h="19572">
                  <a:moveTo>
                    <a:pt x="0" y="11021"/>
                  </a:moveTo>
                  <a:cubicBezTo>
                    <a:pt x="0" y="11021"/>
                    <a:pt x="14905" y="-2028"/>
                    <a:pt x="21600" y="272"/>
                  </a:cubicBezTo>
                  <a:cubicBezTo>
                    <a:pt x="21600" y="272"/>
                    <a:pt x="7458" y="12724"/>
                    <a:pt x="1398" y="19572"/>
                  </a:cubicBezTo>
                  <a:cubicBezTo>
                    <a:pt x="1398" y="19572"/>
                    <a:pt x="0" y="11021"/>
                    <a:pt x="0" y="11021"/>
                  </a:cubicBezTo>
                  <a:close/>
                  <a:moveTo>
                    <a:pt x="0" y="11021"/>
                  </a:moveTo>
                </a:path>
              </a:pathLst>
            </a:custGeom>
            <a:solidFill>
              <a:srgbClr val="F59A00"/>
            </a:solidFill>
            <a:ln>
              <a:noFill/>
            </a:ln>
          </p:spPr>
          <p:txBody>
            <a:bodyPr lIns="0" tIns="0" rIns="0" bIns="0"/>
            <a:lstStyle/>
            <a:p>
              <a:endParaRPr lang="en-US"/>
            </a:p>
          </p:txBody>
        </p:sp>
        <p:sp>
          <p:nvSpPr>
            <p:cNvPr id="59" name="AutoShape 30"/>
            <p:cNvSpPr>
              <a:spLocks/>
            </p:cNvSpPr>
            <p:nvPr/>
          </p:nvSpPr>
          <p:spPr bwMode="auto">
            <a:xfrm>
              <a:off x="3004391" y="-206393"/>
              <a:ext cx="210859" cy="69514"/>
            </a:xfrm>
            <a:custGeom>
              <a:avLst/>
              <a:gdLst/>
              <a:ahLst/>
              <a:cxnLst/>
              <a:rect l="0" t="0" r="r" b="b"/>
              <a:pathLst>
                <a:path w="21600" h="19548">
                  <a:moveTo>
                    <a:pt x="0" y="12392"/>
                  </a:moveTo>
                  <a:cubicBezTo>
                    <a:pt x="0" y="12392"/>
                    <a:pt x="15002" y="-2052"/>
                    <a:pt x="21600" y="248"/>
                  </a:cubicBezTo>
                  <a:cubicBezTo>
                    <a:pt x="21600" y="248"/>
                    <a:pt x="7665" y="12700"/>
                    <a:pt x="1693" y="19548"/>
                  </a:cubicBezTo>
                  <a:cubicBezTo>
                    <a:pt x="1693" y="19548"/>
                    <a:pt x="0" y="12392"/>
                    <a:pt x="0" y="12392"/>
                  </a:cubicBezTo>
                  <a:close/>
                  <a:moveTo>
                    <a:pt x="0" y="12392"/>
                  </a:moveTo>
                </a:path>
              </a:pathLst>
            </a:custGeom>
            <a:solidFill>
              <a:srgbClr val="FFE200"/>
            </a:solidFill>
            <a:ln>
              <a:noFill/>
            </a:ln>
          </p:spPr>
          <p:txBody>
            <a:bodyPr lIns="0" tIns="0" rIns="0" bIns="0"/>
            <a:lstStyle/>
            <a:p>
              <a:endParaRPr lang="en-US"/>
            </a:p>
          </p:txBody>
        </p:sp>
        <p:sp>
          <p:nvSpPr>
            <p:cNvPr id="60" name="AutoShape 31"/>
            <p:cNvSpPr>
              <a:spLocks/>
            </p:cNvSpPr>
            <p:nvPr/>
          </p:nvSpPr>
          <p:spPr bwMode="auto">
            <a:xfrm>
              <a:off x="2976585" y="-827384"/>
              <a:ext cx="206225" cy="279214"/>
            </a:xfrm>
            <a:custGeom>
              <a:avLst/>
              <a:gdLst/>
              <a:ahLst/>
              <a:cxnLst/>
              <a:rect l="0" t="0" r="r" b="b"/>
              <a:pathLst>
                <a:path w="19480" h="20466">
                  <a:moveTo>
                    <a:pt x="6148" y="0"/>
                  </a:moveTo>
                  <a:cubicBezTo>
                    <a:pt x="6148" y="0"/>
                    <a:pt x="12326" y="678"/>
                    <a:pt x="14578" y="4640"/>
                  </a:cubicBezTo>
                  <a:cubicBezTo>
                    <a:pt x="16830" y="8603"/>
                    <a:pt x="21354" y="18860"/>
                    <a:pt x="18637" y="20230"/>
                  </a:cubicBezTo>
                  <a:cubicBezTo>
                    <a:pt x="15921" y="21600"/>
                    <a:pt x="889" y="17091"/>
                    <a:pt x="14" y="4486"/>
                  </a:cubicBezTo>
                  <a:cubicBezTo>
                    <a:pt x="-246" y="733"/>
                    <a:pt x="2999" y="146"/>
                    <a:pt x="6148" y="0"/>
                  </a:cubicBezTo>
                  <a:close/>
                  <a:moveTo>
                    <a:pt x="6148" y="0"/>
                  </a:moveTo>
                </a:path>
              </a:pathLst>
            </a:custGeom>
            <a:solidFill>
              <a:srgbClr val="FFE200"/>
            </a:solidFill>
            <a:ln>
              <a:noFill/>
            </a:ln>
          </p:spPr>
          <p:txBody>
            <a:bodyPr lIns="0" tIns="0" rIns="0" bIns="0"/>
            <a:lstStyle/>
            <a:p>
              <a:endParaRPr lang="en-US"/>
            </a:p>
          </p:txBody>
        </p:sp>
        <p:sp>
          <p:nvSpPr>
            <p:cNvPr id="61" name="AutoShape 32"/>
            <p:cNvSpPr>
              <a:spLocks/>
            </p:cNvSpPr>
            <p:nvPr/>
          </p:nvSpPr>
          <p:spPr bwMode="auto">
            <a:xfrm>
              <a:off x="2902437" y="-632745"/>
              <a:ext cx="291958" cy="77624"/>
            </a:xfrm>
            <a:custGeom>
              <a:avLst/>
              <a:gdLst/>
              <a:ahLst/>
              <a:cxnLst/>
              <a:rect l="0" t="0" r="r" b="b"/>
              <a:pathLst>
                <a:path w="21600" h="21600">
                  <a:moveTo>
                    <a:pt x="20998" y="0"/>
                  </a:moveTo>
                  <a:cubicBezTo>
                    <a:pt x="20998" y="0"/>
                    <a:pt x="7967" y="505"/>
                    <a:pt x="0" y="21600"/>
                  </a:cubicBezTo>
                  <a:cubicBezTo>
                    <a:pt x="0" y="21600"/>
                    <a:pt x="14559" y="7259"/>
                    <a:pt x="21600" y="11997"/>
                  </a:cubicBezTo>
                  <a:cubicBezTo>
                    <a:pt x="21600" y="11997"/>
                    <a:pt x="20998" y="0"/>
                    <a:pt x="20998" y="0"/>
                  </a:cubicBezTo>
                  <a:close/>
                  <a:moveTo>
                    <a:pt x="20998" y="0"/>
                  </a:moveTo>
                </a:path>
              </a:pathLst>
            </a:custGeom>
            <a:solidFill>
              <a:srgbClr val="FFE200"/>
            </a:solidFill>
            <a:ln>
              <a:noFill/>
            </a:ln>
          </p:spPr>
          <p:txBody>
            <a:bodyPr lIns="0" tIns="0" rIns="0" bIns="0"/>
            <a:lstStyle/>
            <a:p>
              <a:endParaRPr lang="en-US"/>
            </a:p>
          </p:txBody>
        </p:sp>
        <p:sp>
          <p:nvSpPr>
            <p:cNvPr id="62" name="AutoShape 33"/>
            <p:cNvSpPr>
              <a:spLocks/>
            </p:cNvSpPr>
            <p:nvPr/>
          </p:nvSpPr>
          <p:spPr bwMode="auto">
            <a:xfrm>
              <a:off x="3022928" y="-207552"/>
              <a:ext cx="194639" cy="84575"/>
            </a:xfrm>
            <a:custGeom>
              <a:avLst/>
              <a:gdLst/>
              <a:ahLst/>
              <a:cxnLst/>
              <a:rect l="0" t="0" r="r" b="b"/>
              <a:pathLst>
                <a:path w="21600" h="21600">
                  <a:moveTo>
                    <a:pt x="0" y="18021"/>
                  </a:moveTo>
                  <a:cubicBezTo>
                    <a:pt x="0" y="18021"/>
                    <a:pt x="17396" y="317"/>
                    <a:pt x="21600" y="0"/>
                  </a:cubicBezTo>
                  <a:lnTo>
                    <a:pt x="689" y="21600"/>
                  </a:lnTo>
                  <a:cubicBezTo>
                    <a:pt x="689" y="21600"/>
                    <a:pt x="0" y="18021"/>
                    <a:pt x="0" y="18021"/>
                  </a:cubicBezTo>
                  <a:close/>
                  <a:moveTo>
                    <a:pt x="0" y="18021"/>
                  </a:moveTo>
                </a:path>
              </a:pathLst>
            </a:custGeom>
            <a:solidFill>
              <a:srgbClr val="F59A00"/>
            </a:solidFill>
            <a:ln>
              <a:noFill/>
            </a:ln>
          </p:spPr>
          <p:txBody>
            <a:bodyPr lIns="0" tIns="0" rIns="0" bIns="0"/>
            <a:lstStyle/>
            <a:p>
              <a:endParaRPr lang="en-US"/>
            </a:p>
          </p:txBody>
        </p:sp>
        <p:sp>
          <p:nvSpPr>
            <p:cNvPr id="63" name="AutoShape 34"/>
            <p:cNvSpPr>
              <a:spLocks/>
            </p:cNvSpPr>
            <p:nvPr/>
          </p:nvSpPr>
          <p:spPr bwMode="auto">
            <a:xfrm>
              <a:off x="2995122" y="-345421"/>
              <a:ext cx="239823" cy="33599"/>
            </a:xfrm>
            <a:custGeom>
              <a:avLst/>
              <a:gdLst/>
              <a:ahLst/>
              <a:cxnLst/>
              <a:rect l="0" t="0" r="r" b="b"/>
              <a:pathLst>
                <a:path w="21600" h="13108">
                  <a:moveTo>
                    <a:pt x="21426" y="3115"/>
                  </a:moveTo>
                  <a:cubicBezTo>
                    <a:pt x="21426" y="3115"/>
                    <a:pt x="15243" y="-8492"/>
                    <a:pt x="0" y="13108"/>
                  </a:cubicBezTo>
                  <a:cubicBezTo>
                    <a:pt x="0" y="13108"/>
                    <a:pt x="12344" y="-1649"/>
                    <a:pt x="21600" y="10271"/>
                  </a:cubicBezTo>
                  <a:cubicBezTo>
                    <a:pt x="21600" y="10271"/>
                    <a:pt x="21426" y="3115"/>
                    <a:pt x="21426" y="3115"/>
                  </a:cubicBezTo>
                  <a:close/>
                  <a:moveTo>
                    <a:pt x="21426" y="3115"/>
                  </a:moveTo>
                </a:path>
              </a:pathLst>
            </a:custGeom>
            <a:solidFill>
              <a:srgbClr val="FFE200"/>
            </a:solidFill>
            <a:ln>
              <a:noFill/>
            </a:ln>
          </p:spPr>
          <p:txBody>
            <a:bodyPr lIns="0" tIns="0" rIns="0" bIns="0"/>
            <a:lstStyle/>
            <a:p>
              <a:endParaRPr lang="en-US"/>
            </a:p>
          </p:txBody>
        </p:sp>
        <p:sp>
          <p:nvSpPr>
            <p:cNvPr id="64" name="AutoShape 35"/>
            <p:cNvSpPr>
              <a:spLocks/>
            </p:cNvSpPr>
            <p:nvPr/>
          </p:nvSpPr>
          <p:spPr bwMode="auto">
            <a:xfrm>
              <a:off x="2902437" y="-595671"/>
              <a:ext cx="296593" cy="37074"/>
            </a:xfrm>
            <a:custGeom>
              <a:avLst/>
              <a:gdLst/>
              <a:ahLst/>
              <a:cxnLst/>
              <a:rect l="0" t="0" r="r" b="b"/>
              <a:pathLst>
                <a:path w="21600" h="15349">
                  <a:moveTo>
                    <a:pt x="21280" y="1266"/>
                  </a:moveTo>
                  <a:cubicBezTo>
                    <a:pt x="21280" y="1266"/>
                    <a:pt x="13913" y="-6251"/>
                    <a:pt x="0" y="15349"/>
                  </a:cubicBezTo>
                  <a:cubicBezTo>
                    <a:pt x="0" y="15349"/>
                    <a:pt x="12368" y="-654"/>
                    <a:pt x="21600" y="10895"/>
                  </a:cubicBezTo>
                  <a:cubicBezTo>
                    <a:pt x="21600" y="10895"/>
                    <a:pt x="21280" y="1266"/>
                    <a:pt x="21280" y="1266"/>
                  </a:cubicBezTo>
                  <a:close/>
                  <a:moveTo>
                    <a:pt x="21280" y="1266"/>
                  </a:moveTo>
                </a:path>
              </a:pathLst>
            </a:custGeom>
            <a:solidFill>
              <a:srgbClr val="F59A00"/>
            </a:solidFill>
            <a:ln>
              <a:noFill/>
            </a:ln>
          </p:spPr>
          <p:txBody>
            <a:bodyPr lIns="0" tIns="0" rIns="0" bIns="0"/>
            <a:lstStyle/>
            <a:p>
              <a:endParaRPr lang="en-US"/>
            </a:p>
          </p:txBody>
        </p:sp>
        <p:sp>
          <p:nvSpPr>
            <p:cNvPr id="65" name="AutoShape 36"/>
            <p:cNvSpPr>
              <a:spLocks/>
            </p:cNvSpPr>
            <p:nvPr/>
          </p:nvSpPr>
          <p:spPr bwMode="auto">
            <a:xfrm>
              <a:off x="2874632" y="-475181"/>
              <a:ext cx="194639" cy="88051"/>
            </a:xfrm>
            <a:custGeom>
              <a:avLst/>
              <a:gdLst/>
              <a:ahLst/>
              <a:cxnLst/>
              <a:rect l="0" t="0" r="r" b="b"/>
              <a:pathLst>
                <a:path w="21600" h="21600">
                  <a:moveTo>
                    <a:pt x="0" y="17016"/>
                  </a:moveTo>
                  <a:cubicBezTo>
                    <a:pt x="0" y="17016"/>
                    <a:pt x="6869" y="10690"/>
                    <a:pt x="21600" y="0"/>
                  </a:cubicBezTo>
                  <a:cubicBezTo>
                    <a:pt x="21600" y="0"/>
                    <a:pt x="4773" y="15730"/>
                    <a:pt x="1138" y="21600"/>
                  </a:cubicBezTo>
                  <a:cubicBezTo>
                    <a:pt x="1138" y="21600"/>
                    <a:pt x="0" y="17016"/>
                    <a:pt x="0" y="17016"/>
                  </a:cubicBezTo>
                  <a:close/>
                  <a:moveTo>
                    <a:pt x="0" y="17016"/>
                  </a:moveTo>
                </a:path>
              </a:pathLst>
            </a:custGeom>
            <a:solidFill>
              <a:srgbClr val="FFE200"/>
            </a:solidFill>
            <a:ln>
              <a:noFill/>
            </a:ln>
          </p:spPr>
          <p:txBody>
            <a:bodyPr lIns="0" tIns="0" rIns="0" bIns="0"/>
            <a:lstStyle/>
            <a:p>
              <a:endParaRPr lang="en-US"/>
            </a:p>
          </p:txBody>
        </p:sp>
      </p:grpSp>
      <p:sp>
        <p:nvSpPr>
          <p:cNvPr id="4" name="Picture Placeholder 3">
            <a:extLst>
              <a:ext uri="{FF2B5EF4-FFF2-40B4-BE49-F238E27FC236}">
                <a16:creationId xmlns:a16="http://schemas.microsoft.com/office/drawing/2014/main" id="{0E27A94E-99FD-4DBB-A86B-BE49C50D079C}"/>
              </a:ext>
            </a:extLst>
          </p:cNvPr>
          <p:cNvSpPr>
            <a:spLocks noGrp="1"/>
          </p:cNvSpPr>
          <p:nvPr>
            <p:ph type="pic" sz="quarter" idx="11"/>
          </p:nvPr>
        </p:nvSpPr>
        <p:spPr/>
      </p:sp>
      <p:sp>
        <p:nvSpPr>
          <p:cNvPr id="6" name="Picture Placeholder 5">
            <a:extLst>
              <a:ext uri="{FF2B5EF4-FFF2-40B4-BE49-F238E27FC236}">
                <a16:creationId xmlns:a16="http://schemas.microsoft.com/office/drawing/2014/main" id="{4A14875E-7E18-402C-A91F-2EE773E6FE87}"/>
              </a:ext>
            </a:extLst>
          </p:cNvPr>
          <p:cNvSpPr>
            <a:spLocks noGrp="1"/>
          </p:cNvSpPr>
          <p:nvPr>
            <p:ph type="pic" sz="quarter" idx="12"/>
          </p:nvPr>
        </p:nvSpPr>
        <p:spPr/>
      </p:sp>
    </p:spTree>
    <p:extLst>
      <p:ext uri="{BB962C8B-B14F-4D97-AF65-F5344CB8AC3E}">
        <p14:creationId xmlns:p14="http://schemas.microsoft.com/office/powerpoint/2010/main" val="332783368"/>
      </p:ext>
    </p:extLst>
  </p:cSld>
  <p:clrMapOvr>
    <a:masterClrMapping/>
  </p:clrMapOvr>
  <mc:AlternateContent xmlns:mc="http://schemas.openxmlformats.org/markup-compatibility/2006" xmlns:p14="http://schemas.microsoft.com/office/powerpoint/2010/main">
    <mc:Choice Requires="p14">
      <p:transition spd="slow" p14:dur="1300">
        <p14:pan dir="u"/>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23"/>
                                        </p:tgtEl>
                                        <p:attrNameLst>
                                          <p:attrName>style.visibility</p:attrName>
                                        </p:attrNameLst>
                                      </p:cBhvr>
                                      <p:to>
                                        <p:strVal val="visible"/>
                                      </p:to>
                                    </p:set>
                                    <p:animEffect transition="in" filter="wipe(up)">
                                      <p:cBhvr>
                                        <p:cTn id="7" dur="500"/>
                                        <p:tgtEl>
                                          <p:spTgt spid="2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3"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1" name="Picture 10">
            <a:extLst>
              <a:ext uri="{FF2B5EF4-FFF2-40B4-BE49-F238E27FC236}">
                <a16:creationId xmlns:a16="http://schemas.microsoft.com/office/drawing/2014/main" id="{03ADD7B8-DAC6-4848-AB34-BE7B7253E3F7}"/>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7001206" y="2311999"/>
            <a:ext cx="4285588" cy="1109144"/>
          </a:xfrm>
          <a:prstGeom prst="rect">
            <a:avLst/>
          </a:prstGeom>
        </p:spPr>
      </p:pic>
      <p:sp>
        <p:nvSpPr>
          <p:cNvPr id="3" name="Picture Placeholder 2">
            <a:extLst>
              <a:ext uri="{FF2B5EF4-FFF2-40B4-BE49-F238E27FC236}">
                <a16:creationId xmlns:a16="http://schemas.microsoft.com/office/drawing/2014/main" id="{BFDFC93E-10CE-435E-9851-B62C25AAC479}"/>
              </a:ext>
            </a:extLst>
          </p:cNvPr>
          <p:cNvSpPr>
            <a:spLocks noGrp="1"/>
          </p:cNvSpPr>
          <p:nvPr>
            <p:ph type="pic" sz="quarter" idx="10"/>
          </p:nvPr>
        </p:nvSpPr>
        <p:spPr/>
      </p:sp>
    </p:spTree>
    <p:extLst>
      <p:ext uri="{BB962C8B-B14F-4D97-AF65-F5344CB8AC3E}">
        <p14:creationId xmlns:p14="http://schemas.microsoft.com/office/powerpoint/2010/main" val="1412396283"/>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Oval 12">
            <a:extLst>
              <a:ext uri="{FF2B5EF4-FFF2-40B4-BE49-F238E27FC236}">
                <a16:creationId xmlns:a16="http://schemas.microsoft.com/office/drawing/2014/main" id="{59A835B4-4894-4178-A50E-88B8152E68C7}"/>
              </a:ext>
            </a:extLst>
          </p:cNvPr>
          <p:cNvSpPr/>
          <p:nvPr/>
        </p:nvSpPr>
        <p:spPr>
          <a:xfrm>
            <a:off x="1849120" y="2252868"/>
            <a:ext cx="508000" cy="50800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TextBox 13">
            <a:extLst>
              <a:ext uri="{FF2B5EF4-FFF2-40B4-BE49-F238E27FC236}">
                <a16:creationId xmlns:a16="http://schemas.microsoft.com/office/drawing/2014/main" id="{7BD89C42-88A3-4033-90AE-A76135547E20}"/>
              </a:ext>
            </a:extLst>
          </p:cNvPr>
          <p:cNvSpPr txBox="1"/>
          <p:nvPr/>
        </p:nvSpPr>
        <p:spPr>
          <a:xfrm>
            <a:off x="1898104" y="2349327"/>
            <a:ext cx="407200" cy="276999"/>
          </a:xfrm>
          <a:prstGeom prst="rect">
            <a:avLst/>
          </a:prstGeom>
          <a:noFill/>
        </p:spPr>
        <p:txBody>
          <a:bodyPr wrap="square" rtlCol="0">
            <a:spAutoFit/>
          </a:bodyPr>
          <a:lstStyle/>
          <a:p>
            <a:pPr algn="ctr"/>
            <a:r>
              <a:rPr lang="en-US" sz="1200" b="1">
                <a:solidFill>
                  <a:srgbClr val="000000"/>
                </a:solidFill>
                <a:latin typeface="Abril Text" charset="0"/>
                <a:ea typeface="Abril Text" charset="0"/>
                <a:cs typeface="Abril Text" charset="0"/>
              </a:rPr>
              <a:t>01</a:t>
            </a:r>
            <a:endParaRPr lang="en-US" sz="1200" b="1" dirty="0">
              <a:solidFill>
                <a:srgbClr val="000000"/>
              </a:solidFill>
              <a:latin typeface="Abril Text" charset="0"/>
              <a:ea typeface="Abril Text" charset="0"/>
              <a:cs typeface="Abril Text" charset="0"/>
            </a:endParaRPr>
          </a:p>
        </p:txBody>
      </p:sp>
      <p:sp>
        <p:nvSpPr>
          <p:cNvPr id="10" name="TextBox 9">
            <a:extLst>
              <a:ext uri="{FF2B5EF4-FFF2-40B4-BE49-F238E27FC236}">
                <a16:creationId xmlns:a16="http://schemas.microsoft.com/office/drawing/2014/main" id="{9BD0DA18-D9AF-4DE5-A85F-69D08E38E774}"/>
              </a:ext>
            </a:extLst>
          </p:cNvPr>
          <p:cNvSpPr txBox="1"/>
          <p:nvPr/>
        </p:nvSpPr>
        <p:spPr>
          <a:xfrm>
            <a:off x="2434198" y="2408562"/>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12" name="TextBox 11">
            <a:extLst>
              <a:ext uri="{FF2B5EF4-FFF2-40B4-BE49-F238E27FC236}">
                <a16:creationId xmlns:a16="http://schemas.microsoft.com/office/drawing/2014/main" id="{94A3924D-7B87-43E3-B78A-F66869D8F1C2}"/>
              </a:ext>
            </a:extLst>
          </p:cNvPr>
          <p:cNvSpPr txBox="1"/>
          <p:nvPr/>
        </p:nvSpPr>
        <p:spPr>
          <a:xfrm>
            <a:off x="2434198" y="2117662"/>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Ipsum is simply dummy</a:t>
            </a:r>
          </a:p>
        </p:txBody>
      </p:sp>
      <p:sp>
        <p:nvSpPr>
          <p:cNvPr id="19" name="Oval 18">
            <a:extLst>
              <a:ext uri="{FF2B5EF4-FFF2-40B4-BE49-F238E27FC236}">
                <a16:creationId xmlns:a16="http://schemas.microsoft.com/office/drawing/2014/main" id="{722EF126-C67B-4887-9858-3D789D303C9E}"/>
              </a:ext>
            </a:extLst>
          </p:cNvPr>
          <p:cNvSpPr/>
          <p:nvPr/>
        </p:nvSpPr>
        <p:spPr>
          <a:xfrm>
            <a:off x="1849120" y="3319668"/>
            <a:ext cx="508000" cy="5080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a:extLst>
              <a:ext uri="{FF2B5EF4-FFF2-40B4-BE49-F238E27FC236}">
                <a16:creationId xmlns:a16="http://schemas.microsoft.com/office/drawing/2014/main" id="{F8D02FA8-1C9E-454C-A702-74DC446FC196}"/>
              </a:ext>
            </a:extLst>
          </p:cNvPr>
          <p:cNvSpPr txBox="1"/>
          <p:nvPr/>
        </p:nvSpPr>
        <p:spPr>
          <a:xfrm>
            <a:off x="1898104" y="3416127"/>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02</a:t>
            </a:r>
          </a:p>
        </p:txBody>
      </p:sp>
      <p:sp>
        <p:nvSpPr>
          <p:cNvPr id="17" name="TextBox 16">
            <a:extLst>
              <a:ext uri="{FF2B5EF4-FFF2-40B4-BE49-F238E27FC236}">
                <a16:creationId xmlns:a16="http://schemas.microsoft.com/office/drawing/2014/main" id="{61B63A95-1B0E-4D46-A8B2-ED7FC03EBC5B}"/>
              </a:ext>
            </a:extLst>
          </p:cNvPr>
          <p:cNvSpPr txBox="1"/>
          <p:nvPr/>
        </p:nvSpPr>
        <p:spPr>
          <a:xfrm>
            <a:off x="2434198" y="3475362"/>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18" name="TextBox 17">
            <a:extLst>
              <a:ext uri="{FF2B5EF4-FFF2-40B4-BE49-F238E27FC236}">
                <a16:creationId xmlns:a16="http://schemas.microsoft.com/office/drawing/2014/main" id="{0F54CEE5-48B5-448E-A10E-BE677E8B6143}"/>
              </a:ext>
            </a:extLst>
          </p:cNvPr>
          <p:cNvSpPr txBox="1"/>
          <p:nvPr/>
        </p:nvSpPr>
        <p:spPr>
          <a:xfrm>
            <a:off x="2434198" y="3184462"/>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Printing And Typesetting Ind.</a:t>
            </a:r>
          </a:p>
        </p:txBody>
      </p:sp>
      <p:sp>
        <p:nvSpPr>
          <p:cNvPr id="25" name="Oval 24">
            <a:extLst>
              <a:ext uri="{FF2B5EF4-FFF2-40B4-BE49-F238E27FC236}">
                <a16:creationId xmlns:a16="http://schemas.microsoft.com/office/drawing/2014/main" id="{986EE66D-0C1C-4BE7-AF97-A2FAA2FCE11C}"/>
              </a:ext>
            </a:extLst>
          </p:cNvPr>
          <p:cNvSpPr/>
          <p:nvPr/>
        </p:nvSpPr>
        <p:spPr>
          <a:xfrm>
            <a:off x="1849120" y="4386468"/>
            <a:ext cx="508000" cy="508000"/>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TextBox 25">
            <a:extLst>
              <a:ext uri="{FF2B5EF4-FFF2-40B4-BE49-F238E27FC236}">
                <a16:creationId xmlns:a16="http://schemas.microsoft.com/office/drawing/2014/main" id="{FB0F1395-F5AD-4F19-8004-6E4E027DFAFA}"/>
              </a:ext>
            </a:extLst>
          </p:cNvPr>
          <p:cNvSpPr txBox="1"/>
          <p:nvPr/>
        </p:nvSpPr>
        <p:spPr>
          <a:xfrm>
            <a:off x="1898104" y="4482927"/>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03</a:t>
            </a:r>
          </a:p>
        </p:txBody>
      </p:sp>
      <p:sp>
        <p:nvSpPr>
          <p:cNvPr id="23" name="TextBox 22">
            <a:extLst>
              <a:ext uri="{FF2B5EF4-FFF2-40B4-BE49-F238E27FC236}">
                <a16:creationId xmlns:a16="http://schemas.microsoft.com/office/drawing/2014/main" id="{57C0F267-715E-4F68-B637-96AC33B90A40}"/>
              </a:ext>
            </a:extLst>
          </p:cNvPr>
          <p:cNvSpPr txBox="1"/>
          <p:nvPr/>
        </p:nvSpPr>
        <p:spPr>
          <a:xfrm>
            <a:off x="2434198" y="4542162"/>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24" name="TextBox 23">
            <a:extLst>
              <a:ext uri="{FF2B5EF4-FFF2-40B4-BE49-F238E27FC236}">
                <a16:creationId xmlns:a16="http://schemas.microsoft.com/office/drawing/2014/main" id="{53292E40-7C34-4FE8-AD29-339F9A93DF43}"/>
              </a:ext>
            </a:extLst>
          </p:cNvPr>
          <p:cNvSpPr txBox="1"/>
          <p:nvPr/>
        </p:nvSpPr>
        <p:spPr>
          <a:xfrm>
            <a:off x="2434198" y="4251262"/>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Simply dummy text</a:t>
            </a:r>
          </a:p>
        </p:txBody>
      </p:sp>
      <p:sp>
        <p:nvSpPr>
          <p:cNvPr id="31" name="Oval 30">
            <a:extLst>
              <a:ext uri="{FF2B5EF4-FFF2-40B4-BE49-F238E27FC236}">
                <a16:creationId xmlns:a16="http://schemas.microsoft.com/office/drawing/2014/main" id="{6CF21602-8AAA-422F-946A-50876AFD0F37}"/>
              </a:ext>
            </a:extLst>
          </p:cNvPr>
          <p:cNvSpPr/>
          <p:nvPr/>
        </p:nvSpPr>
        <p:spPr>
          <a:xfrm>
            <a:off x="1849120" y="5453268"/>
            <a:ext cx="508000" cy="508000"/>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a:extLst>
              <a:ext uri="{FF2B5EF4-FFF2-40B4-BE49-F238E27FC236}">
                <a16:creationId xmlns:a16="http://schemas.microsoft.com/office/drawing/2014/main" id="{C14BA27E-D12B-4D44-B196-935A155C12C3}"/>
              </a:ext>
            </a:extLst>
          </p:cNvPr>
          <p:cNvSpPr txBox="1"/>
          <p:nvPr/>
        </p:nvSpPr>
        <p:spPr>
          <a:xfrm>
            <a:off x="1898104" y="5549727"/>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04</a:t>
            </a:r>
          </a:p>
        </p:txBody>
      </p:sp>
      <p:sp>
        <p:nvSpPr>
          <p:cNvPr id="29" name="TextBox 28">
            <a:extLst>
              <a:ext uri="{FF2B5EF4-FFF2-40B4-BE49-F238E27FC236}">
                <a16:creationId xmlns:a16="http://schemas.microsoft.com/office/drawing/2014/main" id="{92545CA1-6277-4061-939E-6CE99C09A9D7}"/>
              </a:ext>
            </a:extLst>
          </p:cNvPr>
          <p:cNvSpPr txBox="1"/>
          <p:nvPr/>
        </p:nvSpPr>
        <p:spPr>
          <a:xfrm>
            <a:off x="2434198" y="5608962"/>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30" name="TextBox 29">
            <a:extLst>
              <a:ext uri="{FF2B5EF4-FFF2-40B4-BE49-F238E27FC236}">
                <a16:creationId xmlns:a16="http://schemas.microsoft.com/office/drawing/2014/main" id="{C5018100-125B-45F9-943F-0A62F783F267}"/>
              </a:ext>
            </a:extLst>
          </p:cNvPr>
          <p:cNvSpPr txBox="1"/>
          <p:nvPr/>
        </p:nvSpPr>
        <p:spPr>
          <a:xfrm>
            <a:off x="2434198" y="5318062"/>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It’s and simply heading</a:t>
            </a:r>
          </a:p>
        </p:txBody>
      </p:sp>
      <p:grpSp>
        <p:nvGrpSpPr>
          <p:cNvPr id="33" name="Group 32">
            <a:extLst>
              <a:ext uri="{FF2B5EF4-FFF2-40B4-BE49-F238E27FC236}">
                <a16:creationId xmlns:a16="http://schemas.microsoft.com/office/drawing/2014/main" id="{0427ABA9-07C1-4565-9E89-C25A75FEE2B3}"/>
              </a:ext>
            </a:extLst>
          </p:cNvPr>
          <p:cNvGrpSpPr/>
          <p:nvPr/>
        </p:nvGrpSpPr>
        <p:grpSpPr>
          <a:xfrm>
            <a:off x="6634480" y="2117662"/>
            <a:ext cx="3596640" cy="758336"/>
            <a:chOff x="1198880" y="1866314"/>
            <a:chExt cx="3596640" cy="758336"/>
          </a:xfrm>
        </p:grpSpPr>
        <p:grpSp>
          <p:nvGrpSpPr>
            <p:cNvPr id="34" name="Group 33">
              <a:extLst>
                <a:ext uri="{FF2B5EF4-FFF2-40B4-BE49-F238E27FC236}">
                  <a16:creationId xmlns:a16="http://schemas.microsoft.com/office/drawing/2014/main" id="{DDB93286-E21E-4AE7-89B0-C6A0834D90B7}"/>
                </a:ext>
              </a:extLst>
            </p:cNvPr>
            <p:cNvGrpSpPr/>
            <p:nvPr/>
          </p:nvGrpSpPr>
          <p:grpSpPr>
            <a:xfrm>
              <a:off x="1198880" y="2001520"/>
              <a:ext cx="508000" cy="508000"/>
              <a:chOff x="2885440" y="2316480"/>
              <a:chExt cx="508000" cy="508000"/>
            </a:xfrm>
          </p:grpSpPr>
          <p:sp>
            <p:nvSpPr>
              <p:cNvPr id="37" name="Oval 36">
                <a:extLst>
                  <a:ext uri="{FF2B5EF4-FFF2-40B4-BE49-F238E27FC236}">
                    <a16:creationId xmlns:a16="http://schemas.microsoft.com/office/drawing/2014/main" id="{2AFB66BA-9A20-4B63-98AC-9B4C94D944F0}"/>
                  </a:ext>
                </a:extLst>
              </p:cNvPr>
              <p:cNvSpPr/>
              <p:nvPr/>
            </p:nvSpPr>
            <p:spPr>
              <a:xfrm>
                <a:off x="2885440" y="2316480"/>
                <a:ext cx="508000" cy="50800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TextBox 37">
                <a:extLst>
                  <a:ext uri="{FF2B5EF4-FFF2-40B4-BE49-F238E27FC236}">
                    <a16:creationId xmlns:a16="http://schemas.microsoft.com/office/drawing/2014/main" id="{EC3BFF71-9650-4E64-B6FF-7507C04DD9D8}"/>
                  </a:ext>
                </a:extLst>
              </p:cNvPr>
              <p:cNvSpPr txBox="1"/>
              <p:nvPr/>
            </p:nvSpPr>
            <p:spPr>
              <a:xfrm>
                <a:off x="2934424" y="2412939"/>
                <a:ext cx="407200" cy="276999"/>
              </a:xfrm>
              <a:prstGeom prst="rect">
                <a:avLst/>
              </a:prstGeom>
              <a:noFill/>
            </p:spPr>
            <p:txBody>
              <a:bodyPr wrap="square" rtlCol="0">
                <a:spAutoFit/>
              </a:bodyPr>
              <a:lstStyle/>
              <a:p>
                <a:pPr algn="ctr"/>
                <a:r>
                  <a:rPr lang="en-US" sz="1200" b="1" dirty="0">
                    <a:solidFill>
                      <a:schemeClr val="bg1"/>
                    </a:solidFill>
                    <a:latin typeface="Abril Text" charset="0"/>
                    <a:ea typeface="Abril Text" charset="0"/>
                    <a:cs typeface="Abril Text" charset="0"/>
                  </a:rPr>
                  <a:t>05</a:t>
                </a:r>
              </a:p>
            </p:txBody>
          </p:sp>
        </p:grpSp>
        <p:sp>
          <p:nvSpPr>
            <p:cNvPr id="35" name="TextBox 34">
              <a:extLst>
                <a:ext uri="{FF2B5EF4-FFF2-40B4-BE49-F238E27FC236}">
                  <a16:creationId xmlns:a16="http://schemas.microsoft.com/office/drawing/2014/main" id="{EB3F99C8-5B3A-49C6-B36F-164819352D5E}"/>
                </a:ext>
              </a:extLst>
            </p:cNvPr>
            <p:cNvSpPr txBox="1"/>
            <p:nvPr/>
          </p:nvSpPr>
          <p:spPr>
            <a:xfrm>
              <a:off x="1783958" y="2157214"/>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36" name="TextBox 35">
              <a:extLst>
                <a:ext uri="{FF2B5EF4-FFF2-40B4-BE49-F238E27FC236}">
                  <a16:creationId xmlns:a16="http://schemas.microsoft.com/office/drawing/2014/main" id="{64F960B8-A15F-41E9-B735-F7D5835E73AE}"/>
                </a:ext>
              </a:extLst>
            </p:cNvPr>
            <p:cNvSpPr txBox="1"/>
            <p:nvPr/>
          </p:nvSpPr>
          <p:spPr>
            <a:xfrm>
              <a:off x="1783958" y="1866314"/>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Ipsum is simply dummy</a:t>
              </a:r>
            </a:p>
          </p:txBody>
        </p:sp>
      </p:grpSp>
      <p:grpSp>
        <p:nvGrpSpPr>
          <p:cNvPr id="39" name="Group 38">
            <a:extLst>
              <a:ext uri="{FF2B5EF4-FFF2-40B4-BE49-F238E27FC236}">
                <a16:creationId xmlns:a16="http://schemas.microsoft.com/office/drawing/2014/main" id="{57D87EE4-C775-4234-BC20-24E3257BD564}"/>
              </a:ext>
            </a:extLst>
          </p:cNvPr>
          <p:cNvGrpSpPr/>
          <p:nvPr/>
        </p:nvGrpSpPr>
        <p:grpSpPr>
          <a:xfrm>
            <a:off x="6634480" y="3184462"/>
            <a:ext cx="3596640" cy="758336"/>
            <a:chOff x="1198880" y="1866314"/>
            <a:chExt cx="3596640" cy="758336"/>
          </a:xfrm>
        </p:grpSpPr>
        <p:grpSp>
          <p:nvGrpSpPr>
            <p:cNvPr id="40" name="Group 39">
              <a:extLst>
                <a:ext uri="{FF2B5EF4-FFF2-40B4-BE49-F238E27FC236}">
                  <a16:creationId xmlns:a16="http://schemas.microsoft.com/office/drawing/2014/main" id="{F6169649-BAE3-462D-9D93-D47AC0D67610}"/>
                </a:ext>
              </a:extLst>
            </p:cNvPr>
            <p:cNvGrpSpPr/>
            <p:nvPr/>
          </p:nvGrpSpPr>
          <p:grpSpPr>
            <a:xfrm>
              <a:off x="1198880" y="2001520"/>
              <a:ext cx="508000" cy="508000"/>
              <a:chOff x="2885440" y="2316480"/>
              <a:chExt cx="508000" cy="508000"/>
            </a:xfrm>
          </p:grpSpPr>
          <p:sp>
            <p:nvSpPr>
              <p:cNvPr id="43" name="Oval 42">
                <a:extLst>
                  <a:ext uri="{FF2B5EF4-FFF2-40B4-BE49-F238E27FC236}">
                    <a16:creationId xmlns:a16="http://schemas.microsoft.com/office/drawing/2014/main" id="{76941AB3-D29C-4AB5-8190-F802FDF67B5C}"/>
                  </a:ext>
                </a:extLst>
              </p:cNvPr>
              <p:cNvSpPr/>
              <p:nvPr/>
            </p:nvSpPr>
            <p:spPr>
              <a:xfrm>
                <a:off x="2885440" y="2316480"/>
                <a:ext cx="508000" cy="508000"/>
              </a:xfrm>
              <a:prstGeom prst="ellipse">
                <a:avLst/>
              </a:prstGeom>
              <a:solidFill>
                <a:schemeClr val="tx1">
                  <a:alpha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9B8AFB4C-6FBA-4588-B10F-8E4DC6DF44E1}"/>
                  </a:ext>
                </a:extLst>
              </p:cNvPr>
              <p:cNvSpPr txBox="1"/>
              <p:nvPr/>
            </p:nvSpPr>
            <p:spPr>
              <a:xfrm>
                <a:off x="2934424" y="2412939"/>
                <a:ext cx="407200" cy="276999"/>
              </a:xfrm>
              <a:prstGeom prst="rect">
                <a:avLst/>
              </a:prstGeom>
              <a:noFill/>
            </p:spPr>
            <p:txBody>
              <a:bodyPr wrap="square" rtlCol="0">
                <a:spAutoFit/>
              </a:bodyPr>
              <a:lstStyle/>
              <a:p>
                <a:pPr algn="ctr"/>
                <a:r>
                  <a:rPr lang="en-US" sz="1200" b="1" dirty="0">
                    <a:solidFill>
                      <a:schemeClr val="bg1"/>
                    </a:solidFill>
                    <a:latin typeface="Abril Text" charset="0"/>
                    <a:ea typeface="Abril Text" charset="0"/>
                    <a:cs typeface="Abril Text" charset="0"/>
                  </a:rPr>
                  <a:t>06</a:t>
                </a:r>
              </a:p>
            </p:txBody>
          </p:sp>
        </p:grpSp>
        <p:sp>
          <p:nvSpPr>
            <p:cNvPr id="41" name="TextBox 40">
              <a:extLst>
                <a:ext uri="{FF2B5EF4-FFF2-40B4-BE49-F238E27FC236}">
                  <a16:creationId xmlns:a16="http://schemas.microsoft.com/office/drawing/2014/main" id="{E3F91E66-A7F5-4D3E-BF04-C7A277D83403}"/>
                </a:ext>
              </a:extLst>
            </p:cNvPr>
            <p:cNvSpPr txBox="1"/>
            <p:nvPr/>
          </p:nvSpPr>
          <p:spPr>
            <a:xfrm>
              <a:off x="1783958" y="2157214"/>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42" name="TextBox 41">
              <a:extLst>
                <a:ext uri="{FF2B5EF4-FFF2-40B4-BE49-F238E27FC236}">
                  <a16:creationId xmlns:a16="http://schemas.microsoft.com/office/drawing/2014/main" id="{6D6392A8-DF60-4C66-8E45-BF3DB85F49FD}"/>
                </a:ext>
              </a:extLst>
            </p:cNvPr>
            <p:cNvSpPr txBox="1"/>
            <p:nvPr/>
          </p:nvSpPr>
          <p:spPr>
            <a:xfrm>
              <a:off x="1783958" y="1866314"/>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Printing And Typesetting Ind.</a:t>
              </a:r>
            </a:p>
          </p:txBody>
        </p:sp>
      </p:grpSp>
      <p:grpSp>
        <p:nvGrpSpPr>
          <p:cNvPr id="45" name="Group 44">
            <a:extLst>
              <a:ext uri="{FF2B5EF4-FFF2-40B4-BE49-F238E27FC236}">
                <a16:creationId xmlns:a16="http://schemas.microsoft.com/office/drawing/2014/main" id="{C234D4F7-946F-49A2-85A8-C288DFD50386}"/>
              </a:ext>
            </a:extLst>
          </p:cNvPr>
          <p:cNvGrpSpPr/>
          <p:nvPr/>
        </p:nvGrpSpPr>
        <p:grpSpPr>
          <a:xfrm>
            <a:off x="6634480" y="4251262"/>
            <a:ext cx="3596640" cy="758336"/>
            <a:chOff x="1198880" y="1866314"/>
            <a:chExt cx="3596640" cy="758336"/>
          </a:xfrm>
        </p:grpSpPr>
        <p:grpSp>
          <p:nvGrpSpPr>
            <p:cNvPr id="46" name="Group 45">
              <a:extLst>
                <a:ext uri="{FF2B5EF4-FFF2-40B4-BE49-F238E27FC236}">
                  <a16:creationId xmlns:a16="http://schemas.microsoft.com/office/drawing/2014/main" id="{681418DD-307F-46F7-B78D-021D7C979CC1}"/>
                </a:ext>
              </a:extLst>
            </p:cNvPr>
            <p:cNvGrpSpPr/>
            <p:nvPr/>
          </p:nvGrpSpPr>
          <p:grpSpPr>
            <a:xfrm>
              <a:off x="1198880" y="2001520"/>
              <a:ext cx="508000" cy="508000"/>
              <a:chOff x="2885440" y="2316480"/>
              <a:chExt cx="508000" cy="508000"/>
            </a:xfrm>
          </p:grpSpPr>
          <p:sp>
            <p:nvSpPr>
              <p:cNvPr id="49" name="Oval 48">
                <a:extLst>
                  <a:ext uri="{FF2B5EF4-FFF2-40B4-BE49-F238E27FC236}">
                    <a16:creationId xmlns:a16="http://schemas.microsoft.com/office/drawing/2014/main" id="{4A8BB486-1C76-4B23-B4A2-25443395BA8E}"/>
                  </a:ext>
                </a:extLst>
              </p:cNvPr>
              <p:cNvSpPr/>
              <p:nvPr/>
            </p:nvSpPr>
            <p:spPr>
              <a:xfrm>
                <a:off x="2885440" y="2316480"/>
                <a:ext cx="508000" cy="508000"/>
              </a:xfrm>
              <a:prstGeom prst="ellipse">
                <a:avLst/>
              </a:prstGeom>
              <a:solidFill>
                <a:schemeClr val="tx1">
                  <a:alpha val="5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1B451D0B-A2F9-438C-8005-B00053A43F40}"/>
                  </a:ext>
                </a:extLst>
              </p:cNvPr>
              <p:cNvSpPr txBox="1"/>
              <p:nvPr/>
            </p:nvSpPr>
            <p:spPr>
              <a:xfrm>
                <a:off x="2934424" y="2412939"/>
                <a:ext cx="407200" cy="276999"/>
              </a:xfrm>
              <a:prstGeom prst="rect">
                <a:avLst/>
              </a:prstGeom>
              <a:noFill/>
            </p:spPr>
            <p:txBody>
              <a:bodyPr wrap="square" rtlCol="0">
                <a:spAutoFit/>
              </a:bodyPr>
              <a:lstStyle/>
              <a:p>
                <a:pPr algn="ctr"/>
                <a:r>
                  <a:rPr lang="en-US" sz="1200" b="1" dirty="0">
                    <a:solidFill>
                      <a:schemeClr val="bg1"/>
                    </a:solidFill>
                    <a:latin typeface="Abril Text" charset="0"/>
                    <a:ea typeface="Abril Text" charset="0"/>
                    <a:cs typeface="Abril Text" charset="0"/>
                  </a:rPr>
                  <a:t>07</a:t>
                </a:r>
              </a:p>
            </p:txBody>
          </p:sp>
        </p:grpSp>
        <p:sp>
          <p:nvSpPr>
            <p:cNvPr id="47" name="TextBox 46">
              <a:extLst>
                <a:ext uri="{FF2B5EF4-FFF2-40B4-BE49-F238E27FC236}">
                  <a16:creationId xmlns:a16="http://schemas.microsoft.com/office/drawing/2014/main" id="{0EB6DE78-7688-4143-B520-42EDB8ABB5AF}"/>
                </a:ext>
              </a:extLst>
            </p:cNvPr>
            <p:cNvSpPr txBox="1"/>
            <p:nvPr/>
          </p:nvSpPr>
          <p:spPr>
            <a:xfrm>
              <a:off x="1783958" y="2157214"/>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48" name="TextBox 47">
              <a:extLst>
                <a:ext uri="{FF2B5EF4-FFF2-40B4-BE49-F238E27FC236}">
                  <a16:creationId xmlns:a16="http://schemas.microsoft.com/office/drawing/2014/main" id="{3C14A9CA-DF4A-498A-8C0F-602CE4808C2B}"/>
                </a:ext>
              </a:extLst>
            </p:cNvPr>
            <p:cNvSpPr txBox="1"/>
            <p:nvPr/>
          </p:nvSpPr>
          <p:spPr>
            <a:xfrm>
              <a:off x="1783958" y="1866314"/>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Simply dummy text</a:t>
              </a:r>
            </a:p>
          </p:txBody>
        </p:sp>
      </p:grpSp>
      <p:grpSp>
        <p:nvGrpSpPr>
          <p:cNvPr id="51" name="Group 50">
            <a:extLst>
              <a:ext uri="{FF2B5EF4-FFF2-40B4-BE49-F238E27FC236}">
                <a16:creationId xmlns:a16="http://schemas.microsoft.com/office/drawing/2014/main" id="{7EB1E63B-438E-4C1F-B52B-2C848769158F}"/>
              </a:ext>
            </a:extLst>
          </p:cNvPr>
          <p:cNvGrpSpPr/>
          <p:nvPr/>
        </p:nvGrpSpPr>
        <p:grpSpPr>
          <a:xfrm>
            <a:off x="6634480" y="5318062"/>
            <a:ext cx="3596640" cy="758336"/>
            <a:chOff x="1198880" y="1866314"/>
            <a:chExt cx="3596640" cy="758336"/>
          </a:xfrm>
        </p:grpSpPr>
        <p:grpSp>
          <p:nvGrpSpPr>
            <p:cNvPr id="52" name="Group 51">
              <a:extLst>
                <a:ext uri="{FF2B5EF4-FFF2-40B4-BE49-F238E27FC236}">
                  <a16:creationId xmlns:a16="http://schemas.microsoft.com/office/drawing/2014/main" id="{CF9C74BC-A087-4AB8-98E3-059804907977}"/>
                </a:ext>
              </a:extLst>
            </p:cNvPr>
            <p:cNvGrpSpPr/>
            <p:nvPr/>
          </p:nvGrpSpPr>
          <p:grpSpPr>
            <a:xfrm>
              <a:off x="1198880" y="2001520"/>
              <a:ext cx="508000" cy="508000"/>
              <a:chOff x="2885440" y="2316480"/>
              <a:chExt cx="508000" cy="508000"/>
            </a:xfrm>
          </p:grpSpPr>
          <p:sp>
            <p:nvSpPr>
              <p:cNvPr id="55" name="Oval 54">
                <a:extLst>
                  <a:ext uri="{FF2B5EF4-FFF2-40B4-BE49-F238E27FC236}">
                    <a16:creationId xmlns:a16="http://schemas.microsoft.com/office/drawing/2014/main" id="{2A71AC5E-9BA2-4B1D-94B1-177232572AF7}"/>
                  </a:ext>
                </a:extLst>
              </p:cNvPr>
              <p:cNvSpPr/>
              <p:nvPr/>
            </p:nvSpPr>
            <p:spPr>
              <a:xfrm>
                <a:off x="2885440" y="2316480"/>
                <a:ext cx="508000" cy="508000"/>
              </a:xfrm>
              <a:prstGeom prst="ellipse">
                <a:avLst/>
              </a:prstGeom>
              <a:solidFill>
                <a:schemeClr val="tx1">
                  <a:alpha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TextBox 55">
                <a:extLst>
                  <a:ext uri="{FF2B5EF4-FFF2-40B4-BE49-F238E27FC236}">
                    <a16:creationId xmlns:a16="http://schemas.microsoft.com/office/drawing/2014/main" id="{1371AEB3-42F1-44EE-9F19-624F3639F5D2}"/>
                  </a:ext>
                </a:extLst>
              </p:cNvPr>
              <p:cNvSpPr txBox="1"/>
              <p:nvPr/>
            </p:nvSpPr>
            <p:spPr>
              <a:xfrm>
                <a:off x="2934424" y="2412939"/>
                <a:ext cx="407200" cy="276999"/>
              </a:xfrm>
              <a:prstGeom prst="rect">
                <a:avLst/>
              </a:prstGeom>
              <a:noFill/>
            </p:spPr>
            <p:txBody>
              <a:bodyPr wrap="square" rtlCol="0">
                <a:spAutoFit/>
              </a:bodyPr>
              <a:lstStyle/>
              <a:p>
                <a:pPr algn="ctr"/>
                <a:r>
                  <a:rPr lang="en-US" sz="1200" b="1" dirty="0">
                    <a:solidFill>
                      <a:schemeClr val="bg1"/>
                    </a:solidFill>
                    <a:latin typeface="Abril Text" charset="0"/>
                    <a:ea typeface="Abril Text" charset="0"/>
                    <a:cs typeface="Abril Text" charset="0"/>
                  </a:rPr>
                  <a:t>08</a:t>
                </a:r>
              </a:p>
            </p:txBody>
          </p:sp>
        </p:grpSp>
        <p:sp>
          <p:nvSpPr>
            <p:cNvPr id="53" name="TextBox 52">
              <a:extLst>
                <a:ext uri="{FF2B5EF4-FFF2-40B4-BE49-F238E27FC236}">
                  <a16:creationId xmlns:a16="http://schemas.microsoft.com/office/drawing/2014/main" id="{67E9BE03-ECE7-4B59-85AF-9643E35A88F0}"/>
                </a:ext>
              </a:extLst>
            </p:cNvPr>
            <p:cNvSpPr txBox="1"/>
            <p:nvPr/>
          </p:nvSpPr>
          <p:spPr>
            <a:xfrm>
              <a:off x="1783958" y="2157214"/>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54" name="TextBox 53">
              <a:extLst>
                <a:ext uri="{FF2B5EF4-FFF2-40B4-BE49-F238E27FC236}">
                  <a16:creationId xmlns:a16="http://schemas.microsoft.com/office/drawing/2014/main" id="{C6D5E0DA-7029-4717-AFE1-CD0F5C576FDC}"/>
                </a:ext>
              </a:extLst>
            </p:cNvPr>
            <p:cNvSpPr txBox="1"/>
            <p:nvPr/>
          </p:nvSpPr>
          <p:spPr>
            <a:xfrm>
              <a:off x="1783958" y="1866314"/>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It’s and simply heading</a:t>
              </a:r>
            </a:p>
          </p:txBody>
        </p:sp>
      </p:grpSp>
      <p:grpSp>
        <p:nvGrpSpPr>
          <p:cNvPr id="59" name="Group 58">
            <a:extLst>
              <a:ext uri="{FF2B5EF4-FFF2-40B4-BE49-F238E27FC236}">
                <a16:creationId xmlns:a16="http://schemas.microsoft.com/office/drawing/2014/main" id="{00567B2B-CE15-4672-99FA-84C63DECFBC2}"/>
              </a:ext>
            </a:extLst>
          </p:cNvPr>
          <p:cNvGrpSpPr/>
          <p:nvPr/>
        </p:nvGrpSpPr>
        <p:grpSpPr>
          <a:xfrm>
            <a:off x="6627924" y="599803"/>
            <a:ext cx="5032153" cy="732155"/>
            <a:chOff x="6563499" y="619379"/>
            <a:chExt cx="5032153" cy="732155"/>
          </a:xfrm>
        </p:grpSpPr>
        <p:sp>
          <p:nvSpPr>
            <p:cNvPr id="57" name="Title 1">
              <a:extLst>
                <a:ext uri="{FF2B5EF4-FFF2-40B4-BE49-F238E27FC236}">
                  <a16:creationId xmlns:a16="http://schemas.microsoft.com/office/drawing/2014/main" id="{F2005C09-CDBB-4A91-8527-03701D302601}"/>
                </a:ext>
              </a:extLst>
            </p:cNvPr>
            <p:cNvSpPr txBox="1">
              <a:spLocks/>
            </p:cNvSpPr>
            <p:nvPr/>
          </p:nvSpPr>
          <p:spPr>
            <a:xfrm>
              <a:off x="6563499" y="619379"/>
              <a:ext cx="5032153" cy="478155"/>
            </a:xfrm>
            <a:prstGeom prst="rect">
              <a:avLst/>
            </a:prstGeom>
          </p:spPr>
          <p:txBody>
            <a:bodyPr/>
            <a:lstStyle>
              <a:lvl1pPr algn="ctr" defTabSz="914400" rtl="0" eaLnBrk="1" latinLnBrk="0" hangingPunct="1">
                <a:lnSpc>
                  <a:spcPct val="90000"/>
                </a:lnSpc>
                <a:spcBef>
                  <a:spcPct val="0"/>
                </a:spcBef>
                <a:buNone/>
                <a:defRPr sz="3000" b="0" i="0" kern="1200" spc="0" baseline="0">
                  <a:solidFill>
                    <a:schemeClr val="tx1"/>
                  </a:solidFill>
                  <a:latin typeface="Abril Text" charset="0"/>
                  <a:ea typeface="Abril Text" charset="0"/>
                  <a:cs typeface="Abril Text" charset="0"/>
                </a:defRPr>
              </a:lvl1pPr>
            </a:lstStyle>
            <a:p>
              <a:pPr algn="l"/>
              <a:r>
                <a:rPr lang="en-US" dirty="0">
                  <a:solidFill>
                    <a:schemeClr val="bg1"/>
                  </a:solidFill>
                </a:rPr>
                <a:t>Agriculture Bullets List</a:t>
              </a:r>
            </a:p>
          </p:txBody>
        </p:sp>
        <p:sp>
          <p:nvSpPr>
            <p:cNvPr id="58" name="Content Placeholder 3">
              <a:extLst>
                <a:ext uri="{FF2B5EF4-FFF2-40B4-BE49-F238E27FC236}">
                  <a16:creationId xmlns:a16="http://schemas.microsoft.com/office/drawing/2014/main" id="{CDE077B4-B0E0-48FF-88CE-34DF53687F28}"/>
                </a:ext>
              </a:extLst>
            </p:cNvPr>
            <p:cNvSpPr txBox="1">
              <a:spLocks/>
            </p:cNvSpPr>
            <p:nvPr/>
          </p:nvSpPr>
          <p:spPr>
            <a:xfrm>
              <a:off x="6563499" y="1124839"/>
              <a:ext cx="5032153" cy="226695"/>
            </a:xfrm>
            <a:prstGeom prst="rect">
              <a:avLst/>
            </a:prstGeom>
          </p:spPr>
          <p:txBody>
            <a:bodyPr>
              <a:normAutofit lnSpcReduction="10000"/>
            </a:bodyPr>
            <a:lstStyle>
              <a:lvl1pPr marL="0" indent="0" algn="ctr" defTabSz="914400" rtl="0" eaLnBrk="1" latinLnBrk="0" hangingPunct="1">
                <a:lnSpc>
                  <a:spcPct val="90000"/>
                </a:lnSpc>
                <a:spcBef>
                  <a:spcPts val="1000"/>
                </a:spcBef>
                <a:buFontTx/>
                <a:buNone/>
                <a:defRPr sz="1000" b="0" i="1" kern="1200" spc="0">
                  <a:solidFill>
                    <a:schemeClr val="tx1"/>
                  </a:solidFill>
                  <a:latin typeface="Abril Text" charset="0"/>
                  <a:ea typeface="Abril Text" charset="0"/>
                  <a:cs typeface="Abril Text" charset="0"/>
                </a:defRPr>
              </a:lvl1pPr>
              <a:lvl2pPr marL="4572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2pPr>
              <a:lvl3pPr marL="9144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3pPr>
              <a:lvl4pPr marL="13716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4pPr>
              <a:lvl5pPr marL="18288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pPr algn="l"/>
              <a:r>
                <a:rPr lang="en-US" dirty="0">
                  <a:solidFill>
                    <a:schemeClr val="bg1"/>
                  </a:solidFill>
                </a:rPr>
                <a:t>Lorem ipsum dolor sit </a:t>
              </a:r>
              <a:r>
                <a:rPr lang="en-US" dirty="0" err="1">
                  <a:solidFill>
                    <a:schemeClr val="bg1"/>
                  </a:solidFill>
                </a:rPr>
                <a:t>amet</a:t>
              </a:r>
              <a:r>
                <a:rPr lang="en-US" dirty="0">
                  <a:solidFill>
                    <a:schemeClr val="bg1"/>
                  </a:solidFill>
                </a:rPr>
                <a:t> </a:t>
              </a:r>
              <a:r>
                <a:rPr lang="en-US" dirty="0" err="1">
                  <a:solidFill>
                    <a:schemeClr val="bg1"/>
                  </a:solidFill>
                </a:rPr>
                <a:t>agam</a:t>
              </a:r>
              <a:r>
                <a:rPr lang="en-US" dirty="0">
                  <a:solidFill>
                    <a:schemeClr val="bg1"/>
                  </a:solidFill>
                </a:rPr>
                <a:t> facer modo data no pre modo tera lorem ipsum dolor.</a:t>
              </a:r>
            </a:p>
          </p:txBody>
        </p:sp>
      </p:grpSp>
      <p:sp>
        <p:nvSpPr>
          <p:cNvPr id="3" name="Picture Placeholder 2">
            <a:extLst>
              <a:ext uri="{FF2B5EF4-FFF2-40B4-BE49-F238E27FC236}">
                <a16:creationId xmlns:a16="http://schemas.microsoft.com/office/drawing/2014/main" id="{D8F83B69-D06D-43B7-BB58-4977E09F78E5}"/>
              </a:ext>
            </a:extLst>
          </p:cNvPr>
          <p:cNvSpPr>
            <a:spLocks noGrp="1"/>
          </p:cNvSpPr>
          <p:nvPr>
            <p:ph type="pic" sz="quarter" idx="10"/>
          </p:nvPr>
        </p:nvSpPr>
        <p:spPr/>
      </p:sp>
    </p:spTree>
    <p:extLst>
      <p:ext uri="{BB962C8B-B14F-4D97-AF65-F5344CB8AC3E}">
        <p14:creationId xmlns:p14="http://schemas.microsoft.com/office/powerpoint/2010/main" val="171769743"/>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3"/>
                                        </p:tgtEl>
                                        <p:attrNameLst>
                                          <p:attrName>style.visibility</p:attrName>
                                        </p:attrNameLst>
                                      </p:cBhvr>
                                      <p:to>
                                        <p:strVal val="visible"/>
                                      </p:to>
                                    </p:set>
                                    <p:animEffect transition="in" filter="fade">
                                      <p:cBhvr>
                                        <p:cTn id="7" dur="500"/>
                                        <p:tgtEl>
                                          <p:spTgt spid="33"/>
                                        </p:tgtEl>
                                      </p:cBhvr>
                                    </p:animEffect>
                                  </p:childTnLst>
                                </p:cTn>
                              </p:par>
                              <p:par>
                                <p:cTn id="8" presetID="10" presetClass="entr" presetSubtype="0" fill="hold" nodeType="withEffect">
                                  <p:stCondLst>
                                    <p:cond delay="0"/>
                                  </p:stCondLst>
                                  <p:childTnLst>
                                    <p:set>
                                      <p:cBhvr>
                                        <p:cTn id="9" dur="1" fill="hold">
                                          <p:stCondLst>
                                            <p:cond delay="0"/>
                                          </p:stCondLst>
                                        </p:cTn>
                                        <p:tgtEl>
                                          <p:spTgt spid="39"/>
                                        </p:tgtEl>
                                        <p:attrNameLst>
                                          <p:attrName>style.visibility</p:attrName>
                                        </p:attrNameLst>
                                      </p:cBhvr>
                                      <p:to>
                                        <p:strVal val="visible"/>
                                      </p:to>
                                    </p:set>
                                    <p:animEffect transition="in" filter="fade">
                                      <p:cBhvr>
                                        <p:cTn id="10" dur="500"/>
                                        <p:tgtEl>
                                          <p:spTgt spid="39"/>
                                        </p:tgtEl>
                                      </p:cBhvr>
                                    </p:animEffect>
                                  </p:childTnLst>
                                </p:cTn>
                              </p:par>
                              <p:par>
                                <p:cTn id="11" presetID="10" presetClass="entr" presetSubtype="0" fill="hold" nodeType="withEffect">
                                  <p:stCondLst>
                                    <p:cond delay="0"/>
                                  </p:stCondLst>
                                  <p:childTnLst>
                                    <p:set>
                                      <p:cBhvr>
                                        <p:cTn id="12" dur="1" fill="hold">
                                          <p:stCondLst>
                                            <p:cond delay="0"/>
                                          </p:stCondLst>
                                        </p:cTn>
                                        <p:tgtEl>
                                          <p:spTgt spid="45"/>
                                        </p:tgtEl>
                                        <p:attrNameLst>
                                          <p:attrName>style.visibility</p:attrName>
                                        </p:attrNameLst>
                                      </p:cBhvr>
                                      <p:to>
                                        <p:strVal val="visible"/>
                                      </p:to>
                                    </p:set>
                                    <p:animEffect transition="in" filter="fade">
                                      <p:cBhvr>
                                        <p:cTn id="13" dur="500"/>
                                        <p:tgtEl>
                                          <p:spTgt spid="45"/>
                                        </p:tgtEl>
                                      </p:cBhvr>
                                    </p:animEffect>
                                  </p:childTnLst>
                                </p:cTn>
                              </p:par>
                              <p:par>
                                <p:cTn id="14" presetID="10" presetClass="entr" presetSubtype="0" fill="hold" nodeType="withEffect">
                                  <p:stCondLst>
                                    <p:cond delay="0"/>
                                  </p:stCondLst>
                                  <p:childTnLst>
                                    <p:set>
                                      <p:cBhvr>
                                        <p:cTn id="15" dur="1" fill="hold">
                                          <p:stCondLst>
                                            <p:cond delay="0"/>
                                          </p:stCondLst>
                                        </p:cTn>
                                        <p:tgtEl>
                                          <p:spTgt spid="51"/>
                                        </p:tgtEl>
                                        <p:attrNameLst>
                                          <p:attrName>style.visibility</p:attrName>
                                        </p:attrNameLst>
                                      </p:cBhvr>
                                      <p:to>
                                        <p:strVal val="visible"/>
                                      </p:to>
                                    </p:set>
                                    <p:animEffect transition="in" filter="fade">
                                      <p:cBhvr>
                                        <p:cTn id="16" dur="500"/>
                                        <p:tgtEl>
                                          <p:spTgt spid="5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Title 1">
            <a:extLst>
              <a:ext uri="{FF2B5EF4-FFF2-40B4-BE49-F238E27FC236}">
                <a16:creationId xmlns:a16="http://schemas.microsoft.com/office/drawing/2014/main" id="{F2005C09-CDBB-4A91-8527-03701D302601}"/>
              </a:ext>
            </a:extLst>
          </p:cNvPr>
          <p:cNvSpPr txBox="1">
            <a:spLocks/>
          </p:cNvSpPr>
          <p:nvPr/>
        </p:nvSpPr>
        <p:spPr>
          <a:xfrm>
            <a:off x="6563499" y="619379"/>
            <a:ext cx="5032153" cy="478155"/>
          </a:xfrm>
          <a:prstGeom prst="rect">
            <a:avLst/>
          </a:prstGeom>
        </p:spPr>
        <p:txBody>
          <a:bodyPr/>
          <a:lstStyle>
            <a:lvl1pPr algn="ctr" defTabSz="914400" rtl="0" eaLnBrk="1" latinLnBrk="0" hangingPunct="1">
              <a:lnSpc>
                <a:spcPct val="90000"/>
              </a:lnSpc>
              <a:spcBef>
                <a:spcPct val="0"/>
              </a:spcBef>
              <a:buNone/>
              <a:defRPr sz="3000" b="0" i="0" kern="1200" spc="0" baseline="0">
                <a:solidFill>
                  <a:schemeClr val="tx1"/>
                </a:solidFill>
                <a:latin typeface="Abril Text" charset="0"/>
                <a:ea typeface="Abril Text" charset="0"/>
                <a:cs typeface="Abril Text" charset="0"/>
              </a:defRPr>
            </a:lvl1pPr>
          </a:lstStyle>
          <a:p>
            <a:pPr algn="l"/>
            <a:r>
              <a:rPr lang="en-US">
                <a:solidFill>
                  <a:schemeClr val="bg1"/>
                </a:solidFill>
              </a:rPr>
              <a:t>Agriculture Bullets List</a:t>
            </a:r>
            <a:endParaRPr lang="en-US" dirty="0">
              <a:solidFill>
                <a:schemeClr val="bg1"/>
              </a:solidFill>
            </a:endParaRPr>
          </a:p>
        </p:txBody>
      </p:sp>
      <p:sp>
        <p:nvSpPr>
          <p:cNvPr id="58" name="Content Placeholder 3">
            <a:extLst>
              <a:ext uri="{FF2B5EF4-FFF2-40B4-BE49-F238E27FC236}">
                <a16:creationId xmlns:a16="http://schemas.microsoft.com/office/drawing/2014/main" id="{CDE077B4-B0E0-48FF-88CE-34DF53687F28}"/>
              </a:ext>
            </a:extLst>
          </p:cNvPr>
          <p:cNvSpPr txBox="1">
            <a:spLocks/>
          </p:cNvSpPr>
          <p:nvPr/>
        </p:nvSpPr>
        <p:spPr>
          <a:xfrm>
            <a:off x="6563499" y="1124839"/>
            <a:ext cx="5032153" cy="226695"/>
          </a:xfrm>
          <a:prstGeom prst="rect">
            <a:avLst/>
          </a:prstGeom>
        </p:spPr>
        <p:txBody>
          <a:bodyPr>
            <a:normAutofit lnSpcReduction="10000"/>
          </a:bodyPr>
          <a:lstStyle>
            <a:lvl1pPr marL="0" indent="0" algn="ctr" defTabSz="914400" rtl="0" eaLnBrk="1" latinLnBrk="0" hangingPunct="1">
              <a:lnSpc>
                <a:spcPct val="90000"/>
              </a:lnSpc>
              <a:spcBef>
                <a:spcPts val="1000"/>
              </a:spcBef>
              <a:buFontTx/>
              <a:buNone/>
              <a:defRPr sz="1000" b="0" i="1" kern="1200" spc="0">
                <a:solidFill>
                  <a:schemeClr val="tx1"/>
                </a:solidFill>
                <a:latin typeface="Abril Text" charset="0"/>
                <a:ea typeface="Abril Text" charset="0"/>
                <a:cs typeface="Abril Text" charset="0"/>
              </a:defRPr>
            </a:lvl1pPr>
            <a:lvl2pPr marL="4572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2pPr>
            <a:lvl3pPr marL="9144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3pPr>
            <a:lvl4pPr marL="13716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4pPr>
            <a:lvl5pPr marL="18288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pPr algn="l"/>
            <a:r>
              <a:rPr lang="en-US" dirty="0">
                <a:solidFill>
                  <a:schemeClr val="bg1"/>
                </a:solidFill>
              </a:rPr>
              <a:t>Lorem ipsum dolor sit </a:t>
            </a:r>
            <a:r>
              <a:rPr lang="en-US" dirty="0" err="1">
                <a:solidFill>
                  <a:schemeClr val="bg1"/>
                </a:solidFill>
              </a:rPr>
              <a:t>amet</a:t>
            </a:r>
            <a:r>
              <a:rPr lang="en-US" dirty="0">
                <a:solidFill>
                  <a:schemeClr val="bg1"/>
                </a:solidFill>
              </a:rPr>
              <a:t> </a:t>
            </a:r>
            <a:r>
              <a:rPr lang="en-US" dirty="0" err="1">
                <a:solidFill>
                  <a:schemeClr val="bg1"/>
                </a:solidFill>
              </a:rPr>
              <a:t>agam</a:t>
            </a:r>
            <a:r>
              <a:rPr lang="en-US" dirty="0">
                <a:solidFill>
                  <a:schemeClr val="bg1"/>
                </a:solidFill>
              </a:rPr>
              <a:t> facer modo data no pre modo tera lorem ipsum dolor.</a:t>
            </a:r>
          </a:p>
        </p:txBody>
      </p:sp>
      <p:sp>
        <p:nvSpPr>
          <p:cNvPr id="123" name="Title 1">
            <a:extLst>
              <a:ext uri="{FF2B5EF4-FFF2-40B4-BE49-F238E27FC236}">
                <a16:creationId xmlns:a16="http://schemas.microsoft.com/office/drawing/2014/main" id="{FC8A1731-B8CC-4926-AE58-493540C9A454}"/>
              </a:ext>
            </a:extLst>
          </p:cNvPr>
          <p:cNvSpPr txBox="1">
            <a:spLocks/>
          </p:cNvSpPr>
          <p:nvPr/>
        </p:nvSpPr>
        <p:spPr>
          <a:xfrm>
            <a:off x="3361850" y="634425"/>
            <a:ext cx="8026400" cy="478155"/>
          </a:xfrm>
          <a:prstGeom prst="rect">
            <a:avLst/>
          </a:prstGeom>
        </p:spPr>
        <p:txBody>
          <a:bodyPr/>
          <a:lstStyle>
            <a:lvl1pPr algn="ctr" defTabSz="914400" rtl="0" eaLnBrk="1" latinLnBrk="0" hangingPunct="1">
              <a:lnSpc>
                <a:spcPct val="90000"/>
              </a:lnSpc>
              <a:spcBef>
                <a:spcPct val="0"/>
              </a:spcBef>
              <a:buNone/>
              <a:defRPr sz="3000" b="0" i="0" kern="1200" spc="0" baseline="0">
                <a:solidFill>
                  <a:schemeClr val="tx1"/>
                </a:solidFill>
                <a:latin typeface="Abril Text" charset="0"/>
                <a:ea typeface="Abril Text" charset="0"/>
                <a:cs typeface="Abril Text" charset="0"/>
              </a:defRPr>
            </a:lvl1pPr>
          </a:lstStyle>
          <a:p>
            <a:r>
              <a:rPr lang="en-US" dirty="0"/>
              <a:t>Agriculture Bullets List</a:t>
            </a:r>
          </a:p>
        </p:txBody>
      </p:sp>
      <p:sp>
        <p:nvSpPr>
          <p:cNvPr id="124" name="Content Placeholder 3">
            <a:extLst>
              <a:ext uri="{FF2B5EF4-FFF2-40B4-BE49-F238E27FC236}">
                <a16:creationId xmlns:a16="http://schemas.microsoft.com/office/drawing/2014/main" id="{9AFF356A-23FC-4422-912D-372FAC36837A}"/>
              </a:ext>
            </a:extLst>
          </p:cNvPr>
          <p:cNvSpPr txBox="1">
            <a:spLocks/>
          </p:cNvSpPr>
          <p:nvPr/>
        </p:nvSpPr>
        <p:spPr>
          <a:xfrm>
            <a:off x="3361850" y="1139885"/>
            <a:ext cx="8026400" cy="226695"/>
          </a:xfrm>
          <a:prstGeom prst="rect">
            <a:avLst/>
          </a:prstGeom>
        </p:spPr>
        <p:txBody>
          <a:bodyPr>
            <a:normAutofit lnSpcReduction="10000"/>
          </a:bodyPr>
          <a:lstStyle>
            <a:lvl1pPr marL="0" indent="0" algn="ctr" defTabSz="914400" rtl="0" eaLnBrk="1" latinLnBrk="0" hangingPunct="1">
              <a:lnSpc>
                <a:spcPct val="90000"/>
              </a:lnSpc>
              <a:spcBef>
                <a:spcPts val="1000"/>
              </a:spcBef>
              <a:buFontTx/>
              <a:buNone/>
              <a:defRPr sz="1000" b="0" i="1" kern="1200" spc="0">
                <a:solidFill>
                  <a:schemeClr val="tx1"/>
                </a:solidFill>
                <a:latin typeface="Abril Text" charset="0"/>
                <a:ea typeface="Abril Text" charset="0"/>
                <a:cs typeface="Abril Text" charset="0"/>
              </a:defRPr>
            </a:lvl1pPr>
            <a:lvl2pPr marL="4572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2pPr>
            <a:lvl3pPr marL="9144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3pPr>
            <a:lvl4pPr marL="13716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4pPr>
            <a:lvl5pPr marL="1828800" indent="0" algn="ctr" defTabSz="914400" rtl="0" eaLnBrk="1" latinLnBrk="0" hangingPunct="1">
              <a:lnSpc>
                <a:spcPct val="90000"/>
              </a:lnSpc>
              <a:spcBef>
                <a:spcPts val="500"/>
              </a:spcBef>
              <a:buFontTx/>
              <a:buNone/>
              <a:defRPr sz="900" b="0" i="0" kern="1200">
                <a:solidFill>
                  <a:schemeClr val="tx1"/>
                </a:solidFill>
                <a:latin typeface="Montserrat" charset="0"/>
                <a:ea typeface="Montserrat" charset="0"/>
                <a:cs typeface="Montserrat" charset="0"/>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r>
              <a:rPr lang="en-US" dirty="0"/>
              <a:t>Lorem ipsum dolor sit </a:t>
            </a:r>
            <a:r>
              <a:rPr lang="en-US" dirty="0" err="1"/>
              <a:t>amet</a:t>
            </a:r>
            <a:r>
              <a:rPr lang="en-US" dirty="0"/>
              <a:t> </a:t>
            </a:r>
            <a:r>
              <a:rPr lang="en-US" dirty="0" err="1"/>
              <a:t>agam</a:t>
            </a:r>
            <a:r>
              <a:rPr lang="en-US" dirty="0"/>
              <a:t> facer modo data no pre modo tera lorem ipsum dolor.</a:t>
            </a:r>
          </a:p>
        </p:txBody>
      </p:sp>
      <p:cxnSp>
        <p:nvCxnSpPr>
          <p:cNvPr id="125" name="Straight Connector 124">
            <a:extLst>
              <a:ext uri="{FF2B5EF4-FFF2-40B4-BE49-F238E27FC236}">
                <a16:creationId xmlns:a16="http://schemas.microsoft.com/office/drawing/2014/main" id="{D1ED0406-844A-4E6E-953B-E300FD1434A4}"/>
              </a:ext>
            </a:extLst>
          </p:cNvPr>
          <p:cNvCxnSpPr>
            <a:cxnSpLocks/>
          </p:cNvCxnSpPr>
          <p:nvPr/>
        </p:nvCxnSpPr>
        <p:spPr>
          <a:xfrm>
            <a:off x="3603339" y="1670239"/>
            <a:ext cx="7582748" cy="0"/>
          </a:xfrm>
          <a:prstGeom prst="line">
            <a:avLst/>
          </a:prstGeom>
          <a:ln>
            <a:solidFill>
              <a:schemeClr val="tx1">
                <a:lumMod val="65000"/>
                <a:lumOff val="35000"/>
              </a:schemeClr>
            </a:solidFill>
            <a:prstDash val="dash"/>
          </a:ln>
        </p:spPr>
        <p:style>
          <a:lnRef idx="1">
            <a:schemeClr val="accent1"/>
          </a:lnRef>
          <a:fillRef idx="0">
            <a:schemeClr val="accent1"/>
          </a:fillRef>
          <a:effectRef idx="0">
            <a:schemeClr val="accent1"/>
          </a:effectRef>
          <a:fontRef idx="minor">
            <a:schemeClr val="tx1"/>
          </a:fontRef>
        </p:style>
      </p:cxnSp>
      <p:sp>
        <p:nvSpPr>
          <p:cNvPr id="79" name="Oval 78">
            <a:extLst>
              <a:ext uri="{FF2B5EF4-FFF2-40B4-BE49-F238E27FC236}">
                <a16:creationId xmlns:a16="http://schemas.microsoft.com/office/drawing/2014/main" id="{878E07CD-D428-4A39-9F0E-E826004D8905}"/>
              </a:ext>
            </a:extLst>
          </p:cNvPr>
          <p:cNvSpPr/>
          <p:nvPr/>
        </p:nvSpPr>
        <p:spPr>
          <a:xfrm>
            <a:off x="3213652" y="2285753"/>
            <a:ext cx="508000" cy="508000"/>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TextBox 79">
            <a:extLst>
              <a:ext uri="{FF2B5EF4-FFF2-40B4-BE49-F238E27FC236}">
                <a16:creationId xmlns:a16="http://schemas.microsoft.com/office/drawing/2014/main" id="{E75F3181-7BBB-491C-AF54-C9284C0D9140}"/>
              </a:ext>
            </a:extLst>
          </p:cNvPr>
          <p:cNvSpPr txBox="1"/>
          <p:nvPr/>
        </p:nvSpPr>
        <p:spPr>
          <a:xfrm>
            <a:off x="3262636" y="2382212"/>
            <a:ext cx="407200" cy="276999"/>
          </a:xfrm>
          <a:prstGeom prst="rect">
            <a:avLst/>
          </a:prstGeom>
          <a:noFill/>
        </p:spPr>
        <p:txBody>
          <a:bodyPr wrap="square" rtlCol="0">
            <a:spAutoFit/>
          </a:bodyPr>
          <a:lstStyle/>
          <a:p>
            <a:pPr algn="ctr"/>
            <a:r>
              <a:rPr lang="en-US" sz="1200" b="1">
                <a:solidFill>
                  <a:srgbClr val="000000"/>
                </a:solidFill>
                <a:latin typeface="Abril Text" charset="0"/>
                <a:ea typeface="Abril Text" charset="0"/>
                <a:cs typeface="Abril Text" charset="0"/>
              </a:rPr>
              <a:t>01</a:t>
            </a:r>
            <a:endParaRPr lang="en-US" sz="1200" b="1" dirty="0">
              <a:solidFill>
                <a:srgbClr val="000000"/>
              </a:solidFill>
              <a:latin typeface="Abril Text" charset="0"/>
              <a:ea typeface="Abril Text" charset="0"/>
              <a:cs typeface="Abril Text" charset="0"/>
            </a:endParaRPr>
          </a:p>
        </p:txBody>
      </p:sp>
      <p:sp>
        <p:nvSpPr>
          <p:cNvPr id="77" name="TextBox 76">
            <a:extLst>
              <a:ext uri="{FF2B5EF4-FFF2-40B4-BE49-F238E27FC236}">
                <a16:creationId xmlns:a16="http://schemas.microsoft.com/office/drawing/2014/main" id="{F376C007-8151-43EB-92F6-09DB90B0FA6F}"/>
              </a:ext>
            </a:extLst>
          </p:cNvPr>
          <p:cNvSpPr txBox="1"/>
          <p:nvPr/>
        </p:nvSpPr>
        <p:spPr>
          <a:xfrm>
            <a:off x="3798730" y="2441447"/>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78" name="TextBox 77">
            <a:extLst>
              <a:ext uri="{FF2B5EF4-FFF2-40B4-BE49-F238E27FC236}">
                <a16:creationId xmlns:a16="http://schemas.microsoft.com/office/drawing/2014/main" id="{D06E381A-65C2-4051-A056-D2060DFAD236}"/>
              </a:ext>
            </a:extLst>
          </p:cNvPr>
          <p:cNvSpPr txBox="1"/>
          <p:nvPr/>
        </p:nvSpPr>
        <p:spPr>
          <a:xfrm>
            <a:off x="3798730" y="2150547"/>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Ipsum is simply dummy</a:t>
            </a:r>
          </a:p>
        </p:txBody>
      </p:sp>
      <p:sp>
        <p:nvSpPr>
          <p:cNvPr id="85" name="Oval 84">
            <a:extLst>
              <a:ext uri="{FF2B5EF4-FFF2-40B4-BE49-F238E27FC236}">
                <a16:creationId xmlns:a16="http://schemas.microsoft.com/office/drawing/2014/main" id="{16CC1E7D-BDE4-411E-AAD4-0E46F01E3FC0}"/>
              </a:ext>
            </a:extLst>
          </p:cNvPr>
          <p:cNvSpPr/>
          <p:nvPr/>
        </p:nvSpPr>
        <p:spPr>
          <a:xfrm>
            <a:off x="3213652" y="3352553"/>
            <a:ext cx="508000" cy="508000"/>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TextBox 85">
            <a:extLst>
              <a:ext uri="{FF2B5EF4-FFF2-40B4-BE49-F238E27FC236}">
                <a16:creationId xmlns:a16="http://schemas.microsoft.com/office/drawing/2014/main" id="{FD92B87C-18C7-43B9-988F-E47EF4091B91}"/>
              </a:ext>
            </a:extLst>
          </p:cNvPr>
          <p:cNvSpPr txBox="1"/>
          <p:nvPr/>
        </p:nvSpPr>
        <p:spPr>
          <a:xfrm>
            <a:off x="3262636" y="3449012"/>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02</a:t>
            </a:r>
          </a:p>
        </p:txBody>
      </p:sp>
      <p:sp>
        <p:nvSpPr>
          <p:cNvPr id="83" name="TextBox 82">
            <a:extLst>
              <a:ext uri="{FF2B5EF4-FFF2-40B4-BE49-F238E27FC236}">
                <a16:creationId xmlns:a16="http://schemas.microsoft.com/office/drawing/2014/main" id="{7AE9F7E4-C8F6-4262-A928-4E7A4210F119}"/>
              </a:ext>
            </a:extLst>
          </p:cNvPr>
          <p:cNvSpPr txBox="1"/>
          <p:nvPr/>
        </p:nvSpPr>
        <p:spPr>
          <a:xfrm>
            <a:off x="3798730" y="3508247"/>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84" name="TextBox 83">
            <a:extLst>
              <a:ext uri="{FF2B5EF4-FFF2-40B4-BE49-F238E27FC236}">
                <a16:creationId xmlns:a16="http://schemas.microsoft.com/office/drawing/2014/main" id="{4BEB157B-6711-4B60-822F-AA177FA9BB95}"/>
              </a:ext>
            </a:extLst>
          </p:cNvPr>
          <p:cNvSpPr txBox="1"/>
          <p:nvPr/>
        </p:nvSpPr>
        <p:spPr>
          <a:xfrm>
            <a:off x="3798730" y="3217347"/>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Printing And Typesetting Ind.</a:t>
            </a:r>
          </a:p>
        </p:txBody>
      </p:sp>
      <p:sp>
        <p:nvSpPr>
          <p:cNvPr id="91" name="Oval 90">
            <a:extLst>
              <a:ext uri="{FF2B5EF4-FFF2-40B4-BE49-F238E27FC236}">
                <a16:creationId xmlns:a16="http://schemas.microsoft.com/office/drawing/2014/main" id="{BCB01876-4158-4C2C-ACF5-E3CCF558EA47}"/>
              </a:ext>
            </a:extLst>
          </p:cNvPr>
          <p:cNvSpPr/>
          <p:nvPr/>
        </p:nvSpPr>
        <p:spPr>
          <a:xfrm>
            <a:off x="3213652" y="4419353"/>
            <a:ext cx="508000" cy="5080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2" name="TextBox 91">
            <a:extLst>
              <a:ext uri="{FF2B5EF4-FFF2-40B4-BE49-F238E27FC236}">
                <a16:creationId xmlns:a16="http://schemas.microsoft.com/office/drawing/2014/main" id="{C48F3C78-B2AC-409B-8CF7-3A50F204C9F8}"/>
              </a:ext>
            </a:extLst>
          </p:cNvPr>
          <p:cNvSpPr txBox="1"/>
          <p:nvPr/>
        </p:nvSpPr>
        <p:spPr>
          <a:xfrm>
            <a:off x="3262636" y="4515812"/>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03</a:t>
            </a:r>
          </a:p>
        </p:txBody>
      </p:sp>
      <p:sp>
        <p:nvSpPr>
          <p:cNvPr id="89" name="TextBox 88">
            <a:extLst>
              <a:ext uri="{FF2B5EF4-FFF2-40B4-BE49-F238E27FC236}">
                <a16:creationId xmlns:a16="http://schemas.microsoft.com/office/drawing/2014/main" id="{3307A86E-DAD6-4531-A975-C7F49A04A78C}"/>
              </a:ext>
            </a:extLst>
          </p:cNvPr>
          <p:cNvSpPr txBox="1"/>
          <p:nvPr/>
        </p:nvSpPr>
        <p:spPr>
          <a:xfrm>
            <a:off x="3798730" y="4575047"/>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90" name="TextBox 89">
            <a:extLst>
              <a:ext uri="{FF2B5EF4-FFF2-40B4-BE49-F238E27FC236}">
                <a16:creationId xmlns:a16="http://schemas.microsoft.com/office/drawing/2014/main" id="{BCFCCFA7-FD1C-4194-BDB1-5B47C1F7959B}"/>
              </a:ext>
            </a:extLst>
          </p:cNvPr>
          <p:cNvSpPr txBox="1"/>
          <p:nvPr/>
        </p:nvSpPr>
        <p:spPr>
          <a:xfrm>
            <a:off x="3798730" y="4284147"/>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Simply dummy text</a:t>
            </a:r>
          </a:p>
        </p:txBody>
      </p:sp>
      <p:sp>
        <p:nvSpPr>
          <p:cNvPr id="97" name="Oval 96">
            <a:extLst>
              <a:ext uri="{FF2B5EF4-FFF2-40B4-BE49-F238E27FC236}">
                <a16:creationId xmlns:a16="http://schemas.microsoft.com/office/drawing/2014/main" id="{B5543ACD-2A6B-450A-97CD-EF33CBD7D96C}"/>
              </a:ext>
            </a:extLst>
          </p:cNvPr>
          <p:cNvSpPr/>
          <p:nvPr/>
        </p:nvSpPr>
        <p:spPr>
          <a:xfrm>
            <a:off x="3213652" y="5486153"/>
            <a:ext cx="508000" cy="50800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TextBox 97">
            <a:extLst>
              <a:ext uri="{FF2B5EF4-FFF2-40B4-BE49-F238E27FC236}">
                <a16:creationId xmlns:a16="http://schemas.microsoft.com/office/drawing/2014/main" id="{9108B5CD-F724-4270-9767-CFDEA2EE9E5E}"/>
              </a:ext>
            </a:extLst>
          </p:cNvPr>
          <p:cNvSpPr txBox="1"/>
          <p:nvPr/>
        </p:nvSpPr>
        <p:spPr>
          <a:xfrm>
            <a:off x="3262636" y="5582612"/>
            <a:ext cx="407200" cy="276999"/>
          </a:xfrm>
          <a:prstGeom prst="rect">
            <a:avLst/>
          </a:prstGeom>
          <a:noFill/>
        </p:spPr>
        <p:txBody>
          <a:bodyPr wrap="square" rtlCol="0">
            <a:spAutoFit/>
          </a:bodyPr>
          <a:lstStyle/>
          <a:p>
            <a:pPr algn="ctr"/>
            <a:r>
              <a:rPr lang="en-US" sz="1200" b="1" dirty="0">
                <a:solidFill>
                  <a:srgbClr val="000000"/>
                </a:solidFill>
                <a:latin typeface="Abril Text" charset="0"/>
                <a:ea typeface="Abril Text" charset="0"/>
                <a:cs typeface="Abril Text" charset="0"/>
              </a:rPr>
              <a:t>04</a:t>
            </a:r>
          </a:p>
        </p:txBody>
      </p:sp>
      <p:sp>
        <p:nvSpPr>
          <p:cNvPr id="95" name="TextBox 94">
            <a:extLst>
              <a:ext uri="{FF2B5EF4-FFF2-40B4-BE49-F238E27FC236}">
                <a16:creationId xmlns:a16="http://schemas.microsoft.com/office/drawing/2014/main" id="{F47D03C1-DF0F-4258-BD33-68C9D9720EAA}"/>
              </a:ext>
            </a:extLst>
          </p:cNvPr>
          <p:cNvSpPr txBox="1"/>
          <p:nvPr/>
        </p:nvSpPr>
        <p:spPr>
          <a:xfrm>
            <a:off x="3798730" y="5641847"/>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96" name="TextBox 95">
            <a:extLst>
              <a:ext uri="{FF2B5EF4-FFF2-40B4-BE49-F238E27FC236}">
                <a16:creationId xmlns:a16="http://schemas.microsoft.com/office/drawing/2014/main" id="{B5F69682-D4A7-4416-91CC-3DE62AB265E3}"/>
              </a:ext>
            </a:extLst>
          </p:cNvPr>
          <p:cNvSpPr txBox="1"/>
          <p:nvPr/>
        </p:nvSpPr>
        <p:spPr>
          <a:xfrm>
            <a:off x="3798730" y="5350947"/>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It’s and simply heading</a:t>
            </a:r>
          </a:p>
        </p:txBody>
      </p:sp>
      <p:grpSp>
        <p:nvGrpSpPr>
          <p:cNvPr id="99" name="Group 98">
            <a:extLst>
              <a:ext uri="{FF2B5EF4-FFF2-40B4-BE49-F238E27FC236}">
                <a16:creationId xmlns:a16="http://schemas.microsoft.com/office/drawing/2014/main" id="{88E8476B-30F6-4BA2-A619-F2DFB0520681}"/>
              </a:ext>
            </a:extLst>
          </p:cNvPr>
          <p:cNvGrpSpPr/>
          <p:nvPr/>
        </p:nvGrpSpPr>
        <p:grpSpPr>
          <a:xfrm>
            <a:off x="7999012" y="2150547"/>
            <a:ext cx="3596640" cy="758336"/>
            <a:chOff x="1198880" y="1866314"/>
            <a:chExt cx="3596640" cy="758336"/>
          </a:xfrm>
        </p:grpSpPr>
        <p:grpSp>
          <p:nvGrpSpPr>
            <p:cNvPr id="100" name="Group 99">
              <a:extLst>
                <a:ext uri="{FF2B5EF4-FFF2-40B4-BE49-F238E27FC236}">
                  <a16:creationId xmlns:a16="http://schemas.microsoft.com/office/drawing/2014/main" id="{27A2882E-6A72-41A6-92CC-3D4A38C00DFB}"/>
                </a:ext>
              </a:extLst>
            </p:cNvPr>
            <p:cNvGrpSpPr/>
            <p:nvPr/>
          </p:nvGrpSpPr>
          <p:grpSpPr>
            <a:xfrm>
              <a:off x="1198880" y="2001520"/>
              <a:ext cx="508000" cy="508000"/>
              <a:chOff x="2885440" y="2316480"/>
              <a:chExt cx="508000" cy="508000"/>
            </a:xfrm>
          </p:grpSpPr>
          <p:sp>
            <p:nvSpPr>
              <p:cNvPr id="103" name="Oval 102">
                <a:extLst>
                  <a:ext uri="{FF2B5EF4-FFF2-40B4-BE49-F238E27FC236}">
                    <a16:creationId xmlns:a16="http://schemas.microsoft.com/office/drawing/2014/main" id="{B79F5764-9A24-4CCC-9B2A-C8EBBB93D8D4}"/>
                  </a:ext>
                </a:extLst>
              </p:cNvPr>
              <p:cNvSpPr/>
              <p:nvPr/>
            </p:nvSpPr>
            <p:spPr>
              <a:xfrm>
                <a:off x="2885440" y="2316480"/>
                <a:ext cx="508000" cy="50800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4" name="TextBox 103">
                <a:extLst>
                  <a:ext uri="{FF2B5EF4-FFF2-40B4-BE49-F238E27FC236}">
                    <a16:creationId xmlns:a16="http://schemas.microsoft.com/office/drawing/2014/main" id="{3C8776D3-3F37-4E7B-A16A-7FD38DAEB211}"/>
                  </a:ext>
                </a:extLst>
              </p:cNvPr>
              <p:cNvSpPr txBox="1"/>
              <p:nvPr/>
            </p:nvSpPr>
            <p:spPr>
              <a:xfrm>
                <a:off x="2934424" y="2412939"/>
                <a:ext cx="407200" cy="276999"/>
              </a:xfrm>
              <a:prstGeom prst="rect">
                <a:avLst/>
              </a:prstGeom>
              <a:noFill/>
            </p:spPr>
            <p:txBody>
              <a:bodyPr wrap="square" rtlCol="0">
                <a:spAutoFit/>
              </a:bodyPr>
              <a:lstStyle/>
              <a:p>
                <a:pPr algn="ctr"/>
                <a:r>
                  <a:rPr lang="en-US" sz="1200" b="1" dirty="0">
                    <a:solidFill>
                      <a:schemeClr val="bg1"/>
                    </a:solidFill>
                    <a:latin typeface="Abril Text" charset="0"/>
                    <a:ea typeface="Abril Text" charset="0"/>
                    <a:cs typeface="Abril Text" charset="0"/>
                  </a:rPr>
                  <a:t>05</a:t>
                </a:r>
              </a:p>
            </p:txBody>
          </p:sp>
        </p:grpSp>
        <p:sp>
          <p:nvSpPr>
            <p:cNvPr id="101" name="TextBox 100">
              <a:extLst>
                <a:ext uri="{FF2B5EF4-FFF2-40B4-BE49-F238E27FC236}">
                  <a16:creationId xmlns:a16="http://schemas.microsoft.com/office/drawing/2014/main" id="{F9028370-0F0F-41F6-963D-4E60C40E649E}"/>
                </a:ext>
              </a:extLst>
            </p:cNvPr>
            <p:cNvSpPr txBox="1"/>
            <p:nvPr/>
          </p:nvSpPr>
          <p:spPr>
            <a:xfrm>
              <a:off x="1783958" y="2157214"/>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102" name="TextBox 101">
              <a:extLst>
                <a:ext uri="{FF2B5EF4-FFF2-40B4-BE49-F238E27FC236}">
                  <a16:creationId xmlns:a16="http://schemas.microsoft.com/office/drawing/2014/main" id="{4F3C0853-58FF-494D-83FD-BB635EBA6D28}"/>
                </a:ext>
              </a:extLst>
            </p:cNvPr>
            <p:cNvSpPr txBox="1"/>
            <p:nvPr/>
          </p:nvSpPr>
          <p:spPr>
            <a:xfrm>
              <a:off x="1783958" y="1866314"/>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Ipsum is simply dummy</a:t>
              </a:r>
            </a:p>
          </p:txBody>
        </p:sp>
      </p:grpSp>
      <p:grpSp>
        <p:nvGrpSpPr>
          <p:cNvPr id="105" name="Group 104">
            <a:extLst>
              <a:ext uri="{FF2B5EF4-FFF2-40B4-BE49-F238E27FC236}">
                <a16:creationId xmlns:a16="http://schemas.microsoft.com/office/drawing/2014/main" id="{98B68856-A3ED-4295-B406-AC3BA3867338}"/>
              </a:ext>
            </a:extLst>
          </p:cNvPr>
          <p:cNvGrpSpPr/>
          <p:nvPr/>
        </p:nvGrpSpPr>
        <p:grpSpPr>
          <a:xfrm>
            <a:off x="7999012" y="3217347"/>
            <a:ext cx="3596640" cy="758336"/>
            <a:chOff x="1198880" y="1866314"/>
            <a:chExt cx="3596640" cy="758336"/>
          </a:xfrm>
        </p:grpSpPr>
        <p:grpSp>
          <p:nvGrpSpPr>
            <p:cNvPr id="106" name="Group 105">
              <a:extLst>
                <a:ext uri="{FF2B5EF4-FFF2-40B4-BE49-F238E27FC236}">
                  <a16:creationId xmlns:a16="http://schemas.microsoft.com/office/drawing/2014/main" id="{0CF02A41-D1DD-4026-84A2-5B95EF3497BC}"/>
                </a:ext>
              </a:extLst>
            </p:cNvPr>
            <p:cNvGrpSpPr/>
            <p:nvPr/>
          </p:nvGrpSpPr>
          <p:grpSpPr>
            <a:xfrm>
              <a:off x="1198880" y="2001520"/>
              <a:ext cx="508000" cy="508000"/>
              <a:chOff x="2885440" y="2316480"/>
              <a:chExt cx="508000" cy="508000"/>
            </a:xfrm>
          </p:grpSpPr>
          <p:sp>
            <p:nvSpPr>
              <p:cNvPr id="109" name="Oval 108">
                <a:extLst>
                  <a:ext uri="{FF2B5EF4-FFF2-40B4-BE49-F238E27FC236}">
                    <a16:creationId xmlns:a16="http://schemas.microsoft.com/office/drawing/2014/main" id="{68A6102E-1F12-4949-901F-73FEB2186383}"/>
                  </a:ext>
                </a:extLst>
              </p:cNvPr>
              <p:cNvSpPr/>
              <p:nvPr/>
            </p:nvSpPr>
            <p:spPr>
              <a:xfrm>
                <a:off x="2885440" y="2316480"/>
                <a:ext cx="508000" cy="508000"/>
              </a:xfrm>
              <a:prstGeom prst="ellipse">
                <a:avLst/>
              </a:prstGeom>
              <a:solidFill>
                <a:schemeClr val="tx1">
                  <a:alpha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0" name="TextBox 109">
                <a:extLst>
                  <a:ext uri="{FF2B5EF4-FFF2-40B4-BE49-F238E27FC236}">
                    <a16:creationId xmlns:a16="http://schemas.microsoft.com/office/drawing/2014/main" id="{12CE73BC-53EC-4BE5-AFCD-9F6BBB6C0A8D}"/>
                  </a:ext>
                </a:extLst>
              </p:cNvPr>
              <p:cNvSpPr txBox="1"/>
              <p:nvPr/>
            </p:nvSpPr>
            <p:spPr>
              <a:xfrm>
                <a:off x="2934424" y="2412939"/>
                <a:ext cx="407200" cy="276999"/>
              </a:xfrm>
              <a:prstGeom prst="rect">
                <a:avLst/>
              </a:prstGeom>
              <a:noFill/>
            </p:spPr>
            <p:txBody>
              <a:bodyPr wrap="square" rtlCol="0">
                <a:spAutoFit/>
              </a:bodyPr>
              <a:lstStyle/>
              <a:p>
                <a:pPr algn="ctr"/>
                <a:r>
                  <a:rPr lang="en-US" sz="1200" b="1" dirty="0">
                    <a:solidFill>
                      <a:schemeClr val="bg1"/>
                    </a:solidFill>
                    <a:latin typeface="Abril Text" charset="0"/>
                    <a:ea typeface="Abril Text" charset="0"/>
                    <a:cs typeface="Abril Text" charset="0"/>
                  </a:rPr>
                  <a:t>06</a:t>
                </a:r>
              </a:p>
            </p:txBody>
          </p:sp>
        </p:grpSp>
        <p:sp>
          <p:nvSpPr>
            <p:cNvPr id="107" name="TextBox 106">
              <a:extLst>
                <a:ext uri="{FF2B5EF4-FFF2-40B4-BE49-F238E27FC236}">
                  <a16:creationId xmlns:a16="http://schemas.microsoft.com/office/drawing/2014/main" id="{7070CEFE-26E3-4DFA-9B8B-77E01A78B4B4}"/>
                </a:ext>
              </a:extLst>
            </p:cNvPr>
            <p:cNvSpPr txBox="1"/>
            <p:nvPr/>
          </p:nvSpPr>
          <p:spPr>
            <a:xfrm>
              <a:off x="1783958" y="2157214"/>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108" name="TextBox 107">
              <a:extLst>
                <a:ext uri="{FF2B5EF4-FFF2-40B4-BE49-F238E27FC236}">
                  <a16:creationId xmlns:a16="http://schemas.microsoft.com/office/drawing/2014/main" id="{A13061C2-3EE5-4504-A27A-FD0B78F78425}"/>
                </a:ext>
              </a:extLst>
            </p:cNvPr>
            <p:cNvSpPr txBox="1"/>
            <p:nvPr/>
          </p:nvSpPr>
          <p:spPr>
            <a:xfrm>
              <a:off x="1783958" y="1866314"/>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Printing And Typesetting Ind.</a:t>
              </a:r>
            </a:p>
          </p:txBody>
        </p:sp>
      </p:grpSp>
      <p:grpSp>
        <p:nvGrpSpPr>
          <p:cNvPr id="111" name="Group 110">
            <a:extLst>
              <a:ext uri="{FF2B5EF4-FFF2-40B4-BE49-F238E27FC236}">
                <a16:creationId xmlns:a16="http://schemas.microsoft.com/office/drawing/2014/main" id="{3B926182-0168-44C2-B409-0D96D9F25FDA}"/>
              </a:ext>
            </a:extLst>
          </p:cNvPr>
          <p:cNvGrpSpPr/>
          <p:nvPr/>
        </p:nvGrpSpPr>
        <p:grpSpPr>
          <a:xfrm>
            <a:off x="7999012" y="4284147"/>
            <a:ext cx="3596640" cy="758336"/>
            <a:chOff x="1198880" y="1866314"/>
            <a:chExt cx="3596640" cy="758336"/>
          </a:xfrm>
        </p:grpSpPr>
        <p:grpSp>
          <p:nvGrpSpPr>
            <p:cNvPr id="112" name="Group 111">
              <a:extLst>
                <a:ext uri="{FF2B5EF4-FFF2-40B4-BE49-F238E27FC236}">
                  <a16:creationId xmlns:a16="http://schemas.microsoft.com/office/drawing/2014/main" id="{C2211491-8D1F-4471-9CD9-94C8D9119E2C}"/>
                </a:ext>
              </a:extLst>
            </p:cNvPr>
            <p:cNvGrpSpPr/>
            <p:nvPr/>
          </p:nvGrpSpPr>
          <p:grpSpPr>
            <a:xfrm>
              <a:off x="1198880" y="2001520"/>
              <a:ext cx="508000" cy="508000"/>
              <a:chOff x="2885440" y="2316480"/>
              <a:chExt cx="508000" cy="508000"/>
            </a:xfrm>
          </p:grpSpPr>
          <p:sp>
            <p:nvSpPr>
              <p:cNvPr id="115" name="Oval 114">
                <a:extLst>
                  <a:ext uri="{FF2B5EF4-FFF2-40B4-BE49-F238E27FC236}">
                    <a16:creationId xmlns:a16="http://schemas.microsoft.com/office/drawing/2014/main" id="{71AC4B1F-22D8-489D-B27E-73A742310331}"/>
                  </a:ext>
                </a:extLst>
              </p:cNvPr>
              <p:cNvSpPr/>
              <p:nvPr/>
            </p:nvSpPr>
            <p:spPr>
              <a:xfrm>
                <a:off x="2885440" y="2316480"/>
                <a:ext cx="508000" cy="508000"/>
              </a:xfrm>
              <a:prstGeom prst="ellipse">
                <a:avLst/>
              </a:prstGeom>
              <a:solidFill>
                <a:schemeClr val="tx1">
                  <a:alpha val="5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TextBox 115">
                <a:extLst>
                  <a:ext uri="{FF2B5EF4-FFF2-40B4-BE49-F238E27FC236}">
                    <a16:creationId xmlns:a16="http://schemas.microsoft.com/office/drawing/2014/main" id="{8C723343-7784-4BF3-B85A-A81E8C3B8D39}"/>
                  </a:ext>
                </a:extLst>
              </p:cNvPr>
              <p:cNvSpPr txBox="1"/>
              <p:nvPr/>
            </p:nvSpPr>
            <p:spPr>
              <a:xfrm>
                <a:off x="2934424" y="2412939"/>
                <a:ext cx="407200" cy="276999"/>
              </a:xfrm>
              <a:prstGeom prst="rect">
                <a:avLst/>
              </a:prstGeom>
              <a:noFill/>
            </p:spPr>
            <p:txBody>
              <a:bodyPr wrap="square" rtlCol="0">
                <a:spAutoFit/>
              </a:bodyPr>
              <a:lstStyle/>
              <a:p>
                <a:pPr algn="ctr"/>
                <a:r>
                  <a:rPr lang="en-US" sz="1200" b="1" dirty="0">
                    <a:solidFill>
                      <a:schemeClr val="bg1"/>
                    </a:solidFill>
                    <a:latin typeface="Abril Text" charset="0"/>
                    <a:ea typeface="Abril Text" charset="0"/>
                    <a:cs typeface="Abril Text" charset="0"/>
                  </a:rPr>
                  <a:t>07</a:t>
                </a:r>
              </a:p>
            </p:txBody>
          </p:sp>
        </p:grpSp>
        <p:sp>
          <p:nvSpPr>
            <p:cNvPr id="113" name="TextBox 112">
              <a:extLst>
                <a:ext uri="{FF2B5EF4-FFF2-40B4-BE49-F238E27FC236}">
                  <a16:creationId xmlns:a16="http://schemas.microsoft.com/office/drawing/2014/main" id="{1801E6F1-5BFE-4235-BA41-6456D0244287}"/>
                </a:ext>
              </a:extLst>
            </p:cNvPr>
            <p:cNvSpPr txBox="1"/>
            <p:nvPr/>
          </p:nvSpPr>
          <p:spPr>
            <a:xfrm>
              <a:off x="1783958" y="2157214"/>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114" name="TextBox 113">
              <a:extLst>
                <a:ext uri="{FF2B5EF4-FFF2-40B4-BE49-F238E27FC236}">
                  <a16:creationId xmlns:a16="http://schemas.microsoft.com/office/drawing/2014/main" id="{81C6ECCC-0029-4D1A-92EC-82D16256581D}"/>
                </a:ext>
              </a:extLst>
            </p:cNvPr>
            <p:cNvSpPr txBox="1"/>
            <p:nvPr/>
          </p:nvSpPr>
          <p:spPr>
            <a:xfrm>
              <a:off x="1783958" y="1866314"/>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Simply dummy text</a:t>
              </a:r>
            </a:p>
          </p:txBody>
        </p:sp>
      </p:grpSp>
      <p:grpSp>
        <p:nvGrpSpPr>
          <p:cNvPr id="117" name="Group 116">
            <a:extLst>
              <a:ext uri="{FF2B5EF4-FFF2-40B4-BE49-F238E27FC236}">
                <a16:creationId xmlns:a16="http://schemas.microsoft.com/office/drawing/2014/main" id="{AD49418A-5957-4447-A243-84A7D9A54FEF}"/>
              </a:ext>
            </a:extLst>
          </p:cNvPr>
          <p:cNvGrpSpPr/>
          <p:nvPr/>
        </p:nvGrpSpPr>
        <p:grpSpPr>
          <a:xfrm>
            <a:off x="7999012" y="5350947"/>
            <a:ext cx="3596640" cy="758336"/>
            <a:chOff x="1198880" y="1866314"/>
            <a:chExt cx="3596640" cy="758336"/>
          </a:xfrm>
        </p:grpSpPr>
        <p:grpSp>
          <p:nvGrpSpPr>
            <p:cNvPr id="118" name="Group 117">
              <a:extLst>
                <a:ext uri="{FF2B5EF4-FFF2-40B4-BE49-F238E27FC236}">
                  <a16:creationId xmlns:a16="http://schemas.microsoft.com/office/drawing/2014/main" id="{C373FCA7-E898-4697-9547-4FC8ABCA0645}"/>
                </a:ext>
              </a:extLst>
            </p:cNvPr>
            <p:cNvGrpSpPr/>
            <p:nvPr/>
          </p:nvGrpSpPr>
          <p:grpSpPr>
            <a:xfrm>
              <a:off x="1198880" y="2001520"/>
              <a:ext cx="508000" cy="508000"/>
              <a:chOff x="2885440" y="2316480"/>
              <a:chExt cx="508000" cy="508000"/>
            </a:xfrm>
          </p:grpSpPr>
          <p:sp>
            <p:nvSpPr>
              <p:cNvPr id="121" name="Oval 120">
                <a:extLst>
                  <a:ext uri="{FF2B5EF4-FFF2-40B4-BE49-F238E27FC236}">
                    <a16:creationId xmlns:a16="http://schemas.microsoft.com/office/drawing/2014/main" id="{B5BCC695-886C-438F-8D34-DD07B0557082}"/>
                  </a:ext>
                </a:extLst>
              </p:cNvPr>
              <p:cNvSpPr/>
              <p:nvPr/>
            </p:nvSpPr>
            <p:spPr>
              <a:xfrm>
                <a:off x="2885440" y="2316480"/>
                <a:ext cx="508000" cy="508000"/>
              </a:xfrm>
              <a:prstGeom prst="ellipse">
                <a:avLst/>
              </a:prstGeom>
              <a:solidFill>
                <a:schemeClr val="tx1">
                  <a:alpha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2" name="TextBox 121">
                <a:extLst>
                  <a:ext uri="{FF2B5EF4-FFF2-40B4-BE49-F238E27FC236}">
                    <a16:creationId xmlns:a16="http://schemas.microsoft.com/office/drawing/2014/main" id="{3B8984CA-E257-4498-B1F6-E8E9D251AB2C}"/>
                  </a:ext>
                </a:extLst>
              </p:cNvPr>
              <p:cNvSpPr txBox="1"/>
              <p:nvPr/>
            </p:nvSpPr>
            <p:spPr>
              <a:xfrm>
                <a:off x="2934424" y="2412939"/>
                <a:ext cx="407200" cy="276999"/>
              </a:xfrm>
              <a:prstGeom prst="rect">
                <a:avLst/>
              </a:prstGeom>
              <a:noFill/>
            </p:spPr>
            <p:txBody>
              <a:bodyPr wrap="square" rtlCol="0">
                <a:spAutoFit/>
              </a:bodyPr>
              <a:lstStyle/>
              <a:p>
                <a:pPr algn="ctr"/>
                <a:r>
                  <a:rPr lang="en-US" sz="1200" b="1" dirty="0">
                    <a:solidFill>
                      <a:schemeClr val="bg1"/>
                    </a:solidFill>
                    <a:latin typeface="Abril Text" charset="0"/>
                    <a:ea typeface="Abril Text" charset="0"/>
                    <a:cs typeface="Abril Text" charset="0"/>
                  </a:rPr>
                  <a:t>08</a:t>
                </a:r>
              </a:p>
            </p:txBody>
          </p:sp>
        </p:grpSp>
        <p:sp>
          <p:nvSpPr>
            <p:cNvPr id="119" name="TextBox 118">
              <a:extLst>
                <a:ext uri="{FF2B5EF4-FFF2-40B4-BE49-F238E27FC236}">
                  <a16:creationId xmlns:a16="http://schemas.microsoft.com/office/drawing/2014/main" id="{24706ABF-D64A-4677-AE51-43E8A550A385}"/>
                </a:ext>
              </a:extLst>
            </p:cNvPr>
            <p:cNvSpPr txBox="1"/>
            <p:nvPr/>
          </p:nvSpPr>
          <p:spPr>
            <a:xfrm>
              <a:off x="1783958" y="2157214"/>
              <a:ext cx="3011562" cy="467436"/>
            </a:xfrm>
            <a:prstGeom prst="rect">
              <a:avLst/>
            </a:prstGeom>
            <a:noFill/>
          </p:spPr>
          <p:txBody>
            <a:bodyPr wrap="square" rtlCol="0">
              <a:spAutoFit/>
            </a:bodyPr>
            <a:lstStyle/>
            <a:p>
              <a:pPr>
                <a:lnSpc>
                  <a:spcPts val="1500"/>
                </a:lnSpc>
              </a:pPr>
              <a:r>
                <a:rPr lang="en-US" sz="1000" i="1" dirty="0">
                  <a:latin typeface="Abril Text" charset="0"/>
                  <a:ea typeface="Abril Text" charset="0"/>
                  <a:cs typeface="Abril Text" charset="0"/>
                </a:rPr>
                <a:t>Lorem Ipsum is simply dummy text of the printing and typesetting industry.</a:t>
              </a:r>
            </a:p>
          </p:txBody>
        </p:sp>
        <p:sp>
          <p:nvSpPr>
            <p:cNvPr id="120" name="TextBox 119">
              <a:extLst>
                <a:ext uri="{FF2B5EF4-FFF2-40B4-BE49-F238E27FC236}">
                  <a16:creationId xmlns:a16="http://schemas.microsoft.com/office/drawing/2014/main" id="{79257A62-974C-49BD-B2ED-40EB8158BC1C}"/>
                </a:ext>
              </a:extLst>
            </p:cNvPr>
            <p:cNvSpPr txBox="1"/>
            <p:nvPr/>
          </p:nvSpPr>
          <p:spPr>
            <a:xfrm>
              <a:off x="1783958" y="1866314"/>
              <a:ext cx="2804160" cy="307777"/>
            </a:xfrm>
            <a:prstGeom prst="rect">
              <a:avLst/>
            </a:prstGeom>
            <a:noFill/>
          </p:spPr>
          <p:txBody>
            <a:bodyPr wrap="square" rtlCol="0">
              <a:spAutoFit/>
            </a:bodyPr>
            <a:lstStyle/>
            <a:p>
              <a:r>
                <a:rPr lang="en-US" sz="1400" b="1" dirty="0">
                  <a:latin typeface="Abril Text" charset="0"/>
                  <a:ea typeface="Abril Text" charset="0"/>
                  <a:cs typeface="Abril Text" charset="0"/>
                </a:rPr>
                <a:t>It’s and simply heading</a:t>
              </a:r>
            </a:p>
          </p:txBody>
        </p:sp>
      </p:grpSp>
      <p:sp>
        <p:nvSpPr>
          <p:cNvPr id="3" name="Picture Placeholder 2">
            <a:extLst>
              <a:ext uri="{FF2B5EF4-FFF2-40B4-BE49-F238E27FC236}">
                <a16:creationId xmlns:a16="http://schemas.microsoft.com/office/drawing/2014/main" id="{FF5CE9B9-9C15-4C5B-9EA7-037D5E5BC6C1}"/>
              </a:ext>
            </a:extLst>
          </p:cNvPr>
          <p:cNvSpPr>
            <a:spLocks noGrp="1"/>
          </p:cNvSpPr>
          <p:nvPr>
            <p:ph type="pic" sz="quarter" idx="10"/>
          </p:nvPr>
        </p:nvSpPr>
        <p:spPr/>
      </p:sp>
    </p:spTree>
    <p:extLst>
      <p:ext uri="{BB962C8B-B14F-4D97-AF65-F5344CB8AC3E}">
        <p14:creationId xmlns:p14="http://schemas.microsoft.com/office/powerpoint/2010/main" val="2141537537"/>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99"/>
                                        </p:tgtEl>
                                        <p:attrNameLst>
                                          <p:attrName>style.visibility</p:attrName>
                                        </p:attrNameLst>
                                      </p:cBhvr>
                                      <p:to>
                                        <p:strVal val="visible"/>
                                      </p:to>
                                    </p:set>
                                    <p:animEffect transition="in" filter="fade">
                                      <p:cBhvr>
                                        <p:cTn id="7" dur="500"/>
                                        <p:tgtEl>
                                          <p:spTgt spid="99"/>
                                        </p:tgtEl>
                                      </p:cBhvr>
                                    </p:animEffect>
                                  </p:childTnLst>
                                </p:cTn>
                              </p:par>
                              <p:par>
                                <p:cTn id="8" presetID="10" presetClass="entr" presetSubtype="0" fill="hold" nodeType="withEffect">
                                  <p:stCondLst>
                                    <p:cond delay="0"/>
                                  </p:stCondLst>
                                  <p:childTnLst>
                                    <p:set>
                                      <p:cBhvr>
                                        <p:cTn id="9" dur="1" fill="hold">
                                          <p:stCondLst>
                                            <p:cond delay="0"/>
                                          </p:stCondLst>
                                        </p:cTn>
                                        <p:tgtEl>
                                          <p:spTgt spid="105"/>
                                        </p:tgtEl>
                                        <p:attrNameLst>
                                          <p:attrName>style.visibility</p:attrName>
                                        </p:attrNameLst>
                                      </p:cBhvr>
                                      <p:to>
                                        <p:strVal val="visible"/>
                                      </p:to>
                                    </p:set>
                                    <p:animEffect transition="in" filter="fade">
                                      <p:cBhvr>
                                        <p:cTn id="10" dur="500"/>
                                        <p:tgtEl>
                                          <p:spTgt spid="105"/>
                                        </p:tgtEl>
                                      </p:cBhvr>
                                    </p:animEffect>
                                  </p:childTnLst>
                                </p:cTn>
                              </p:par>
                              <p:par>
                                <p:cTn id="11" presetID="10" presetClass="entr" presetSubtype="0" fill="hold" nodeType="withEffect">
                                  <p:stCondLst>
                                    <p:cond delay="0"/>
                                  </p:stCondLst>
                                  <p:childTnLst>
                                    <p:set>
                                      <p:cBhvr>
                                        <p:cTn id="12" dur="1" fill="hold">
                                          <p:stCondLst>
                                            <p:cond delay="0"/>
                                          </p:stCondLst>
                                        </p:cTn>
                                        <p:tgtEl>
                                          <p:spTgt spid="111"/>
                                        </p:tgtEl>
                                        <p:attrNameLst>
                                          <p:attrName>style.visibility</p:attrName>
                                        </p:attrNameLst>
                                      </p:cBhvr>
                                      <p:to>
                                        <p:strVal val="visible"/>
                                      </p:to>
                                    </p:set>
                                    <p:animEffect transition="in" filter="fade">
                                      <p:cBhvr>
                                        <p:cTn id="13" dur="500"/>
                                        <p:tgtEl>
                                          <p:spTgt spid="111"/>
                                        </p:tgtEl>
                                      </p:cBhvr>
                                    </p:animEffect>
                                  </p:childTnLst>
                                </p:cTn>
                              </p:par>
                              <p:par>
                                <p:cTn id="14" presetID="10" presetClass="entr" presetSubtype="0" fill="hold" nodeType="withEffect">
                                  <p:stCondLst>
                                    <p:cond delay="0"/>
                                  </p:stCondLst>
                                  <p:childTnLst>
                                    <p:set>
                                      <p:cBhvr>
                                        <p:cTn id="15" dur="1" fill="hold">
                                          <p:stCondLst>
                                            <p:cond delay="0"/>
                                          </p:stCondLst>
                                        </p:cTn>
                                        <p:tgtEl>
                                          <p:spTgt spid="117"/>
                                        </p:tgtEl>
                                        <p:attrNameLst>
                                          <p:attrName>style.visibility</p:attrName>
                                        </p:attrNameLst>
                                      </p:cBhvr>
                                      <p:to>
                                        <p:strVal val="visible"/>
                                      </p:to>
                                    </p:set>
                                    <p:animEffect transition="in" filter="fade">
                                      <p:cBhvr>
                                        <p:cTn id="16" dur="500"/>
                                        <p:tgtEl>
                                          <p:spTgt spid="11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 name="Group 19">
            <a:extLst>
              <a:ext uri="{FF2B5EF4-FFF2-40B4-BE49-F238E27FC236}">
                <a16:creationId xmlns:a16="http://schemas.microsoft.com/office/drawing/2014/main" id="{E7AC8584-5C0A-483E-A898-3F34FEC112A9}"/>
              </a:ext>
            </a:extLst>
          </p:cNvPr>
          <p:cNvGrpSpPr/>
          <p:nvPr/>
        </p:nvGrpSpPr>
        <p:grpSpPr>
          <a:xfrm>
            <a:off x="8051225" y="629822"/>
            <a:ext cx="3886779" cy="5689042"/>
            <a:chOff x="8094767" y="873091"/>
            <a:chExt cx="3886779" cy="5689042"/>
          </a:xfrm>
        </p:grpSpPr>
        <p:sp>
          <p:nvSpPr>
            <p:cNvPr id="14" name="TextBox 13"/>
            <p:cNvSpPr txBox="1"/>
            <p:nvPr/>
          </p:nvSpPr>
          <p:spPr>
            <a:xfrm>
              <a:off x="8094767" y="873091"/>
              <a:ext cx="3673419" cy="759182"/>
            </a:xfrm>
            <a:prstGeom prst="rect">
              <a:avLst/>
            </a:prstGeom>
            <a:noFill/>
          </p:spPr>
          <p:txBody>
            <a:bodyPr wrap="square" rtlCol="0">
              <a:spAutoFit/>
            </a:bodyPr>
            <a:lstStyle/>
            <a:p>
              <a:pPr>
                <a:lnSpc>
                  <a:spcPts val="2600"/>
                </a:lnSpc>
              </a:pPr>
              <a:r>
                <a:rPr lang="en-US" sz="3000" dirty="0">
                  <a:solidFill>
                    <a:schemeClr val="tx2"/>
                  </a:solidFill>
                  <a:latin typeface="Abril Text" charset="0"/>
                  <a:ea typeface="Abril Text" charset="0"/>
                  <a:cs typeface="Abril Text" charset="0"/>
                </a:rPr>
                <a:t>PRESENTING</a:t>
              </a:r>
            </a:p>
            <a:p>
              <a:pPr>
                <a:lnSpc>
                  <a:spcPts val="2600"/>
                </a:lnSpc>
              </a:pPr>
              <a:r>
                <a:rPr lang="en-US" sz="3000" dirty="0">
                  <a:solidFill>
                    <a:schemeClr val="tx2"/>
                  </a:solidFill>
                  <a:latin typeface="Abril Text" charset="0"/>
                  <a:ea typeface="Abril Text" charset="0"/>
                  <a:cs typeface="Abril Text" charset="0"/>
                </a:rPr>
                <a:t>THE </a:t>
              </a:r>
              <a:r>
                <a:rPr lang="en-US" sz="3000" dirty="0">
                  <a:solidFill>
                    <a:schemeClr val="accent4"/>
                  </a:solidFill>
                  <a:latin typeface="Abril Text" charset="0"/>
                  <a:ea typeface="Abril Text" charset="0"/>
                  <a:cs typeface="Abril Text" charset="0"/>
                </a:rPr>
                <a:t>BEST</a:t>
              </a:r>
              <a:r>
                <a:rPr lang="en-US" sz="3000" dirty="0">
                  <a:solidFill>
                    <a:schemeClr val="tx2"/>
                  </a:solidFill>
                  <a:latin typeface="Abril Text" charset="0"/>
                  <a:ea typeface="Abril Text" charset="0"/>
                  <a:cs typeface="Abril Text" charset="0"/>
                </a:rPr>
                <a:t> THINGS</a:t>
              </a:r>
            </a:p>
          </p:txBody>
        </p:sp>
        <p:sp>
          <p:nvSpPr>
            <p:cNvPr id="15" name="TextBox 14"/>
            <p:cNvSpPr txBox="1"/>
            <p:nvPr/>
          </p:nvSpPr>
          <p:spPr>
            <a:xfrm>
              <a:off x="8133432" y="1743291"/>
              <a:ext cx="3848114" cy="430887"/>
            </a:xfrm>
            <a:prstGeom prst="rect">
              <a:avLst/>
            </a:prstGeom>
            <a:noFill/>
          </p:spPr>
          <p:txBody>
            <a:bodyPr wrap="square" rtlCol="0">
              <a:spAutoFit/>
            </a:bodyPr>
            <a:lstStyle/>
            <a:p>
              <a:r>
                <a:rPr lang="en-US" sz="1100" i="1" dirty="0">
                  <a:latin typeface="Abril Text" charset="0"/>
                  <a:ea typeface="Abril Text" charset="0"/>
                  <a:cs typeface="Abril Text" charset="0"/>
                </a:rPr>
                <a:t>Scrambled it to make a </a:t>
              </a:r>
              <a:r>
                <a:rPr lang="en-US" sz="1100" i="1">
                  <a:latin typeface="Abril Text" charset="0"/>
                  <a:ea typeface="Abril Text" charset="0"/>
                  <a:cs typeface="Abril Text" charset="0"/>
                </a:rPr>
                <a:t>type specimen book </a:t>
              </a:r>
              <a:r>
                <a:rPr lang="en-US" sz="1100" i="1" dirty="0">
                  <a:latin typeface="Abril Text" charset="0"/>
                  <a:ea typeface="Abril Text" charset="0"/>
                  <a:cs typeface="Abril Text" charset="0"/>
                </a:rPr>
                <a:t>it has survived not only five centuries.</a:t>
              </a:r>
            </a:p>
          </p:txBody>
        </p:sp>
        <p:sp>
          <p:nvSpPr>
            <p:cNvPr id="16" name="TextBox 15"/>
            <p:cNvSpPr txBox="1"/>
            <p:nvPr/>
          </p:nvSpPr>
          <p:spPr>
            <a:xfrm>
              <a:off x="8113113" y="2453316"/>
              <a:ext cx="3025154" cy="4108817"/>
            </a:xfrm>
            <a:prstGeom prst="rect">
              <a:avLst/>
            </a:prstGeom>
            <a:noFill/>
          </p:spPr>
          <p:txBody>
            <a:bodyPr wrap="square" rtlCol="0">
              <a:spAutoFit/>
            </a:bodyPr>
            <a:lstStyle/>
            <a:p>
              <a:pPr marL="171450" indent="-171450">
                <a:lnSpc>
                  <a:spcPct val="200000"/>
                </a:lnSpc>
                <a:buFont typeface="Wingdings" charset="2"/>
                <a:buChar char="v"/>
              </a:pPr>
              <a:r>
                <a:rPr lang="en-US" sz="1200" dirty="0">
                  <a:latin typeface="Abril Text" charset="0"/>
                  <a:ea typeface="Abril Text" charset="0"/>
                  <a:cs typeface="Abril Text" charset="0"/>
                </a:rPr>
                <a:t>Lorem Ipsum has been the industry's</a:t>
              </a:r>
            </a:p>
            <a:p>
              <a:pPr marL="171450" indent="-171450">
                <a:lnSpc>
                  <a:spcPct val="200000"/>
                </a:lnSpc>
                <a:buFont typeface="Wingdings" charset="2"/>
                <a:buChar char="v"/>
              </a:pPr>
              <a:r>
                <a:rPr lang="en-US" sz="1200" dirty="0">
                  <a:latin typeface="Abril Text" charset="0"/>
                  <a:ea typeface="Abril Text" charset="0"/>
                  <a:cs typeface="Abril Text" charset="0"/>
                </a:rPr>
                <a:t>Standard dummy text ever since</a:t>
              </a:r>
            </a:p>
            <a:p>
              <a:pPr marL="171450" indent="-171450">
                <a:lnSpc>
                  <a:spcPct val="200000"/>
                </a:lnSpc>
                <a:buFont typeface="Wingdings" charset="2"/>
                <a:buChar char="v"/>
              </a:pPr>
              <a:r>
                <a:rPr lang="en-US" sz="1200" dirty="0">
                  <a:latin typeface="Abril Text" charset="0"/>
                  <a:ea typeface="Abril Text" charset="0"/>
                  <a:cs typeface="Abril Text" charset="0"/>
                </a:rPr>
                <a:t>The 1500s, when an unknown printer</a:t>
              </a:r>
            </a:p>
            <a:p>
              <a:pPr marL="171450" indent="-171450">
                <a:lnSpc>
                  <a:spcPct val="200000"/>
                </a:lnSpc>
                <a:buFont typeface="Wingdings" charset="2"/>
                <a:buChar char="v"/>
              </a:pPr>
              <a:r>
                <a:rPr lang="en-US" sz="1200" dirty="0">
                  <a:latin typeface="Abril Text" charset="0"/>
                  <a:ea typeface="Abril Text" charset="0"/>
                  <a:cs typeface="Abril Text" charset="0"/>
                </a:rPr>
                <a:t>Took a galley of type and scrambled</a:t>
              </a:r>
            </a:p>
            <a:p>
              <a:pPr marL="171450" indent="-171450">
                <a:lnSpc>
                  <a:spcPct val="200000"/>
                </a:lnSpc>
                <a:buFont typeface="Wingdings" charset="2"/>
                <a:buChar char="v"/>
              </a:pPr>
              <a:r>
                <a:rPr lang="en-US" sz="1200" dirty="0">
                  <a:latin typeface="Abril Text" charset="0"/>
                  <a:ea typeface="Abril Text" charset="0"/>
                  <a:cs typeface="Abril Text" charset="0"/>
                </a:rPr>
                <a:t>It to make a type specimen book.</a:t>
              </a:r>
            </a:p>
            <a:p>
              <a:pPr marL="171450" indent="-171450">
                <a:lnSpc>
                  <a:spcPct val="200000"/>
                </a:lnSpc>
                <a:buFont typeface="Wingdings" charset="2"/>
                <a:buChar char="v"/>
              </a:pPr>
              <a:r>
                <a:rPr lang="en-US" sz="1200" dirty="0">
                  <a:latin typeface="Abril Text" charset="0"/>
                  <a:ea typeface="Abril Text" charset="0"/>
                  <a:cs typeface="Abril Text" charset="0"/>
                </a:rPr>
                <a:t>It has survived not only five centuries</a:t>
              </a:r>
            </a:p>
            <a:p>
              <a:pPr marL="171450" indent="-171450">
                <a:lnSpc>
                  <a:spcPct val="200000"/>
                </a:lnSpc>
                <a:buFont typeface="Wingdings" charset="2"/>
                <a:buChar char="v"/>
              </a:pPr>
              <a:r>
                <a:rPr lang="en-US" sz="1200" dirty="0">
                  <a:latin typeface="Abril Text" charset="0"/>
                  <a:ea typeface="Abril Text" charset="0"/>
                  <a:cs typeface="Abril Text" charset="0"/>
                </a:rPr>
                <a:t>But also the leap into electronic</a:t>
              </a:r>
            </a:p>
            <a:p>
              <a:pPr marL="171450" indent="-171450">
                <a:lnSpc>
                  <a:spcPct val="200000"/>
                </a:lnSpc>
                <a:buFont typeface="Wingdings" charset="2"/>
                <a:buChar char="v"/>
              </a:pPr>
              <a:r>
                <a:rPr lang="en-US" sz="1200" dirty="0">
                  <a:latin typeface="Abril Text" charset="0"/>
                  <a:ea typeface="Abril Text" charset="0"/>
                  <a:cs typeface="Abril Text" charset="0"/>
                </a:rPr>
                <a:t>Typesetting, remaining essentially</a:t>
              </a:r>
            </a:p>
            <a:p>
              <a:pPr marL="171450" indent="-171450">
                <a:lnSpc>
                  <a:spcPct val="200000"/>
                </a:lnSpc>
                <a:buFont typeface="Wingdings" charset="2"/>
                <a:buChar char="v"/>
              </a:pPr>
              <a:r>
                <a:rPr lang="en-US" sz="1200" dirty="0">
                  <a:latin typeface="Abril Text" charset="0"/>
                  <a:ea typeface="Abril Text" charset="0"/>
                  <a:cs typeface="Abril Text" charset="0"/>
                </a:rPr>
                <a:t>Unchanged was popularized</a:t>
              </a:r>
              <a:endParaRPr lang="en-US" sz="1200" b="1" dirty="0">
                <a:latin typeface="Abril Text" charset="0"/>
                <a:ea typeface="Abril Text" charset="0"/>
                <a:cs typeface="Abril Text" charset="0"/>
              </a:endParaRPr>
            </a:p>
            <a:p>
              <a:pPr marL="171450" indent="-171450">
                <a:lnSpc>
                  <a:spcPct val="200000"/>
                </a:lnSpc>
                <a:buFont typeface="Wingdings" charset="2"/>
                <a:buChar char="v"/>
              </a:pPr>
              <a:r>
                <a:rPr lang="en-US" sz="1200" dirty="0">
                  <a:latin typeface="Abril Text" charset="0"/>
                  <a:ea typeface="Abril Text" charset="0"/>
                  <a:cs typeface="Abril Text" charset="0"/>
                </a:rPr>
                <a:t>Typesetting, remaining essentially</a:t>
              </a:r>
            </a:p>
            <a:p>
              <a:pPr marL="171450" indent="-171450">
                <a:lnSpc>
                  <a:spcPct val="200000"/>
                </a:lnSpc>
                <a:buFont typeface="Wingdings" charset="2"/>
                <a:buChar char="v"/>
              </a:pPr>
              <a:r>
                <a:rPr lang="en-US" sz="1200" dirty="0">
                  <a:latin typeface="Abril Text" charset="0"/>
                  <a:ea typeface="Abril Text" charset="0"/>
                  <a:cs typeface="Abril Text" charset="0"/>
                </a:rPr>
                <a:t>Unchanged was popularized</a:t>
              </a:r>
              <a:endParaRPr lang="en-US" sz="1200" b="1" dirty="0">
                <a:latin typeface="Abril Text" charset="0"/>
                <a:ea typeface="Abril Text" charset="0"/>
                <a:cs typeface="Abril Text" charset="0"/>
              </a:endParaRPr>
            </a:p>
          </p:txBody>
        </p:sp>
      </p:grpSp>
      <p:sp>
        <p:nvSpPr>
          <p:cNvPr id="3" name="Picture Placeholder 2">
            <a:extLst>
              <a:ext uri="{FF2B5EF4-FFF2-40B4-BE49-F238E27FC236}">
                <a16:creationId xmlns:a16="http://schemas.microsoft.com/office/drawing/2014/main" id="{B4D71D4F-7145-46C3-A5DB-2343CD246130}"/>
              </a:ext>
            </a:extLst>
          </p:cNvPr>
          <p:cNvSpPr>
            <a:spLocks noGrp="1"/>
          </p:cNvSpPr>
          <p:nvPr>
            <p:ph type="pic" sz="quarter" idx="10"/>
          </p:nvPr>
        </p:nvSpPr>
        <p:spPr/>
      </p:sp>
    </p:spTree>
    <p:extLst>
      <p:ext uri="{BB962C8B-B14F-4D97-AF65-F5344CB8AC3E}">
        <p14:creationId xmlns:p14="http://schemas.microsoft.com/office/powerpoint/2010/main" val="1853857292"/>
      </p:ext>
    </p:extLst>
  </p:cSld>
  <p:clrMapOvr>
    <a:masterClrMapping/>
  </p:clrMapOvr>
  <mc:AlternateContent xmlns:mc="http://schemas.openxmlformats.org/markup-compatibility/2006" xmlns:p14="http://schemas.microsoft.com/office/powerpoint/2010/main">
    <mc:Choice Requires="p14">
      <p:transition spd="slow" p14:dur="2000">
        <p14:ferris dir="l"/>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Box 11">
            <a:extLst>
              <a:ext uri="{FF2B5EF4-FFF2-40B4-BE49-F238E27FC236}">
                <a16:creationId xmlns:a16="http://schemas.microsoft.com/office/drawing/2014/main" id="{3026F8BE-EC74-4A90-9CFE-FCFF18BB0622}"/>
              </a:ext>
            </a:extLst>
          </p:cNvPr>
          <p:cNvSpPr txBox="1"/>
          <p:nvPr/>
        </p:nvSpPr>
        <p:spPr>
          <a:xfrm>
            <a:off x="351490" y="4547749"/>
            <a:ext cx="5541309" cy="1848583"/>
          </a:xfrm>
          <a:prstGeom prst="rect">
            <a:avLst/>
          </a:prstGeom>
          <a:noFill/>
        </p:spPr>
        <p:txBody>
          <a:bodyPr wrap="square" numCol="1" spcCol="288000" rtlCol="0">
            <a:spAutoFit/>
          </a:bodyPr>
          <a:lstStyle/>
          <a:p>
            <a:pPr>
              <a:lnSpc>
                <a:spcPct val="150000"/>
              </a:lnSpc>
            </a:pPr>
            <a:r>
              <a:rPr lang="en-US" sz="1100" i="1" dirty="0">
                <a:latin typeface="Abril Text" panose="02000503070000020004" pitchFamily="50" charset="0"/>
                <a:ea typeface="Bodoni 72 Book" charset="0"/>
                <a:cs typeface="Bodoni 72 Book" charset="0"/>
              </a:rPr>
              <a:t>Richard McClintock, a Latin professor at Hampden-Sydney College in Virginia, looked up one of the more obscure Latin words, </a:t>
            </a:r>
            <a:r>
              <a:rPr lang="en-US" sz="1100" i="1" dirty="0" err="1">
                <a:latin typeface="Abril Text" panose="02000503070000020004" pitchFamily="50" charset="0"/>
                <a:ea typeface="Bodoni 72 Book" charset="0"/>
                <a:cs typeface="Bodoni 72 Book" charset="0"/>
              </a:rPr>
              <a:t>consectetur</a:t>
            </a:r>
            <a:r>
              <a:rPr lang="en-US" sz="1100" i="1" dirty="0">
                <a:latin typeface="Abril Text" panose="02000503070000020004" pitchFamily="50" charset="0"/>
                <a:ea typeface="Bodoni 72 Book" charset="0"/>
                <a:cs typeface="Bodoni 72 Book" charset="0"/>
              </a:rPr>
              <a:t>, from a Lorem Ipsum passage, and going through the cites of the word in classical literature, discovered the dolor sit </a:t>
            </a:r>
            <a:r>
              <a:rPr lang="en-US" sz="1100" i="1" dirty="0" err="1">
                <a:latin typeface="Abril Text" panose="02000503070000020004" pitchFamily="50" charset="0"/>
                <a:ea typeface="Bodoni 72 Book" charset="0"/>
                <a:cs typeface="Bodoni 72 Book" charset="0"/>
              </a:rPr>
              <a:t>amet</a:t>
            </a:r>
            <a:r>
              <a:rPr lang="en-US" sz="1100" i="1" dirty="0">
                <a:latin typeface="Abril Text" panose="02000503070000020004" pitchFamily="50" charset="0"/>
                <a:ea typeface="Bodoni 72 Book" charset="0"/>
                <a:cs typeface="Bodoni 72 Book" charset="0"/>
              </a:rPr>
              <a:t> undoubtable source. Lorem Ipsum comes from sections 1.10.32 and 1.10.33 of "de </a:t>
            </a:r>
            <a:r>
              <a:rPr lang="en-US" sz="1100" i="1" dirty="0" err="1">
                <a:latin typeface="Abril Text" panose="02000503070000020004" pitchFamily="50" charset="0"/>
                <a:ea typeface="Bodoni 72 Book" charset="0"/>
                <a:cs typeface="Bodoni 72 Book" charset="0"/>
              </a:rPr>
              <a:t>Finibus</a:t>
            </a:r>
            <a:r>
              <a:rPr lang="en-US" sz="1100" i="1" dirty="0">
                <a:latin typeface="Abril Text" panose="02000503070000020004" pitchFamily="50" charset="0"/>
                <a:ea typeface="Bodoni 72 Book" charset="0"/>
                <a:cs typeface="Bodoni 72 Book" charset="0"/>
              </a:rPr>
              <a:t> </a:t>
            </a:r>
            <a:r>
              <a:rPr lang="en-US" sz="1100" i="1" dirty="0" err="1">
                <a:latin typeface="Abril Text" panose="02000503070000020004" pitchFamily="50" charset="0"/>
                <a:ea typeface="Bodoni 72 Book" charset="0"/>
                <a:cs typeface="Bodoni 72 Book" charset="0"/>
              </a:rPr>
              <a:t>Bonorum</a:t>
            </a:r>
            <a:r>
              <a:rPr lang="en-US" sz="1100" i="1" dirty="0">
                <a:latin typeface="Abril Text" panose="02000503070000020004" pitchFamily="50" charset="0"/>
                <a:ea typeface="Bodoni 72 Book" charset="0"/>
                <a:cs typeface="Bodoni 72 Book" charset="0"/>
              </a:rPr>
              <a:t> et </a:t>
            </a:r>
            <a:r>
              <a:rPr lang="en-US" sz="1100" i="1" dirty="0" err="1">
                <a:latin typeface="Abril Text" panose="02000503070000020004" pitchFamily="50" charset="0"/>
                <a:ea typeface="Bodoni 72 Book" charset="0"/>
                <a:cs typeface="Bodoni 72 Book" charset="0"/>
              </a:rPr>
              <a:t>Malorum</a:t>
            </a:r>
            <a:r>
              <a:rPr lang="en-US" sz="1100" i="1" dirty="0">
                <a:latin typeface="Abril Text" panose="02000503070000020004" pitchFamily="50" charset="0"/>
                <a:ea typeface="Bodoni 72 Book" charset="0"/>
                <a:cs typeface="Bodoni 72 Book" charset="0"/>
              </a:rPr>
              <a:t>" (The Extremes of Good and Evil) by Cicero, written in 45 BC. This book is a treatise on the theory of ethics, very popular during the Renaissance. The first line of Lorem Ipsum, "Lorem</a:t>
            </a:r>
            <a:endParaRPr lang="en-US" sz="1100" b="1" i="1" dirty="0">
              <a:solidFill>
                <a:schemeClr val="accent5">
                  <a:lumMod val="75000"/>
                </a:schemeClr>
              </a:solidFill>
              <a:latin typeface="Abril Text" panose="02000503070000020004" pitchFamily="50" charset="0"/>
              <a:ea typeface="Bodoni 72 Book" charset="0"/>
              <a:cs typeface="Bodoni 72 Book" charset="0"/>
            </a:endParaRPr>
          </a:p>
        </p:txBody>
      </p:sp>
      <p:sp>
        <p:nvSpPr>
          <p:cNvPr id="13" name="TextBox 12">
            <a:extLst>
              <a:ext uri="{FF2B5EF4-FFF2-40B4-BE49-F238E27FC236}">
                <a16:creationId xmlns:a16="http://schemas.microsoft.com/office/drawing/2014/main" id="{BFA65544-FB0D-4FF1-B9BE-24A4B8C4DB25}"/>
              </a:ext>
            </a:extLst>
          </p:cNvPr>
          <p:cNvSpPr txBox="1"/>
          <p:nvPr/>
        </p:nvSpPr>
        <p:spPr>
          <a:xfrm>
            <a:off x="351491" y="3807860"/>
            <a:ext cx="2572954" cy="727122"/>
          </a:xfrm>
          <a:prstGeom prst="rect">
            <a:avLst/>
          </a:prstGeom>
          <a:noFill/>
        </p:spPr>
        <p:txBody>
          <a:bodyPr wrap="square" rtlCol="0">
            <a:spAutoFit/>
          </a:bodyPr>
          <a:lstStyle/>
          <a:p>
            <a:pPr>
              <a:lnSpc>
                <a:spcPts val="2400"/>
              </a:lnSpc>
            </a:pPr>
            <a:r>
              <a:rPr lang="en-US" sz="2500" b="1" dirty="0">
                <a:solidFill>
                  <a:schemeClr val="accent3"/>
                </a:solidFill>
                <a:latin typeface="Abril Text" panose="02000503070000020004" pitchFamily="50" charset="0"/>
                <a:ea typeface="spinwerad" charset="0"/>
                <a:cs typeface="spinwerad" charset="0"/>
              </a:rPr>
              <a:t>SIMPLICITY</a:t>
            </a:r>
          </a:p>
          <a:p>
            <a:pPr>
              <a:lnSpc>
                <a:spcPts val="2400"/>
              </a:lnSpc>
            </a:pPr>
            <a:r>
              <a:rPr lang="en-US" sz="2500" b="1" dirty="0">
                <a:solidFill>
                  <a:schemeClr val="tx1">
                    <a:lumMod val="95000"/>
                    <a:lumOff val="5000"/>
                  </a:schemeClr>
                </a:solidFill>
                <a:latin typeface="Abril Text" panose="02000503070000020004" pitchFamily="50" charset="0"/>
                <a:ea typeface="spinwerad" charset="0"/>
                <a:cs typeface="spinwerad" charset="0"/>
              </a:rPr>
              <a:t>CREATIVITUY</a:t>
            </a:r>
          </a:p>
        </p:txBody>
      </p:sp>
      <p:sp>
        <p:nvSpPr>
          <p:cNvPr id="3" name="Picture Placeholder 2">
            <a:extLst>
              <a:ext uri="{FF2B5EF4-FFF2-40B4-BE49-F238E27FC236}">
                <a16:creationId xmlns:a16="http://schemas.microsoft.com/office/drawing/2014/main" id="{55E90CF3-47E4-4982-B46F-574E8D79AF9A}"/>
              </a:ext>
            </a:extLst>
          </p:cNvPr>
          <p:cNvSpPr>
            <a:spLocks noGrp="1"/>
          </p:cNvSpPr>
          <p:nvPr>
            <p:ph type="pic" sz="quarter" idx="12"/>
          </p:nvPr>
        </p:nvSpPr>
        <p:spPr/>
      </p:sp>
      <p:sp>
        <p:nvSpPr>
          <p:cNvPr id="5" name="Picture Placeholder 4">
            <a:extLst>
              <a:ext uri="{FF2B5EF4-FFF2-40B4-BE49-F238E27FC236}">
                <a16:creationId xmlns:a16="http://schemas.microsoft.com/office/drawing/2014/main" id="{F6F781E3-CE7F-4A59-AE9D-9F337D53818A}"/>
              </a:ext>
            </a:extLst>
          </p:cNvPr>
          <p:cNvSpPr>
            <a:spLocks noGrp="1"/>
          </p:cNvSpPr>
          <p:nvPr>
            <p:ph type="pic" sz="quarter" idx="11"/>
          </p:nvPr>
        </p:nvSpPr>
        <p:spPr/>
      </p:sp>
      <p:sp>
        <p:nvSpPr>
          <p:cNvPr id="7" name="Picture Placeholder 6">
            <a:extLst>
              <a:ext uri="{FF2B5EF4-FFF2-40B4-BE49-F238E27FC236}">
                <a16:creationId xmlns:a16="http://schemas.microsoft.com/office/drawing/2014/main" id="{9E547F0D-1198-4E87-A058-1BBFABD2014B}"/>
              </a:ext>
            </a:extLst>
          </p:cNvPr>
          <p:cNvSpPr>
            <a:spLocks noGrp="1"/>
          </p:cNvSpPr>
          <p:nvPr>
            <p:ph type="pic" sz="quarter" idx="10"/>
          </p:nvPr>
        </p:nvSpPr>
        <p:spPr/>
      </p:sp>
    </p:spTree>
    <p:extLst>
      <p:ext uri="{BB962C8B-B14F-4D97-AF65-F5344CB8AC3E}">
        <p14:creationId xmlns:p14="http://schemas.microsoft.com/office/powerpoint/2010/main" val="369455622"/>
      </p:ext>
    </p:extLst>
  </p:cSld>
  <p:clrMapOvr>
    <a:masterClrMapping/>
  </p:clrMapOvr>
  <mc:AlternateContent xmlns:mc="http://schemas.openxmlformats.org/markup-compatibility/2006" xmlns:p14="http://schemas.microsoft.com/office/powerpoint/2010/main">
    <mc:Choice Requires="p14">
      <p:transition spd="slow" p14:dur="2000">
        <p14:ferris dir="l"/>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flipH="1">
            <a:off x="6258560" y="0"/>
            <a:ext cx="5933440" cy="6858000"/>
          </a:xfrm>
          <a:prstGeom prst="rect">
            <a:avLst/>
          </a:prstGeom>
          <a:solidFill>
            <a:schemeClr val="tx1">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6837679" y="1722178"/>
            <a:ext cx="4196081" cy="3477875"/>
          </a:xfrm>
          <a:prstGeom prst="rect">
            <a:avLst/>
          </a:prstGeom>
          <a:noFill/>
        </p:spPr>
        <p:txBody>
          <a:bodyPr wrap="square" numCol="2" spcCol="360000" rtlCol="0">
            <a:spAutoFit/>
          </a:bodyPr>
          <a:lstStyle/>
          <a:p>
            <a:pPr>
              <a:lnSpc>
                <a:spcPct val="200000"/>
              </a:lnSpc>
            </a:pPr>
            <a:r>
              <a:rPr lang="en-US" sz="1000" i="1" dirty="0">
                <a:latin typeface="Alegreya" charset="0"/>
                <a:ea typeface="Alegreya" charset="0"/>
                <a:cs typeface="Alegreya" charset="0"/>
              </a:rPr>
              <a:t>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popularized in the 1960s with the release of Letterset sheets containing Lorem Ipsum passages, and more recently with desktop publishing software. Lorem Ipsum is simply dummy text of the printing and typesetting industry. Lorem Ipsum has been the industry's standard.</a:t>
            </a:r>
          </a:p>
          <a:p>
            <a:pPr>
              <a:lnSpc>
                <a:spcPct val="200000"/>
              </a:lnSpc>
            </a:pPr>
            <a:endParaRPr lang="en-US" sz="1000" i="1" dirty="0">
              <a:latin typeface="Alegreya" charset="0"/>
              <a:ea typeface="Alegreya" charset="0"/>
              <a:cs typeface="Alegreya" charset="0"/>
            </a:endParaRPr>
          </a:p>
          <a:p>
            <a:pPr>
              <a:lnSpc>
                <a:spcPct val="200000"/>
              </a:lnSpc>
            </a:pPr>
            <a:r>
              <a:rPr lang="en-US" sz="1000" i="1" dirty="0">
                <a:latin typeface="Alegreya" charset="0"/>
                <a:ea typeface="Alegreya" charset="0"/>
                <a:cs typeface="Alegreya" charset="0"/>
              </a:rPr>
              <a:t>Letterset sheets containing Lorem Ipsum passages, and more recently with desktop publishing software.</a:t>
            </a:r>
          </a:p>
        </p:txBody>
      </p:sp>
      <p:sp>
        <p:nvSpPr>
          <p:cNvPr id="3" name="TextBox 2"/>
          <p:cNvSpPr txBox="1"/>
          <p:nvPr/>
        </p:nvSpPr>
        <p:spPr>
          <a:xfrm>
            <a:off x="1158239" y="1166842"/>
            <a:ext cx="4348481" cy="4401205"/>
          </a:xfrm>
          <a:prstGeom prst="rect">
            <a:avLst/>
          </a:prstGeom>
          <a:noFill/>
        </p:spPr>
        <p:txBody>
          <a:bodyPr wrap="square" numCol="1" spcCol="360000" rtlCol="0">
            <a:spAutoFit/>
          </a:bodyPr>
          <a:lstStyle/>
          <a:p>
            <a:pPr>
              <a:lnSpc>
                <a:spcPct val="200000"/>
              </a:lnSpc>
            </a:pPr>
            <a:r>
              <a:rPr lang="en-US" sz="1000" dirty="0">
                <a:latin typeface="Abril Text" charset="0"/>
                <a:ea typeface="Abril Text" charset="0"/>
                <a:cs typeface="Abril Text" charset="0"/>
              </a:rPr>
              <a:t>When an unknown printer took a galley of type and scrambled it to make a type specimen book. It has survived not only five centuries, but also the leap into electronic typesetting, remaining essentially unchanged. It was popularized in the 1960s with the release of Letterset sheets containing Lorem Ipsum passages, and more recently with desktop publishing software. Lorem Ipsum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a:t>
            </a:r>
          </a:p>
          <a:p>
            <a:pPr>
              <a:lnSpc>
                <a:spcPct val="200000"/>
              </a:lnSpc>
            </a:pPr>
            <a:endParaRPr lang="en-US" sz="1000" dirty="0">
              <a:latin typeface="Abril Text" charset="0"/>
              <a:ea typeface="Abril Text" charset="0"/>
              <a:cs typeface="Abril Text" charset="0"/>
            </a:endParaRPr>
          </a:p>
          <a:p>
            <a:pPr>
              <a:lnSpc>
                <a:spcPct val="200000"/>
              </a:lnSpc>
            </a:pPr>
            <a:r>
              <a:rPr lang="en-US" sz="1000" dirty="0">
                <a:latin typeface="Abril Text" charset="0"/>
                <a:ea typeface="Abril Text" charset="0"/>
                <a:cs typeface="Abril Text" charset="0"/>
              </a:rPr>
              <a:t>Typesetting, remaining essentially unchanged. It was popularized in the 1960s with the release of Letterset sheets containing Lorem Ipsum passages, and more recently with desktop publishing software.</a:t>
            </a:r>
          </a:p>
        </p:txBody>
      </p:sp>
      <p:cxnSp>
        <p:nvCxnSpPr>
          <p:cNvPr id="7" name="Straight Connector 6"/>
          <p:cNvCxnSpPr/>
          <p:nvPr/>
        </p:nvCxnSpPr>
        <p:spPr>
          <a:xfrm>
            <a:off x="6918960" y="1361440"/>
            <a:ext cx="3931920"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a:off x="6929120" y="5557520"/>
            <a:ext cx="3921760"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2" name="Rectangle 11"/>
          <p:cNvSpPr/>
          <p:nvPr/>
        </p:nvSpPr>
        <p:spPr>
          <a:xfrm>
            <a:off x="6167120" y="1310640"/>
            <a:ext cx="91440" cy="423671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02068545"/>
      </p:ext>
    </p:extLst>
  </p:cSld>
  <p:clrMapOvr>
    <a:masterClrMapping/>
  </p:clrMapOvr>
  <mc:AlternateContent xmlns:mc="http://schemas.openxmlformats.org/markup-compatibility/2006" xmlns:p14="http://schemas.microsoft.com/office/powerpoint/2010/main">
    <mc:Choice Requires="p14">
      <p:transition spd="slow" p14:dur="1500">
        <p14:window dir="vert"/>
      </p:transition>
    </mc:Choice>
    <mc:Fallback xmlns="">
      <p:transition spd="slow">
        <p:fade/>
      </p:transition>
    </mc:Fallback>
  </mc:AlternateContent>
</p:sld>
</file>

<file path=ppt/theme/theme1.xml><?xml version="1.0" encoding="utf-8"?>
<a:theme xmlns:a="http://schemas.openxmlformats.org/drawingml/2006/main" name="Core Master">
  <a:themeElements>
    <a:clrScheme name="Agriculture_Green">
      <a:dk1>
        <a:srgbClr val="000000"/>
      </a:dk1>
      <a:lt1>
        <a:srgbClr val="FFFFFF"/>
      </a:lt1>
      <a:dk2>
        <a:srgbClr val="464B50"/>
      </a:dk2>
      <a:lt2>
        <a:srgbClr val="E6E6E6"/>
      </a:lt2>
      <a:accent1>
        <a:srgbClr val="878787"/>
      </a:accent1>
      <a:accent2>
        <a:srgbClr val="323232"/>
      </a:accent2>
      <a:accent3>
        <a:srgbClr val="9BC219"/>
      </a:accent3>
      <a:accent4>
        <a:srgbClr val="ABC637"/>
      </a:accent4>
      <a:accent5>
        <a:srgbClr val="B6D536"/>
      </a:accent5>
      <a:accent6>
        <a:srgbClr val="CBE442"/>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8897</TotalTime>
  <Words>990</Words>
  <Application>Microsoft Office PowerPoint</Application>
  <PresentationFormat>Widescreen</PresentationFormat>
  <Paragraphs>191</Paragraphs>
  <Slides>20</Slides>
  <Notes>0</Notes>
  <HiddenSlides>0</HiddenSlides>
  <MMClips>0</MMClips>
  <ScaleCrop>false</ScaleCrop>
  <HeadingPairs>
    <vt:vector size="6" baseType="variant">
      <vt:variant>
        <vt:lpstr>Fonts Used</vt:lpstr>
      </vt:variant>
      <vt:variant>
        <vt:i4>15</vt:i4>
      </vt:variant>
      <vt:variant>
        <vt:lpstr>Theme</vt:lpstr>
      </vt:variant>
      <vt:variant>
        <vt:i4>1</vt:i4>
      </vt:variant>
      <vt:variant>
        <vt:lpstr>Slide Titles</vt:lpstr>
      </vt:variant>
      <vt:variant>
        <vt:i4>20</vt:i4>
      </vt:variant>
    </vt:vector>
  </HeadingPairs>
  <TitlesOfParts>
    <vt:vector size="36" baseType="lpstr">
      <vt:lpstr>Abril Text</vt:lpstr>
      <vt:lpstr>Alegreya</vt:lpstr>
      <vt:lpstr>Arial</vt:lpstr>
      <vt:lpstr>Bodoni 72 Book</vt:lpstr>
      <vt:lpstr>Calibri</vt:lpstr>
      <vt:lpstr>Gill Sans</vt:lpstr>
      <vt:lpstr>Lato</vt:lpstr>
      <vt:lpstr>Montserrat</vt:lpstr>
      <vt:lpstr>Montserrat-Bold</vt:lpstr>
      <vt:lpstr>Open Sans</vt:lpstr>
      <vt:lpstr>Open Sans Extrabold</vt:lpstr>
      <vt:lpstr>PT Sans</vt:lpstr>
      <vt:lpstr>spinwerad</vt:lpstr>
      <vt:lpstr>Wingdings</vt:lpstr>
      <vt:lpstr>ヒラギノ角ゴ ProN W3</vt:lpstr>
      <vt:lpstr>Core Master</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Infographic PPTX</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Biplob Rahman</cp:lastModifiedBy>
  <cp:revision>864</cp:revision>
  <dcterms:created xsi:type="dcterms:W3CDTF">2016-09-24T10:56:48Z</dcterms:created>
  <dcterms:modified xsi:type="dcterms:W3CDTF">2018-07-19T12:03:58Z</dcterms:modified>
</cp:coreProperties>
</file>