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7" r:id="rId3"/>
    <p:sldMasterId id="214748367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Raleway"/>
      <p:regular r:id="rId31"/>
      <p:bold r:id="rId32"/>
      <p:italic r:id="rId33"/>
      <p:boldItalic r:id="rId34"/>
    </p:embeddedFont>
    <p:embeddedFont>
      <p:font typeface="Montserrat"/>
      <p:regular r:id="rId35"/>
      <p:bold r:id="rId36"/>
      <p:italic r:id="rId37"/>
      <p:boldItalic r:id="rId38"/>
    </p:embeddedFont>
    <p:embeddedFont>
      <p:font typeface="Montserrat Light"/>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MontserratLight-bold.fntdata"/><Relationship Id="rId20" Type="http://schemas.openxmlformats.org/officeDocument/2006/relationships/slide" Target="slides/slide15.xml"/><Relationship Id="rId42" Type="http://schemas.openxmlformats.org/officeDocument/2006/relationships/font" Target="fonts/MontserratLight-boldItalic.fntdata"/><Relationship Id="rId41" Type="http://schemas.openxmlformats.org/officeDocument/2006/relationships/font" Target="fonts/MontserratLight-italic.fntdata"/><Relationship Id="rId22" Type="http://schemas.openxmlformats.org/officeDocument/2006/relationships/slide" Target="slides/slide17.xml"/><Relationship Id="rId44" Type="http://schemas.openxmlformats.org/officeDocument/2006/relationships/font" Target="fonts/OpenSans-bold.fntdata"/><Relationship Id="rId21" Type="http://schemas.openxmlformats.org/officeDocument/2006/relationships/slide" Target="slides/slide16.xml"/><Relationship Id="rId43" Type="http://schemas.openxmlformats.org/officeDocument/2006/relationships/font" Target="fonts/OpenSans-regular.fntdata"/><Relationship Id="rId24" Type="http://schemas.openxmlformats.org/officeDocument/2006/relationships/slide" Target="slides/slide19.xml"/><Relationship Id="rId46" Type="http://schemas.openxmlformats.org/officeDocument/2006/relationships/font" Target="fonts/OpenSans-boldItalic.fntdata"/><Relationship Id="rId23" Type="http://schemas.openxmlformats.org/officeDocument/2006/relationships/slide" Target="slides/slide18.xml"/><Relationship Id="rId45"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aleway-italic.fntdata"/><Relationship Id="rId10" Type="http://schemas.openxmlformats.org/officeDocument/2006/relationships/slide" Target="slides/slide5.xml"/><Relationship Id="rId32" Type="http://schemas.openxmlformats.org/officeDocument/2006/relationships/font" Target="fonts/Raleway-bold.fntdata"/><Relationship Id="rId13" Type="http://schemas.openxmlformats.org/officeDocument/2006/relationships/slide" Target="slides/slide8.xml"/><Relationship Id="rId35" Type="http://schemas.openxmlformats.org/officeDocument/2006/relationships/font" Target="fonts/Montserrat-regular.fntdata"/><Relationship Id="rId12" Type="http://schemas.openxmlformats.org/officeDocument/2006/relationships/slide" Target="slides/slide7.xml"/><Relationship Id="rId34" Type="http://schemas.openxmlformats.org/officeDocument/2006/relationships/font" Target="fonts/Raleway-boldItalic.fntdata"/><Relationship Id="rId15" Type="http://schemas.openxmlformats.org/officeDocument/2006/relationships/slide" Target="slides/slide10.xml"/><Relationship Id="rId37" Type="http://schemas.openxmlformats.org/officeDocument/2006/relationships/font" Target="fonts/Montserrat-italic.fntdata"/><Relationship Id="rId14" Type="http://schemas.openxmlformats.org/officeDocument/2006/relationships/slide" Target="slides/slide9.xml"/><Relationship Id="rId36" Type="http://schemas.openxmlformats.org/officeDocument/2006/relationships/font" Target="fonts/Montserrat-bold.fntdata"/><Relationship Id="rId17" Type="http://schemas.openxmlformats.org/officeDocument/2006/relationships/slide" Target="slides/slide12.xml"/><Relationship Id="rId39" Type="http://schemas.openxmlformats.org/officeDocument/2006/relationships/font" Target="fonts/MontserratLight-regular.fntdata"/><Relationship Id="rId16" Type="http://schemas.openxmlformats.org/officeDocument/2006/relationships/slide" Target="slides/slide11.xml"/><Relationship Id="rId38" Type="http://schemas.openxmlformats.org/officeDocument/2006/relationships/font" Target="fonts/Montserrat-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4e4851a6e9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4e4851a6e9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4e4851a6e9_2_1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4e4851a6e9_2_1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4e4851a6e9_2_1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4e4851a6e9_2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4e4851a6e9_2_1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g4e4851a6e9_2_1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4e4851a6e9_2_1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4e4851a6e9_2_1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4e4851a6e9_2_2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4e4851a6e9_2_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4e4851a6e9_2_2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4e4851a6e9_2_2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g4e4851a6e9_2_2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g4e4851a6e9_2_2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4e4851a6e9_2_2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g4e4851a6e9_2_2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g4e4851a6e9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g4e4851a6e9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4e4851a6e9_2_2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4e4851a6e9_2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4e4851a6e9_2_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4e4851a6e9_2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4e4851a6e9_2_2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g4e4851a6e9_2_2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g4e4851a6e9_2_2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g4e4851a6e9_2_2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4e4851a6e9_2_3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g4e4851a6e9_2_3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g4e4851a6e9_2_3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g4e4851a6e9_2_3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4e4851a6e9_2_3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g4e4851a6e9_2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4e4851a6e9_2_3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g4e4851a6e9_2_3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4e4851a6e9_2_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g4e4851a6e9_2_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4e4851a6e9_2_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4e4851a6e9_2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4e4851a6e9_2_1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4e4851a6e9_2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4e4851a6e9_2_1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4e4851a6e9_2_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4e4851a6e9_2_1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4e4851a6e9_2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4e4851a6e9_2_1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g4e4851a6e9_2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4e4851a6e9_2_1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4e4851a6e9_2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56" name="Shape 56"/>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57" name="Shape 57"/>
        <p:cNvGrpSpPr/>
        <p:nvPr/>
      </p:nvGrpSpPr>
      <p:grpSpPr>
        <a:xfrm>
          <a:off x="0" y="0"/>
          <a:ext cx="0" cy="0"/>
          <a:chOff x="0" y="0"/>
          <a:chExt cx="0" cy="0"/>
        </a:xfrm>
      </p:grpSpPr>
      <p:sp>
        <p:nvSpPr>
          <p:cNvPr id="58" name="Google Shape;58;p15"/>
          <p:cNvSpPr/>
          <p:nvPr>
            <p:ph idx="2" type="pic"/>
          </p:nvPr>
        </p:nvSpPr>
        <p:spPr>
          <a:xfrm>
            <a:off x="0" y="0"/>
            <a:ext cx="9144000"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8_Title Page">
  <p:cSld name="48_Title Page">
    <p:spTree>
      <p:nvGrpSpPr>
        <p:cNvPr id="59" name="Shape 59"/>
        <p:cNvGrpSpPr/>
        <p:nvPr/>
      </p:nvGrpSpPr>
      <p:grpSpPr>
        <a:xfrm>
          <a:off x="0" y="0"/>
          <a:ext cx="0" cy="0"/>
          <a:chOff x="0" y="0"/>
          <a:chExt cx="0" cy="0"/>
        </a:xfrm>
      </p:grpSpPr>
      <p:sp>
        <p:nvSpPr>
          <p:cNvPr id="60" name="Google Shape;60;p16"/>
          <p:cNvSpPr/>
          <p:nvPr>
            <p:ph idx="2" type="pic"/>
          </p:nvPr>
        </p:nvSpPr>
        <p:spPr>
          <a:xfrm>
            <a:off x="1319893" y="1144806"/>
            <a:ext cx="4234543" cy="28538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61" name="Shape 61"/>
        <p:cNvGrpSpPr/>
        <p:nvPr/>
      </p:nvGrpSpPr>
      <p:grpSpPr>
        <a:xfrm>
          <a:off x="0" y="0"/>
          <a:ext cx="0" cy="0"/>
          <a:chOff x="0" y="0"/>
          <a:chExt cx="0" cy="0"/>
        </a:xfrm>
      </p:grpSpPr>
      <p:sp>
        <p:nvSpPr>
          <p:cNvPr id="62" name="Google Shape;62;p17"/>
          <p:cNvSpPr/>
          <p:nvPr>
            <p:ph idx="2" type="pic"/>
          </p:nvPr>
        </p:nvSpPr>
        <p:spPr>
          <a:xfrm>
            <a:off x="3701143" y="804524"/>
            <a:ext cx="4985656" cy="3534451"/>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0_Title Page">
  <p:cSld name="50_Title Page">
    <p:spTree>
      <p:nvGrpSpPr>
        <p:cNvPr id="63" name="Shape 63"/>
        <p:cNvGrpSpPr/>
        <p:nvPr/>
      </p:nvGrpSpPr>
      <p:grpSpPr>
        <a:xfrm>
          <a:off x="0" y="0"/>
          <a:ext cx="0" cy="0"/>
          <a:chOff x="0" y="0"/>
          <a:chExt cx="0" cy="0"/>
        </a:xfrm>
      </p:grpSpPr>
      <p:sp>
        <p:nvSpPr>
          <p:cNvPr id="64" name="Google Shape;64;p18"/>
          <p:cNvSpPr/>
          <p:nvPr>
            <p:ph idx="2" type="pic"/>
          </p:nvPr>
        </p:nvSpPr>
        <p:spPr>
          <a:xfrm>
            <a:off x="1171575" y="757238"/>
            <a:ext cx="2171700" cy="250031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8"/>
          <p:cNvSpPr/>
          <p:nvPr>
            <p:ph idx="3" type="pic"/>
          </p:nvPr>
        </p:nvSpPr>
        <p:spPr>
          <a:xfrm>
            <a:off x="3486150" y="757238"/>
            <a:ext cx="2171700" cy="250031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6" name="Google Shape;66;p18"/>
          <p:cNvSpPr/>
          <p:nvPr>
            <p:ph idx="4" type="pic"/>
          </p:nvPr>
        </p:nvSpPr>
        <p:spPr>
          <a:xfrm>
            <a:off x="5800725" y="757238"/>
            <a:ext cx="2171700" cy="250031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67" name="Shape 67"/>
        <p:cNvGrpSpPr/>
        <p:nvPr/>
      </p:nvGrpSpPr>
      <p:grpSpPr>
        <a:xfrm>
          <a:off x="0" y="0"/>
          <a:ext cx="0" cy="0"/>
          <a:chOff x="0" y="0"/>
          <a:chExt cx="0" cy="0"/>
        </a:xfrm>
      </p:grpSpPr>
      <p:sp>
        <p:nvSpPr>
          <p:cNvPr id="68" name="Google Shape;68;p19"/>
          <p:cNvSpPr/>
          <p:nvPr>
            <p:ph idx="2" type="pic"/>
          </p:nvPr>
        </p:nvSpPr>
        <p:spPr>
          <a:xfrm>
            <a:off x="0" y="0"/>
            <a:ext cx="4572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Title Page">
  <p:cSld name="26_Title Page">
    <p:spTree>
      <p:nvGrpSpPr>
        <p:cNvPr id="69" name="Shape 69"/>
        <p:cNvGrpSpPr/>
        <p:nvPr/>
      </p:nvGrpSpPr>
      <p:grpSpPr>
        <a:xfrm>
          <a:off x="0" y="0"/>
          <a:ext cx="0" cy="0"/>
          <a:chOff x="0" y="0"/>
          <a:chExt cx="0" cy="0"/>
        </a:xfrm>
      </p:grpSpPr>
      <p:sp>
        <p:nvSpPr>
          <p:cNvPr id="70" name="Google Shape;70;p20"/>
          <p:cNvSpPr/>
          <p:nvPr>
            <p:ph idx="2" type="pic"/>
          </p:nvPr>
        </p:nvSpPr>
        <p:spPr>
          <a:xfrm>
            <a:off x="4572001" y="0"/>
            <a:ext cx="4572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71" name="Shape 71"/>
        <p:cNvGrpSpPr/>
        <p:nvPr/>
      </p:nvGrpSpPr>
      <p:grpSpPr>
        <a:xfrm>
          <a:off x="0" y="0"/>
          <a:ext cx="0" cy="0"/>
          <a:chOff x="0" y="0"/>
          <a:chExt cx="0" cy="0"/>
        </a:xfrm>
      </p:grpSpPr>
      <p:sp>
        <p:nvSpPr>
          <p:cNvPr id="72" name="Google Shape;72;p21"/>
          <p:cNvSpPr/>
          <p:nvPr>
            <p:ph idx="2" type="pic"/>
          </p:nvPr>
        </p:nvSpPr>
        <p:spPr>
          <a:xfrm>
            <a:off x="1150142" y="1150143"/>
            <a:ext cx="2157413" cy="16930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21"/>
          <p:cNvSpPr/>
          <p:nvPr>
            <p:ph idx="3" type="pic"/>
          </p:nvPr>
        </p:nvSpPr>
        <p:spPr>
          <a:xfrm>
            <a:off x="3493294" y="1150143"/>
            <a:ext cx="2157413" cy="16930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21"/>
          <p:cNvSpPr/>
          <p:nvPr>
            <p:ph idx="4" type="pic"/>
          </p:nvPr>
        </p:nvSpPr>
        <p:spPr>
          <a:xfrm>
            <a:off x="5836446" y="1150143"/>
            <a:ext cx="2157413" cy="16930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Title Page">
  <p:cSld name="38_Title Page">
    <p:spTree>
      <p:nvGrpSpPr>
        <p:cNvPr id="75" name="Shape 75"/>
        <p:cNvGrpSpPr/>
        <p:nvPr/>
      </p:nvGrpSpPr>
      <p:grpSpPr>
        <a:xfrm>
          <a:off x="0" y="0"/>
          <a:ext cx="0" cy="0"/>
          <a:chOff x="0" y="0"/>
          <a:chExt cx="0" cy="0"/>
        </a:xfrm>
      </p:grpSpPr>
      <p:sp>
        <p:nvSpPr>
          <p:cNvPr id="76" name="Google Shape;76;p22"/>
          <p:cNvSpPr/>
          <p:nvPr>
            <p:ph idx="2" type="pic"/>
          </p:nvPr>
        </p:nvSpPr>
        <p:spPr>
          <a:xfrm>
            <a:off x="585788" y="342900"/>
            <a:ext cx="2571750" cy="29690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2"/>
          <p:cNvSpPr/>
          <p:nvPr>
            <p:ph idx="3" type="pic"/>
          </p:nvPr>
        </p:nvSpPr>
        <p:spPr>
          <a:xfrm>
            <a:off x="5986463" y="342900"/>
            <a:ext cx="2571750" cy="29690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2"/>
          <p:cNvSpPr/>
          <p:nvPr>
            <p:ph idx="4" type="pic"/>
          </p:nvPr>
        </p:nvSpPr>
        <p:spPr>
          <a:xfrm>
            <a:off x="3286125" y="2571750"/>
            <a:ext cx="25717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79" name="Shape 79"/>
        <p:cNvGrpSpPr/>
        <p:nvPr/>
      </p:nvGrpSpPr>
      <p:grpSpPr>
        <a:xfrm>
          <a:off x="0" y="0"/>
          <a:ext cx="0" cy="0"/>
          <a:chOff x="0" y="0"/>
          <a:chExt cx="0" cy="0"/>
        </a:xfrm>
      </p:grpSpPr>
      <p:sp>
        <p:nvSpPr>
          <p:cNvPr id="80" name="Google Shape;80;p23"/>
          <p:cNvSpPr/>
          <p:nvPr>
            <p:ph idx="2" type="pic"/>
          </p:nvPr>
        </p:nvSpPr>
        <p:spPr>
          <a:xfrm>
            <a:off x="6217540" y="1023037"/>
            <a:ext cx="2057397" cy="148918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23"/>
          <p:cNvSpPr/>
          <p:nvPr>
            <p:ph idx="3" type="pic"/>
          </p:nvPr>
        </p:nvSpPr>
        <p:spPr>
          <a:xfrm>
            <a:off x="6217540" y="2631280"/>
            <a:ext cx="2057397" cy="148918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3"/>
          <p:cNvSpPr/>
          <p:nvPr>
            <p:ph idx="4" type="pic"/>
          </p:nvPr>
        </p:nvSpPr>
        <p:spPr>
          <a:xfrm>
            <a:off x="4041079" y="1023038"/>
            <a:ext cx="2057396" cy="30974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83" name="Shape 83"/>
        <p:cNvGrpSpPr/>
        <p:nvPr/>
      </p:nvGrpSpPr>
      <p:grpSpPr>
        <a:xfrm>
          <a:off x="0" y="0"/>
          <a:ext cx="0" cy="0"/>
          <a:chOff x="0" y="0"/>
          <a:chExt cx="0" cy="0"/>
        </a:xfrm>
      </p:grpSpPr>
      <p:sp>
        <p:nvSpPr>
          <p:cNvPr id="84" name="Google Shape;84;p24"/>
          <p:cNvSpPr/>
          <p:nvPr>
            <p:ph idx="2" type="pic"/>
          </p:nvPr>
        </p:nvSpPr>
        <p:spPr>
          <a:xfrm>
            <a:off x="0" y="0"/>
            <a:ext cx="5143500"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85" name="Shape 85"/>
        <p:cNvGrpSpPr/>
        <p:nvPr/>
      </p:nvGrpSpPr>
      <p:grpSpPr>
        <a:xfrm>
          <a:off x="0" y="0"/>
          <a:ext cx="0" cy="0"/>
          <a:chOff x="0" y="0"/>
          <a:chExt cx="0" cy="0"/>
        </a:xfrm>
      </p:grpSpPr>
      <p:sp>
        <p:nvSpPr>
          <p:cNvPr id="86" name="Google Shape;86;p25"/>
          <p:cNvSpPr/>
          <p:nvPr>
            <p:ph idx="2" type="pic"/>
          </p:nvPr>
        </p:nvSpPr>
        <p:spPr>
          <a:xfrm>
            <a:off x="571500" y="746762"/>
            <a:ext cx="2757488" cy="364997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5"/>
          <p:cNvSpPr/>
          <p:nvPr>
            <p:ph idx="3" type="pic"/>
          </p:nvPr>
        </p:nvSpPr>
        <p:spPr>
          <a:xfrm>
            <a:off x="3471863" y="746762"/>
            <a:ext cx="2500313" cy="364997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4_Title Page">
  <p:cSld name="44_Title Page">
    <p:spTree>
      <p:nvGrpSpPr>
        <p:cNvPr id="88" name="Shape 88"/>
        <p:cNvGrpSpPr/>
        <p:nvPr/>
      </p:nvGrpSpPr>
      <p:grpSpPr>
        <a:xfrm>
          <a:off x="0" y="0"/>
          <a:ext cx="0" cy="0"/>
          <a:chOff x="0" y="0"/>
          <a:chExt cx="0" cy="0"/>
        </a:xfrm>
      </p:grpSpPr>
      <p:sp>
        <p:nvSpPr>
          <p:cNvPr id="89" name="Google Shape;89;p26"/>
          <p:cNvSpPr/>
          <p:nvPr>
            <p:ph idx="2" type="pic"/>
          </p:nvPr>
        </p:nvSpPr>
        <p:spPr>
          <a:xfrm>
            <a:off x="3457574" y="685801"/>
            <a:ext cx="3796070" cy="377189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90" name="Shape 90"/>
        <p:cNvGrpSpPr/>
        <p:nvPr/>
      </p:nvGrpSpPr>
      <p:grpSpPr>
        <a:xfrm>
          <a:off x="0" y="0"/>
          <a:ext cx="0" cy="0"/>
          <a:chOff x="0" y="0"/>
          <a:chExt cx="0" cy="0"/>
        </a:xfrm>
      </p:grpSpPr>
      <p:sp>
        <p:nvSpPr>
          <p:cNvPr id="91" name="Google Shape;91;p27"/>
          <p:cNvSpPr/>
          <p:nvPr>
            <p:ph idx="2" type="pic"/>
          </p:nvPr>
        </p:nvSpPr>
        <p:spPr>
          <a:xfrm>
            <a:off x="342899" y="34290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7"/>
          <p:cNvSpPr/>
          <p:nvPr>
            <p:ph idx="3" type="pic"/>
          </p:nvPr>
        </p:nvSpPr>
        <p:spPr>
          <a:xfrm>
            <a:off x="5981700" y="34290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3" name="Google Shape;93;p27"/>
          <p:cNvSpPr/>
          <p:nvPr>
            <p:ph idx="4" type="pic"/>
          </p:nvPr>
        </p:nvSpPr>
        <p:spPr>
          <a:xfrm>
            <a:off x="3162300" y="257175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Title Page">
  <p:cSld name="32_Title Page">
    <p:spTree>
      <p:nvGrpSpPr>
        <p:cNvPr id="94" name="Shape 94"/>
        <p:cNvGrpSpPr/>
        <p:nvPr/>
      </p:nvGrpSpPr>
      <p:grpSpPr>
        <a:xfrm>
          <a:off x="0" y="0"/>
          <a:ext cx="0" cy="0"/>
          <a:chOff x="0" y="0"/>
          <a:chExt cx="0" cy="0"/>
        </a:xfrm>
      </p:grpSpPr>
      <p:sp>
        <p:nvSpPr>
          <p:cNvPr id="95" name="Google Shape;95;p28"/>
          <p:cNvSpPr/>
          <p:nvPr>
            <p:ph idx="2" type="pic"/>
          </p:nvPr>
        </p:nvSpPr>
        <p:spPr>
          <a:xfrm>
            <a:off x="342899" y="34290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6" name="Google Shape;96;p28"/>
          <p:cNvSpPr/>
          <p:nvPr>
            <p:ph idx="3" type="pic"/>
          </p:nvPr>
        </p:nvSpPr>
        <p:spPr>
          <a:xfrm>
            <a:off x="3162300" y="34290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8"/>
          <p:cNvSpPr/>
          <p:nvPr>
            <p:ph idx="4" type="pic"/>
          </p:nvPr>
        </p:nvSpPr>
        <p:spPr>
          <a:xfrm>
            <a:off x="5981699" y="34290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8"/>
          <p:cNvSpPr/>
          <p:nvPr>
            <p:ph idx="5" type="pic"/>
          </p:nvPr>
        </p:nvSpPr>
        <p:spPr>
          <a:xfrm>
            <a:off x="342899" y="257175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9" name="Google Shape;99;p28"/>
          <p:cNvSpPr/>
          <p:nvPr>
            <p:ph idx="6" type="pic"/>
          </p:nvPr>
        </p:nvSpPr>
        <p:spPr>
          <a:xfrm>
            <a:off x="3162300" y="257175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0" name="Google Shape;100;p28"/>
          <p:cNvSpPr/>
          <p:nvPr>
            <p:ph idx="7" type="pic"/>
          </p:nvPr>
        </p:nvSpPr>
        <p:spPr>
          <a:xfrm>
            <a:off x="5981699" y="2571750"/>
            <a:ext cx="2819401"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Title Page">
  <p:cSld name="33_Title Page">
    <p:spTree>
      <p:nvGrpSpPr>
        <p:cNvPr id="101" name="Shape 101"/>
        <p:cNvGrpSpPr/>
        <p:nvPr/>
      </p:nvGrpSpPr>
      <p:grpSpPr>
        <a:xfrm>
          <a:off x="0" y="0"/>
          <a:ext cx="0" cy="0"/>
          <a:chOff x="0" y="0"/>
          <a:chExt cx="0" cy="0"/>
        </a:xfrm>
      </p:grpSpPr>
      <p:sp>
        <p:nvSpPr>
          <p:cNvPr id="102" name="Google Shape;102;p29"/>
          <p:cNvSpPr/>
          <p:nvPr>
            <p:ph idx="2" type="pic"/>
          </p:nvPr>
        </p:nvSpPr>
        <p:spPr>
          <a:xfrm>
            <a:off x="342900" y="342899"/>
            <a:ext cx="2715986" cy="359772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3" name="Google Shape;103;p29"/>
          <p:cNvSpPr/>
          <p:nvPr>
            <p:ph idx="3" type="pic"/>
          </p:nvPr>
        </p:nvSpPr>
        <p:spPr>
          <a:xfrm>
            <a:off x="3214007" y="342899"/>
            <a:ext cx="2715986" cy="359772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4" name="Google Shape;104;p29"/>
          <p:cNvSpPr/>
          <p:nvPr>
            <p:ph idx="4" type="pic"/>
          </p:nvPr>
        </p:nvSpPr>
        <p:spPr>
          <a:xfrm>
            <a:off x="6085115" y="342899"/>
            <a:ext cx="2715986" cy="359772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5" name="Shape 105"/>
        <p:cNvGrpSpPr/>
        <p:nvPr/>
      </p:nvGrpSpPr>
      <p:grpSpPr>
        <a:xfrm>
          <a:off x="0" y="0"/>
          <a:ext cx="0" cy="0"/>
          <a:chOff x="0" y="0"/>
          <a:chExt cx="0" cy="0"/>
        </a:xfrm>
      </p:grpSpPr>
      <p:sp>
        <p:nvSpPr>
          <p:cNvPr id="106" name="Google Shape;106;p30"/>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7" name="Google Shape;107;p30"/>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08" name="Google Shape;108;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9" name="Google Shape;109;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0" name="Google Shape;110;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111" name="Shape 111"/>
        <p:cNvGrpSpPr/>
        <p:nvPr/>
      </p:nvGrpSpPr>
      <p:grpSpPr>
        <a:xfrm>
          <a:off x="0" y="0"/>
          <a:ext cx="0" cy="0"/>
          <a:chOff x="0" y="0"/>
          <a:chExt cx="0" cy="0"/>
        </a:xfrm>
      </p:grpSpPr>
      <p:sp>
        <p:nvSpPr>
          <p:cNvPr id="112" name="Google Shape;112;p3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2.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9.jpg"/><Relationship Id="rId4" Type="http://schemas.openxmlformats.org/officeDocument/2006/relationships/image" Target="../media/image12.jpg"/><Relationship Id="rId5"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8.xml"/><Relationship Id="rId3" Type="http://schemas.openxmlformats.org/officeDocument/2006/relationships/image" Target="../media/image2.jpg"/><Relationship Id="rId4" Type="http://schemas.openxmlformats.org/officeDocument/2006/relationships/image" Target="../media/image10.jpg"/><Relationship Id="rId5" Type="http://schemas.openxmlformats.org/officeDocument/2006/relationships/image" Target="../media/image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0.xml"/><Relationship Id="rId3" Type="http://schemas.openxmlformats.org/officeDocument/2006/relationships/image" Target="../media/image6.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Relationship Id="rId3" Type="http://schemas.openxmlformats.org/officeDocument/2006/relationships/image" Target="../media/image7.jpg"/><Relationship Id="rId4" Type="http://schemas.openxmlformats.org/officeDocument/2006/relationships/image" Target="../media/image11.jpg"/><Relationship Id="rId5"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5.jpg"/><Relationship Id="rId4" Type="http://schemas.openxmlformats.org/officeDocument/2006/relationships/image" Target="../media/image13.jpg"/><Relationship Id="rId5" Type="http://schemas.openxmlformats.org/officeDocument/2006/relationships/image" Target="../media/image2.jpg"/><Relationship Id="rId6" Type="http://schemas.openxmlformats.org/officeDocument/2006/relationships/image" Target="../media/image10.jpg"/><Relationship Id="rId7" Type="http://schemas.openxmlformats.org/officeDocument/2006/relationships/image" Target="../media/image4.jpg"/><Relationship Id="rId8" Type="http://schemas.openxmlformats.org/officeDocument/2006/relationships/image" Target="../media/image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4.xml"/><Relationship Id="rId3" Type="http://schemas.openxmlformats.org/officeDocument/2006/relationships/image" Target="../media/image3.jpg"/><Relationship Id="rId4" Type="http://schemas.openxmlformats.org/officeDocument/2006/relationships/image" Target="../media/image2.jpg"/><Relationship Id="rId5" Type="http://schemas.openxmlformats.org/officeDocument/2006/relationships/image" Target="../media/image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5.xml"/><Relationship Id="rId3" Type="http://schemas.openxmlformats.org/officeDocument/2006/relationships/image" Target="../media/image8.jpg"/><Relationship Id="rId4" Type="http://schemas.openxmlformats.org/officeDocument/2006/relationships/image" Target="../media/image6.jpg"/><Relationship Id="rId5"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3.jpg"/><Relationship Id="rId5"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2.jpg"/><Relationship Id="rId4" Type="http://schemas.openxmlformats.org/officeDocument/2006/relationships/image" Target="../media/image11.jpg"/><Relationship Id="rId5"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32"/>
          <p:cNvSpPr/>
          <p:nvPr/>
        </p:nvSpPr>
        <p:spPr>
          <a:xfrm>
            <a:off x="283027" y="283027"/>
            <a:ext cx="8577945" cy="4577444"/>
          </a:xfrm>
          <a:prstGeom prst="rect">
            <a:avLst/>
          </a:prstGeom>
          <a:gradFill>
            <a:gsLst>
              <a:gs pos="0">
                <a:srgbClr val="96C83C">
                  <a:alpha val="74901"/>
                </a:srgbClr>
              </a:gs>
              <a:gs pos="100000">
                <a:srgbClr val="3CBEB4">
                  <a:alpha val="73725"/>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118" name="Google Shape;118;p32"/>
          <p:cNvPicPr preferRelativeResize="0"/>
          <p:nvPr/>
        </p:nvPicPr>
        <p:blipFill rotWithShape="1">
          <a:blip r:embed="rId3">
            <a:alphaModFix/>
          </a:blip>
          <a:srcRect b="0" l="0" r="0" t="0"/>
          <a:stretch/>
        </p:blipFill>
        <p:spPr>
          <a:xfrm>
            <a:off x="2177143" y="1985009"/>
            <a:ext cx="4789714" cy="1173480"/>
          </a:xfrm>
          <a:prstGeom prst="rect">
            <a:avLst/>
          </a:prstGeom>
          <a:noFill/>
          <a:ln>
            <a:noFill/>
          </a:ln>
        </p:spPr>
      </p:pic>
      <p:grpSp>
        <p:nvGrpSpPr>
          <p:cNvPr id="119" name="Google Shape;119;p32"/>
          <p:cNvGrpSpPr/>
          <p:nvPr/>
        </p:nvGrpSpPr>
        <p:grpSpPr>
          <a:xfrm>
            <a:off x="4314508" y="-188173"/>
            <a:ext cx="5015229" cy="5048645"/>
            <a:chOff x="13533438" y="-371475"/>
            <a:chExt cx="3097214" cy="3117850"/>
          </a:xfrm>
        </p:grpSpPr>
        <p:sp>
          <p:nvSpPr>
            <p:cNvPr id="120" name="Google Shape;120;p32"/>
            <p:cNvSpPr/>
            <p:nvPr/>
          </p:nvSpPr>
          <p:spPr>
            <a:xfrm>
              <a:off x="13533438" y="1292225"/>
              <a:ext cx="606425" cy="695325"/>
            </a:xfrm>
            <a:custGeom>
              <a:rect b="b" l="l" r="r" t="t"/>
              <a:pathLst>
                <a:path extrusionOk="0" h="193" w="168">
                  <a:moveTo>
                    <a:pt x="141" y="176"/>
                  </a:moveTo>
                  <a:cubicBezTo>
                    <a:pt x="137" y="141"/>
                    <a:pt x="138" y="89"/>
                    <a:pt x="168" y="36"/>
                  </a:cubicBezTo>
                  <a:cubicBezTo>
                    <a:pt x="132" y="28"/>
                    <a:pt x="103" y="14"/>
                    <a:pt x="83" y="0"/>
                  </a:cubicBezTo>
                  <a:cubicBezTo>
                    <a:pt x="0" y="73"/>
                    <a:pt x="18" y="163"/>
                    <a:pt x="18" y="163"/>
                  </a:cubicBezTo>
                  <a:cubicBezTo>
                    <a:pt x="18" y="163"/>
                    <a:pt x="70" y="193"/>
                    <a:pt x="141" y="176"/>
                  </a:cubicBezTo>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1" name="Google Shape;121;p32"/>
            <p:cNvSpPr/>
            <p:nvPr/>
          </p:nvSpPr>
          <p:spPr>
            <a:xfrm>
              <a:off x="13857288" y="533400"/>
              <a:ext cx="904875" cy="804863"/>
            </a:xfrm>
            <a:custGeom>
              <a:rect b="b" l="l" r="r" t="t"/>
              <a:pathLst>
                <a:path extrusionOk="0" h="223" w="250">
                  <a:moveTo>
                    <a:pt x="190" y="183"/>
                  </a:moveTo>
                  <a:cubicBezTo>
                    <a:pt x="214" y="175"/>
                    <a:pt x="234" y="164"/>
                    <a:pt x="250" y="152"/>
                  </a:cubicBezTo>
                  <a:cubicBezTo>
                    <a:pt x="246" y="129"/>
                    <a:pt x="244" y="102"/>
                    <a:pt x="247" y="74"/>
                  </a:cubicBezTo>
                  <a:cubicBezTo>
                    <a:pt x="197" y="50"/>
                    <a:pt x="158" y="21"/>
                    <a:pt x="132" y="0"/>
                  </a:cubicBezTo>
                  <a:cubicBezTo>
                    <a:pt x="131" y="0"/>
                    <a:pt x="130" y="0"/>
                    <a:pt x="129" y="0"/>
                  </a:cubicBezTo>
                  <a:cubicBezTo>
                    <a:pt x="9" y="41"/>
                    <a:pt x="0" y="145"/>
                    <a:pt x="0" y="145"/>
                  </a:cubicBezTo>
                  <a:cubicBezTo>
                    <a:pt x="0" y="145"/>
                    <a:pt x="71" y="223"/>
                    <a:pt x="190" y="183"/>
                  </a:cubicBezTo>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2" name="Google Shape;122;p32"/>
            <p:cNvSpPr/>
            <p:nvPr/>
          </p:nvSpPr>
          <p:spPr>
            <a:xfrm>
              <a:off x="14147802" y="1292225"/>
              <a:ext cx="841375" cy="839788"/>
            </a:xfrm>
            <a:custGeom>
              <a:rect b="b" l="l" r="r" t="t"/>
              <a:pathLst>
                <a:path extrusionOk="0" h="233" w="233">
                  <a:moveTo>
                    <a:pt x="196" y="37"/>
                  </a:moveTo>
                  <a:cubicBezTo>
                    <a:pt x="187" y="14"/>
                    <a:pt x="187" y="14"/>
                    <a:pt x="187" y="14"/>
                  </a:cubicBezTo>
                  <a:cubicBezTo>
                    <a:pt x="187" y="12"/>
                    <a:pt x="185" y="7"/>
                    <a:pt x="183" y="0"/>
                  </a:cubicBezTo>
                  <a:cubicBezTo>
                    <a:pt x="167" y="9"/>
                    <a:pt x="149" y="18"/>
                    <a:pt x="128" y="25"/>
                  </a:cubicBezTo>
                  <a:cubicBezTo>
                    <a:pt x="104" y="33"/>
                    <a:pt x="82" y="37"/>
                    <a:pt x="61" y="39"/>
                  </a:cubicBezTo>
                  <a:cubicBezTo>
                    <a:pt x="0" y="119"/>
                    <a:pt x="32" y="201"/>
                    <a:pt x="32" y="201"/>
                  </a:cubicBezTo>
                  <a:cubicBezTo>
                    <a:pt x="32" y="201"/>
                    <a:pt x="114" y="233"/>
                    <a:pt x="194" y="172"/>
                  </a:cubicBezTo>
                  <a:cubicBezTo>
                    <a:pt x="196" y="151"/>
                    <a:pt x="200" y="129"/>
                    <a:pt x="208" y="106"/>
                  </a:cubicBezTo>
                  <a:cubicBezTo>
                    <a:pt x="215" y="84"/>
                    <a:pt x="224" y="66"/>
                    <a:pt x="233" y="50"/>
                  </a:cubicBezTo>
                  <a:cubicBezTo>
                    <a:pt x="226" y="48"/>
                    <a:pt x="221" y="46"/>
                    <a:pt x="219" y="46"/>
                  </a:cubicBezTo>
                  <a:lnTo>
                    <a:pt x="196" y="37"/>
                  </a:lnTo>
                  <a:close/>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3" name="Google Shape;123;p32"/>
            <p:cNvSpPr/>
            <p:nvPr/>
          </p:nvSpPr>
          <p:spPr>
            <a:xfrm>
              <a:off x="14292263" y="2139950"/>
              <a:ext cx="696913" cy="606425"/>
            </a:xfrm>
            <a:custGeom>
              <a:rect b="b" l="l" r="r" t="t"/>
              <a:pathLst>
                <a:path extrusionOk="0" h="168" w="193">
                  <a:moveTo>
                    <a:pt x="17" y="27"/>
                  </a:moveTo>
                  <a:cubicBezTo>
                    <a:pt x="0" y="98"/>
                    <a:pt x="30" y="150"/>
                    <a:pt x="30" y="150"/>
                  </a:cubicBezTo>
                  <a:cubicBezTo>
                    <a:pt x="30" y="150"/>
                    <a:pt x="120" y="168"/>
                    <a:pt x="193" y="85"/>
                  </a:cubicBezTo>
                  <a:cubicBezTo>
                    <a:pt x="179" y="65"/>
                    <a:pt x="165" y="37"/>
                    <a:pt x="158" y="0"/>
                  </a:cubicBezTo>
                  <a:cubicBezTo>
                    <a:pt x="104" y="30"/>
                    <a:pt x="53" y="31"/>
                    <a:pt x="17" y="27"/>
                  </a:cubicBezTo>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4" name="Google Shape;124;p32"/>
            <p:cNvSpPr/>
            <p:nvPr/>
          </p:nvSpPr>
          <p:spPr>
            <a:xfrm>
              <a:off x="14943138" y="1519238"/>
              <a:ext cx="809625" cy="901700"/>
            </a:xfrm>
            <a:custGeom>
              <a:rect b="b" l="l" r="r" t="t"/>
              <a:pathLst>
                <a:path extrusionOk="0" h="250" w="224">
                  <a:moveTo>
                    <a:pt x="71" y="0"/>
                  </a:moveTo>
                  <a:cubicBezTo>
                    <a:pt x="59" y="16"/>
                    <a:pt x="48" y="36"/>
                    <a:pt x="40" y="60"/>
                  </a:cubicBezTo>
                  <a:cubicBezTo>
                    <a:pt x="0" y="179"/>
                    <a:pt x="78" y="250"/>
                    <a:pt x="78" y="250"/>
                  </a:cubicBezTo>
                  <a:cubicBezTo>
                    <a:pt x="78" y="250"/>
                    <a:pt x="182" y="241"/>
                    <a:pt x="223" y="121"/>
                  </a:cubicBezTo>
                  <a:cubicBezTo>
                    <a:pt x="223" y="120"/>
                    <a:pt x="223" y="119"/>
                    <a:pt x="224" y="118"/>
                  </a:cubicBezTo>
                  <a:cubicBezTo>
                    <a:pt x="202" y="92"/>
                    <a:pt x="173" y="53"/>
                    <a:pt x="149" y="3"/>
                  </a:cubicBezTo>
                  <a:cubicBezTo>
                    <a:pt x="121" y="6"/>
                    <a:pt x="94" y="4"/>
                    <a:pt x="71" y="0"/>
                  </a:cubicBezTo>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5" name="Google Shape;125;p32"/>
            <p:cNvSpPr/>
            <p:nvPr/>
          </p:nvSpPr>
          <p:spPr>
            <a:xfrm>
              <a:off x="13604877" y="2120900"/>
              <a:ext cx="552450" cy="552450"/>
            </a:xfrm>
            <a:custGeom>
              <a:rect b="b" l="l" r="r" t="t"/>
              <a:pathLst>
                <a:path extrusionOk="0" h="153" w="153">
                  <a:moveTo>
                    <a:pt x="141" y="12"/>
                  </a:moveTo>
                  <a:cubicBezTo>
                    <a:pt x="136" y="0"/>
                    <a:pt x="136" y="0"/>
                    <a:pt x="136" y="0"/>
                  </a:cubicBezTo>
                  <a:cubicBezTo>
                    <a:pt x="95" y="10"/>
                    <a:pt x="59" y="8"/>
                    <a:pt x="31" y="3"/>
                  </a:cubicBezTo>
                  <a:cubicBezTo>
                    <a:pt x="0" y="70"/>
                    <a:pt x="24" y="129"/>
                    <a:pt x="24" y="129"/>
                  </a:cubicBezTo>
                  <a:cubicBezTo>
                    <a:pt x="24" y="129"/>
                    <a:pt x="83" y="153"/>
                    <a:pt x="150" y="122"/>
                  </a:cubicBezTo>
                  <a:cubicBezTo>
                    <a:pt x="145" y="94"/>
                    <a:pt x="143" y="58"/>
                    <a:pt x="153" y="17"/>
                  </a:cubicBezTo>
                  <a:lnTo>
                    <a:pt x="141" y="12"/>
                  </a:lnTo>
                  <a:close/>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6" name="Google Shape;126;p32"/>
            <p:cNvSpPr/>
            <p:nvPr/>
          </p:nvSpPr>
          <p:spPr>
            <a:xfrm>
              <a:off x="14357352" y="-371475"/>
              <a:ext cx="2273300" cy="2293938"/>
            </a:xfrm>
            <a:custGeom>
              <a:rect b="b" l="l" r="r" t="t"/>
              <a:pathLst>
                <a:path extrusionOk="0" h="636" w="629">
                  <a:moveTo>
                    <a:pt x="529" y="145"/>
                  </a:moveTo>
                  <a:cubicBezTo>
                    <a:pt x="537" y="131"/>
                    <a:pt x="531" y="114"/>
                    <a:pt x="517" y="107"/>
                  </a:cubicBezTo>
                  <a:cubicBezTo>
                    <a:pt x="503" y="99"/>
                    <a:pt x="486" y="105"/>
                    <a:pt x="479" y="119"/>
                  </a:cubicBezTo>
                  <a:cubicBezTo>
                    <a:pt x="458" y="157"/>
                    <a:pt x="433" y="180"/>
                    <a:pt x="415" y="193"/>
                  </a:cubicBezTo>
                  <a:cubicBezTo>
                    <a:pt x="204" y="0"/>
                    <a:pt x="0" y="183"/>
                    <a:pt x="0" y="183"/>
                  </a:cubicBezTo>
                  <a:cubicBezTo>
                    <a:pt x="0" y="183"/>
                    <a:pt x="69" y="256"/>
                    <a:pt x="169" y="292"/>
                  </a:cubicBezTo>
                  <a:cubicBezTo>
                    <a:pt x="148" y="369"/>
                    <a:pt x="180" y="456"/>
                    <a:pt x="180" y="456"/>
                  </a:cubicBezTo>
                  <a:cubicBezTo>
                    <a:pt x="180" y="456"/>
                    <a:pt x="267" y="488"/>
                    <a:pt x="344" y="467"/>
                  </a:cubicBezTo>
                  <a:cubicBezTo>
                    <a:pt x="380" y="567"/>
                    <a:pt x="453" y="636"/>
                    <a:pt x="453" y="636"/>
                  </a:cubicBezTo>
                  <a:cubicBezTo>
                    <a:pt x="453" y="636"/>
                    <a:pt x="629" y="440"/>
                    <a:pt x="455" y="234"/>
                  </a:cubicBezTo>
                  <a:cubicBezTo>
                    <a:pt x="478" y="217"/>
                    <a:pt x="507" y="189"/>
                    <a:pt x="529" y="145"/>
                  </a:cubicBezTo>
                </a:path>
              </a:pathLst>
            </a:custGeom>
            <a:solidFill>
              <a:schemeClr val="dk1">
                <a:alpha val="5882"/>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41"/>
          <p:cNvSpPr txBox="1"/>
          <p:nvPr/>
        </p:nvSpPr>
        <p:spPr>
          <a:xfrm>
            <a:off x="3814250" y="789525"/>
            <a:ext cx="1906500" cy="1248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000">
                <a:solidFill>
                  <a:srgbClr val="7F7F7F"/>
                </a:solidFill>
                <a:latin typeface="Arial"/>
                <a:ea typeface="Arial"/>
                <a:cs typeface="Arial"/>
                <a:sym typeface="Arial"/>
              </a:rPr>
              <a:t>Have them for one. Living grass to for can't gathered waters had winged. Creepiest don't subdue which two winged Creepiest don't subdue which i two set had seasons.</a:t>
            </a:r>
            <a:endParaRPr sz="1100"/>
          </a:p>
        </p:txBody>
      </p:sp>
      <p:sp>
        <p:nvSpPr>
          <p:cNvPr id="220" name="Google Shape;220;p41"/>
          <p:cNvSpPr txBox="1"/>
          <p:nvPr/>
        </p:nvSpPr>
        <p:spPr>
          <a:xfrm>
            <a:off x="6514590" y="3551701"/>
            <a:ext cx="1515495" cy="76799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000">
                <a:solidFill>
                  <a:srgbClr val="7F7F7F"/>
                </a:solidFill>
                <a:latin typeface="Arial"/>
                <a:ea typeface="Arial"/>
                <a:cs typeface="Arial"/>
                <a:sym typeface="Arial"/>
              </a:rPr>
              <a:t>Have them for one. Living grass to for winged Creepiest don't subdue which i two set had seasons.</a:t>
            </a:r>
            <a:endParaRPr sz="1100"/>
          </a:p>
        </p:txBody>
      </p:sp>
      <p:sp>
        <p:nvSpPr>
          <p:cNvPr id="221" name="Google Shape;221;p41"/>
          <p:cNvSpPr txBox="1"/>
          <p:nvPr/>
        </p:nvSpPr>
        <p:spPr>
          <a:xfrm>
            <a:off x="1113925" y="3551700"/>
            <a:ext cx="1772100" cy="768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1000">
                <a:solidFill>
                  <a:srgbClr val="7F7F7F"/>
                </a:solidFill>
                <a:latin typeface="Arial"/>
                <a:ea typeface="Arial"/>
                <a:cs typeface="Arial"/>
                <a:sym typeface="Arial"/>
              </a:rPr>
              <a:t>Have them for one. Living grass to for winged Creepiest don't subdue which i two set had seasons.</a:t>
            </a:r>
            <a:endParaRPr sz="1100"/>
          </a:p>
        </p:txBody>
      </p:sp>
      <p:pic>
        <p:nvPicPr>
          <p:cNvPr id="222" name="Google Shape;222;p41"/>
          <p:cNvPicPr preferRelativeResize="0"/>
          <p:nvPr>
            <p:ph idx="2" type="pic"/>
          </p:nvPr>
        </p:nvPicPr>
        <p:blipFill rotWithShape="1">
          <a:blip r:embed="rId3">
            <a:alphaModFix/>
          </a:blip>
          <a:srcRect b="0" l="21130" r="21131" t="0"/>
          <a:stretch/>
        </p:blipFill>
        <p:spPr>
          <a:xfrm>
            <a:off x="585788" y="342900"/>
            <a:ext cx="2571750" cy="2969025"/>
          </a:xfrm>
          <a:prstGeom prst="rect">
            <a:avLst/>
          </a:prstGeom>
          <a:noFill/>
          <a:ln>
            <a:noFill/>
          </a:ln>
        </p:spPr>
      </p:pic>
      <p:pic>
        <p:nvPicPr>
          <p:cNvPr id="223" name="Google Shape;223;p41"/>
          <p:cNvPicPr preferRelativeResize="0"/>
          <p:nvPr>
            <p:ph idx="4" type="pic"/>
          </p:nvPr>
        </p:nvPicPr>
        <p:blipFill rotWithShape="1">
          <a:blip r:embed="rId4">
            <a:alphaModFix/>
          </a:blip>
          <a:srcRect b="0" l="11538" r="11537" t="0"/>
          <a:stretch/>
        </p:blipFill>
        <p:spPr>
          <a:xfrm>
            <a:off x="3286125" y="2571750"/>
            <a:ext cx="2571750" cy="2228850"/>
          </a:xfrm>
          <a:prstGeom prst="rect">
            <a:avLst/>
          </a:prstGeom>
          <a:noFill/>
          <a:ln>
            <a:noFill/>
          </a:ln>
        </p:spPr>
      </p:pic>
      <p:pic>
        <p:nvPicPr>
          <p:cNvPr id="224" name="Google Shape;224;p41"/>
          <p:cNvPicPr preferRelativeResize="0"/>
          <p:nvPr>
            <p:ph idx="3" type="pic"/>
          </p:nvPr>
        </p:nvPicPr>
        <p:blipFill rotWithShape="1">
          <a:blip r:embed="rId5">
            <a:alphaModFix/>
          </a:blip>
          <a:srcRect b="0" l="24371" r="24370" t="0"/>
          <a:stretch/>
        </p:blipFill>
        <p:spPr>
          <a:xfrm>
            <a:off x="5986463" y="342900"/>
            <a:ext cx="2571750" cy="2969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42"/>
          <p:cNvSpPr/>
          <p:nvPr/>
        </p:nvSpPr>
        <p:spPr>
          <a:xfrm>
            <a:off x="0" y="0"/>
            <a:ext cx="9144000" cy="5143500"/>
          </a:xfrm>
          <a:prstGeom prst="rect">
            <a:avLst/>
          </a:prstGeom>
          <a:gradFill>
            <a:gsLst>
              <a:gs pos="0">
                <a:srgbClr val="96C83C">
                  <a:alpha val="74901"/>
                </a:srgbClr>
              </a:gs>
              <a:gs pos="100000">
                <a:srgbClr val="3CBEB4">
                  <a:alpha val="73725"/>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30" name="Google Shape;230;p42"/>
          <p:cNvGrpSpPr/>
          <p:nvPr/>
        </p:nvGrpSpPr>
        <p:grpSpPr>
          <a:xfrm>
            <a:off x="1572220" y="1159076"/>
            <a:ext cx="6086475" cy="2753548"/>
            <a:chOff x="2154237" y="1545435"/>
            <a:chExt cx="8115300" cy="3671397"/>
          </a:xfrm>
        </p:grpSpPr>
        <p:sp>
          <p:nvSpPr>
            <p:cNvPr id="231" name="Google Shape;231;p42"/>
            <p:cNvSpPr/>
            <p:nvPr/>
          </p:nvSpPr>
          <p:spPr>
            <a:xfrm>
              <a:off x="5145087" y="1545435"/>
              <a:ext cx="2133600" cy="21336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2" name="Google Shape;232;p42"/>
            <p:cNvSpPr/>
            <p:nvPr/>
          </p:nvSpPr>
          <p:spPr>
            <a:xfrm>
              <a:off x="2154237" y="1545435"/>
              <a:ext cx="2133600" cy="21336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3" name="Google Shape;233;p42"/>
            <p:cNvSpPr/>
            <p:nvPr/>
          </p:nvSpPr>
          <p:spPr>
            <a:xfrm>
              <a:off x="8135937" y="1545435"/>
              <a:ext cx="2133600" cy="21336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4" name="Google Shape;234;p42"/>
            <p:cNvSpPr txBox="1"/>
            <p:nvPr/>
          </p:nvSpPr>
          <p:spPr>
            <a:xfrm>
              <a:off x="2154237" y="4135126"/>
              <a:ext cx="2678906" cy="695896"/>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b="1" lang="en" sz="3000">
                  <a:solidFill>
                    <a:schemeClr val="lt1"/>
                  </a:solidFill>
                  <a:latin typeface="Raleway"/>
                  <a:ea typeface="Raleway"/>
                  <a:cs typeface="Raleway"/>
                  <a:sym typeface="Raleway"/>
                </a:rPr>
                <a:t>Service</a:t>
              </a:r>
              <a:endParaRPr sz="1100"/>
            </a:p>
          </p:txBody>
        </p:sp>
        <p:sp>
          <p:nvSpPr>
            <p:cNvPr id="235" name="Google Shape;235;p42"/>
            <p:cNvSpPr txBox="1"/>
            <p:nvPr/>
          </p:nvSpPr>
          <p:spPr>
            <a:xfrm>
              <a:off x="5145087" y="4135126"/>
              <a:ext cx="5124450" cy="1081706"/>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1"/>
                  </a:solidFill>
                  <a:latin typeface="Raleway"/>
                  <a:ea typeface="Raleway"/>
                  <a:cs typeface="Raleway"/>
                  <a:sym typeface="Raleway"/>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grpSp>
          <p:nvGrpSpPr>
            <p:cNvPr id="236" name="Google Shape;236;p42"/>
            <p:cNvGrpSpPr/>
            <p:nvPr/>
          </p:nvGrpSpPr>
          <p:grpSpPr>
            <a:xfrm>
              <a:off x="2547515" y="2052801"/>
              <a:ext cx="7328745" cy="1118868"/>
              <a:chOff x="2547515" y="2004862"/>
              <a:chExt cx="7328745" cy="1118868"/>
            </a:xfrm>
          </p:grpSpPr>
          <p:sp>
            <p:nvSpPr>
              <p:cNvPr id="237" name="Google Shape;237;p42"/>
              <p:cNvSpPr/>
              <p:nvPr/>
            </p:nvSpPr>
            <p:spPr>
              <a:xfrm>
                <a:off x="2547515" y="2688139"/>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Raleway"/>
                    <a:ea typeface="Raleway"/>
                    <a:cs typeface="Raleway"/>
                    <a:sym typeface="Raleway"/>
                  </a:rPr>
                  <a:t>Minimal</a:t>
                </a:r>
                <a:endParaRPr sz="1100"/>
              </a:p>
            </p:txBody>
          </p:sp>
          <p:sp>
            <p:nvSpPr>
              <p:cNvPr id="238" name="Google Shape;238;p42"/>
              <p:cNvSpPr/>
              <p:nvPr/>
            </p:nvSpPr>
            <p:spPr>
              <a:xfrm>
                <a:off x="5538365" y="2712903"/>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Raleway"/>
                    <a:ea typeface="Raleway"/>
                    <a:cs typeface="Raleway"/>
                    <a:sym typeface="Raleway"/>
                  </a:rPr>
                  <a:t>Minimal</a:t>
                </a:r>
                <a:endParaRPr sz="1100"/>
              </a:p>
            </p:txBody>
          </p:sp>
          <p:sp>
            <p:nvSpPr>
              <p:cNvPr id="239" name="Google Shape;239;p42"/>
              <p:cNvSpPr/>
              <p:nvPr/>
            </p:nvSpPr>
            <p:spPr>
              <a:xfrm>
                <a:off x="8529215" y="2729007"/>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Raleway"/>
                    <a:ea typeface="Raleway"/>
                    <a:cs typeface="Raleway"/>
                    <a:sym typeface="Raleway"/>
                  </a:rPr>
                  <a:t>Minimal</a:t>
                </a:r>
                <a:endParaRPr sz="1100"/>
              </a:p>
            </p:txBody>
          </p:sp>
          <p:grpSp>
            <p:nvGrpSpPr>
              <p:cNvPr id="240" name="Google Shape;240;p42"/>
              <p:cNvGrpSpPr/>
              <p:nvPr/>
            </p:nvGrpSpPr>
            <p:grpSpPr>
              <a:xfrm>
                <a:off x="5980478" y="2004862"/>
                <a:ext cx="462818" cy="605625"/>
                <a:chOff x="-4032250" y="-4351338"/>
                <a:chExt cx="4506913" cy="5897563"/>
              </a:xfrm>
            </p:grpSpPr>
            <p:sp>
              <p:nvSpPr>
                <p:cNvPr id="241" name="Google Shape;241;p42"/>
                <p:cNvSpPr/>
                <p:nvPr/>
              </p:nvSpPr>
              <p:spPr>
                <a:xfrm>
                  <a:off x="-4032250" y="-4351338"/>
                  <a:ext cx="4506913" cy="5897563"/>
                </a:xfrm>
                <a:custGeom>
                  <a:rect b="b" l="l" r="r" t="t"/>
                  <a:pathLst>
                    <a:path extrusionOk="0" h="1638" w="124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42" name="Google Shape;242;p42"/>
                <p:cNvSpPr/>
                <p:nvPr/>
              </p:nvSpPr>
              <p:spPr>
                <a:xfrm>
                  <a:off x="-2935287" y="-1920875"/>
                  <a:ext cx="2370138" cy="2419350"/>
                </a:xfrm>
                <a:custGeom>
                  <a:rect b="b" l="l" r="r" t="t"/>
                  <a:pathLst>
                    <a:path extrusionOk="0" h="672" w="656">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243" name="Google Shape;243;p42"/>
              <p:cNvGrpSpPr/>
              <p:nvPr/>
            </p:nvGrpSpPr>
            <p:grpSpPr>
              <a:xfrm>
                <a:off x="2876901" y="2004862"/>
                <a:ext cx="688272" cy="608778"/>
                <a:chOff x="-3121026" y="1930400"/>
                <a:chExt cx="2693988" cy="2382838"/>
              </a:xfrm>
            </p:grpSpPr>
            <p:sp>
              <p:nvSpPr>
                <p:cNvPr id="244" name="Google Shape;244;p42"/>
                <p:cNvSpPr/>
                <p:nvPr/>
              </p:nvSpPr>
              <p:spPr>
                <a:xfrm>
                  <a:off x="-3121026" y="1930400"/>
                  <a:ext cx="2693988" cy="1077913"/>
                </a:xfrm>
                <a:custGeom>
                  <a:rect b="b" l="l" r="r" t="t"/>
                  <a:pathLst>
                    <a:path extrusionOk="0" h="662" w="1650">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45" name="Google Shape;245;p42"/>
                <p:cNvSpPr/>
                <p:nvPr/>
              </p:nvSpPr>
              <p:spPr>
                <a:xfrm>
                  <a:off x="-2816225" y="3001963"/>
                  <a:ext cx="2085975" cy="1311275"/>
                </a:xfrm>
                <a:custGeom>
                  <a:rect b="b" l="l" r="r" t="t"/>
                  <a:pathLst>
                    <a:path extrusionOk="0" h="805" w="1277">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246" name="Google Shape;246;p42"/>
              <p:cNvSpPr/>
              <p:nvPr/>
            </p:nvSpPr>
            <p:spPr>
              <a:xfrm>
                <a:off x="8914700" y="2004862"/>
                <a:ext cx="576073" cy="610729"/>
              </a:xfrm>
              <a:custGeom>
                <a:rect b="b" l="l" r="r" t="t"/>
                <a:pathLst>
                  <a:path extrusionOk="0" h="1523" w="143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43"/>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2" name="Google Shape;252;p43"/>
          <p:cNvSpPr txBox="1"/>
          <p:nvPr/>
        </p:nvSpPr>
        <p:spPr>
          <a:xfrm>
            <a:off x="2656679" y="755698"/>
            <a:ext cx="3830643" cy="594057"/>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3000">
                <a:solidFill>
                  <a:schemeClr val="lt1"/>
                </a:solidFill>
                <a:latin typeface="Raleway"/>
                <a:ea typeface="Raleway"/>
                <a:cs typeface="Raleway"/>
                <a:sym typeface="Raleway"/>
              </a:rPr>
              <a:t>Some Text here</a:t>
            </a:r>
            <a:endParaRPr sz="1100"/>
          </a:p>
        </p:txBody>
      </p:sp>
      <p:sp>
        <p:nvSpPr>
          <p:cNvPr id="253" name="Google Shape;253;p43"/>
          <p:cNvSpPr txBox="1"/>
          <p:nvPr/>
        </p:nvSpPr>
        <p:spPr>
          <a:xfrm>
            <a:off x="1358200" y="2230000"/>
            <a:ext cx="6427575" cy="215775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700">
                <a:solidFill>
                  <a:srgbClr val="A5A5A5"/>
                </a:solidFill>
                <a:latin typeface="Raleway"/>
                <a:ea typeface="Raleway"/>
                <a:cs typeface="Raleway"/>
                <a:sym typeface="Raleway"/>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 passage, and going through the cites of the word in classical literature, discovered the undoubtable source. Lorem Ipsum comes from sections 1.10.32 and 1.10.33 of "de Finibus Bonorum et Malorum" (The Extremes of Good and Evil) by Cicero, written in 45 BC. This book is a treatise on the theory of ethics, very popular during the Renaissance.</a:t>
            </a:r>
            <a:endParaRPr sz="1100"/>
          </a:p>
          <a:p>
            <a:pPr indent="0" lvl="0" marL="0" marR="0" rtl="0" algn="ctr">
              <a:lnSpc>
                <a:spcPct val="200000"/>
              </a:lnSpc>
              <a:spcBef>
                <a:spcPts val="0"/>
              </a:spcBef>
              <a:spcAft>
                <a:spcPts val="0"/>
              </a:spcAft>
              <a:buNone/>
            </a:pPr>
            <a:r>
              <a:t/>
            </a:r>
            <a:endParaRPr i="1" sz="700">
              <a:solidFill>
                <a:srgbClr val="A5A5A5"/>
              </a:solidFill>
              <a:latin typeface="Raleway"/>
              <a:ea typeface="Raleway"/>
              <a:cs typeface="Raleway"/>
              <a:sym typeface="Raleway"/>
            </a:endParaRPr>
          </a:p>
          <a:p>
            <a:pPr indent="0" lvl="0" marL="0" marR="0" rtl="0" algn="ctr">
              <a:lnSpc>
                <a:spcPct val="200000"/>
              </a:lnSpc>
              <a:spcBef>
                <a:spcPts val="0"/>
              </a:spcBef>
              <a:spcAft>
                <a:spcPts val="0"/>
              </a:spcAft>
              <a:buNone/>
            </a:pPr>
            <a:r>
              <a:rPr i="1" lang="en" sz="700">
                <a:solidFill>
                  <a:srgbClr val="A5A5A5"/>
                </a:solidFill>
                <a:latin typeface="Raleway"/>
                <a:ea typeface="Raleway"/>
                <a:cs typeface="Raleway"/>
                <a:sym typeface="Raleway"/>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consectetur, from a Lorem Ipsum passage, and going through the cites of the word in classical literature, discovered the undoubtable source. Lorem Ipsum</a:t>
            </a:r>
            <a:endParaRPr sz="1100"/>
          </a:p>
          <a:p>
            <a:pPr indent="0" lvl="0" marL="0" marR="0" rtl="0" algn="ctr">
              <a:lnSpc>
                <a:spcPct val="200000"/>
              </a:lnSpc>
              <a:spcBef>
                <a:spcPts val="0"/>
              </a:spcBef>
              <a:spcAft>
                <a:spcPts val="0"/>
              </a:spcAft>
              <a:buNone/>
            </a:pPr>
            <a:r>
              <a:rPr i="1" lang="en" sz="700">
                <a:solidFill>
                  <a:srgbClr val="A5A5A5"/>
                </a:solidFill>
                <a:latin typeface="Raleway"/>
                <a:ea typeface="Raleway"/>
                <a:cs typeface="Raleway"/>
                <a:sym typeface="Raleway"/>
              </a:rPr>
              <a:t>comes from sections 1.10.32 and 1.10.33 of "de Finibus Bonorum et Malorum" (The Extremes of Good and Evil) by</a:t>
            </a:r>
            <a:endParaRPr sz="1100"/>
          </a:p>
          <a:p>
            <a:pPr indent="0" lvl="0" marL="0" marR="0" rtl="0" algn="ctr">
              <a:lnSpc>
                <a:spcPct val="200000"/>
              </a:lnSpc>
              <a:spcBef>
                <a:spcPts val="0"/>
              </a:spcBef>
              <a:spcAft>
                <a:spcPts val="0"/>
              </a:spcAft>
              <a:buNone/>
            </a:pPr>
            <a:r>
              <a:rPr i="1" lang="en" sz="700">
                <a:solidFill>
                  <a:srgbClr val="A5A5A5"/>
                </a:solidFill>
                <a:latin typeface="Raleway"/>
                <a:ea typeface="Raleway"/>
                <a:cs typeface="Raleway"/>
                <a:sym typeface="Raleway"/>
              </a:rPr>
              <a:t>a treatise on the theory of ethics, very popular during the Renaissance.</a:t>
            </a:r>
            <a:endParaRPr sz="1100"/>
          </a:p>
        </p:txBody>
      </p:sp>
      <p:cxnSp>
        <p:nvCxnSpPr>
          <p:cNvPr id="254" name="Google Shape;254;p43"/>
          <p:cNvCxnSpPr/>
          <p:nvPr/>
        </p:nvCxnSpPr>
        <p:spPr>
          <a:xfrm>
            <a:off x="4572000" y="1636272"/>
            <a:ext cx="0" cy="310497"/>
          </a:xfrm>
          <a:prstGeom prst="straightConnector1">
            <a:avLst/>
          </a:prstGeom>
          <a:noFill/>
          <a:ln cap="flat" cmpd="sng" w="25400">
            <a:solidFill>
              <a:srgbClr val="7F7F7F"/>
            </a:solidFill>
            <a:prstDash val="solid"/>
            <a:miter lim="800000"/>
            <a:headEnd len="sm" w="sm" type="none"/>
            <a:tailEnd len="sm" w="sm"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grpSp>
        <p:nvGrpSpPr>
          <p:cNvPr id="259" name="Google Shape;259;p44"/>
          <p:cNvGrpSpPr/>
          <p:nvPr/>
        </p:nvGrpSpPr>
        <p:grpSpPr>
          <a:xfrm>
            <a:off x="1344482" y="1755395"/>
            <a:ext cx="6455036" cy="1632709"/>
            <a:chOff x="1792643" y="3437681"/>
            <a:chExt cx="8606715" cy="2176945"/>
          </a:xfrm>
        </p:grpSpPr>
        <p:grpSp>
          <p:nvGrpSpPr>
            <p:cNvPr id="260" name="Google Shape;260;p44"/>
            <p:cNvGrpSpPr/>
            <p:nvPr/>
          </p:nvGrpSpPr>
          <p:grpSpPr>
            <a:xfrm>
              <a:off x="1792643" y="3437681"/>
              <a:ext cx="2534145" cy="2176945"/>
              <a:chOff x="7054513" y="1524342"/>
              <a:chExt cx="2534145" cy="2176945"/>
            </a:xfrm>
          </p:grpSpPr>
          <p:sp>
            <p:nvSpPr>
              <p:cNvPr id="261" name="Google Shape;261;p44"/>
              <p:cNvSpPr txBox="1"/>
              <p:nvPr/>
            </p:nvSpPr>
            <p:spPr>
              <a:xfrm>
                <a:off x="7054514" y="2619581"/>
                <a:ext cx="2534144" cy="108170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gathered waters had winged. Creepiest don't subdue which i two set had seasons. Fifth you'll, man wherein seas our</a:t>
                </a:r>
                <a:endParaRPr sz="1100"/>
              </a:p>
            </p:txBody>
          </p:sp>
          <p:sp>
            <p:nvSpPr>
              <p:cNvPr id="262" name="Google Shape;262;p44"/>
              <p:cNvSpPr txBox="1"/>
              <p:nvPr/>
            </p:nvSpPr>
            <p:spPr>
              <a:xfrm>
                <a:off x="7054513" y="1524342"/>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262626"/>
                    </a:solidFill>
                    <a:latin typeface="Raleway"/>
                    <a:ea typeface="Raleway"/>
                    <a:cs typeface="Raleway"/>
                    <a:sym typeface="Raleway"/>
                  </a:rPr>
                  <a:t>This is Minimal</a:t>
                </a:r>
                <a:endParaRPr sz="1100"/>
              </a:p>
            </p:txBody>
          </p:sp>
          <p:cxnSp>
            <p:nvCxnSpPr>
              <p:cNvPr id="263" name="Google Shape;263;p44"/>
              <p:cNvCxnSpPr/>
              <p:nvPr/>
            </p:nvCxnSpPr>
            <p:spPr>
              <a:xfrm>
                <a:off x="7725228" y="2035805"/>
                <a:ext cx="0" cy="413996"/>
              </a:xfrm>
              <a:prstGeom prst="straightConnector1">
                <a:avLst/>
              </a:prstGeom>
              <a:noFill/>
              <a:ln cap="flat" cmpd="sng" w="25400">
                <a:solidFill>
                  <a:srgbClr val="262626"/>
                </a:solidFill>
                <a:prstDash val="solid"/>
                <a:miter lim="800000"/>
                <a:headEnd len="sm" w="sm" type="none"/>
                <a:tailEnd len="sm" w="sm" type="none"/>
              </a:ln>
            </p:spPr>
          </p:cxnSp>
        </p:grpSp>
        <p:grpSp>
          <p:nvGrpSpPr>
            <p:cNvPr id="264" name="Google Shape;264;p44"/>
            <p:cNvGrpSpPr/>
            <p:nvPr/>
          </p:nvGrpSpPr>
          <p:grpSpPr>
            <a:xfrm>
              <a:off x="7865213" y="3437681"/>
              <a:ext cx="2534145" cy="2176945"/>
              <a:chOff x="7054513" y="1524342"/>
              <a:chExt cx="2534145" cy="2176945"/>
            </a:xfrm>
          </p:grpSpPr>
          <p:sp>
            <p:nvSpPr>
              <p:cNvPr id="265" name="Google Shape;265;p44"/>
              <p:cNvSpPr txBox="1"/>
              <p:nvPr/>
            </p:nvSpPr>
            <p:spPr>
              <a:xfrm>
                <a:off x="7054514" y="2619581"/>
                <a:ext cx="2534144" cy="108170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gathered waters had winged. Creepiest don't subdue which i two set had seasons. Fifth you'll, man wherein seas our</a:t>
                </a:r>
                <a:endParaRPr sz="1100"/>
              </a:p>
            </p:txBody>
          </p:sp>
          <p:sp>
            <p:nvSpPr>
              <p:cNvPr id="266" name="Google Shape;266;p44"/>
              <p:cNvSpPr txBox="1"/>
              <p:nvPr/>
            </p:nvSpPr>
            <p:spPr>
              <a:xfrm>
                <a:off x="7054513" y="1524342"/>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262626"/>
                    </a:solidFill>
                    <a:latin typeface="Raleway"/>
                    <a:ea typeface="Raleway"/>
                    <a:cs typeface="Raleway"/>
                    <a:sym typeface="Raleway"/>
                  </a:rPr>
                  <a:t>This is Minimal</a:t>
                </a:r>
                <a:endParaRPr sz="1100"/>
              </a:p>
            </p:txBody>
          </p:sp>
          <p:cxnSp>
            <p:nvCxnSpPr>
              <p:cNvPr id="267" name="Google Shape;267;p44"/>
              <p:cNvCxnSpPr/>
              <p:nvPr/>
            </p:nvCxnSpPr>
            <p:spPr>
              <a:xfrm>
                <a:off x="7725228" y="2035805"/>
                <a:ext cx="0" cy="413996"/>
              </a:xfrm>
              <a:prstGeom prst="straightConnector1">
                <a:avLst/>
              </a:prstGeom>
              <a:noFill/>
              <a:ln cap="flat" cmpd="sng" w="25400">
                <a:solidFill>
                  <a:srgbClr val="262626"/>
                </a:solidFill>
                <a:prstDash val="solid"/>
                <a:miter lim="800000"/>
                <a:headEnd len="sm" w="sm" type="none"/>
                <a:tailEnd len="sm" w="sm" type="none"/>
              </a:ln>
            </p:spPr>
          </p:cxnSp>
        </p:grpSp>
        <p:grpSp>
          <p:nvGrpSpPr>
            <p:cNvPr id="268" name="Google Shape;268;p44"/>
            <p:cNvGrpSpPr/>
            <p:nvPr/>
          </p:nvGrpSpPr>
          <p:grpSpPr>
            <a:xfrm>
              <a:off x="4828928" y="3437681"/>
              <a:ext cx="2534145" cy="2176945"/>
              <a:chOff x="7054513" y="1524342"/>
              <a:chExt cx="2534145" cy="2176945"/>
            </a:xfrm>
          </p:grpSpPr>
          <p:sp>
            <p:nvSpPr>
              <p:cNvPr id="269" name="Google Shape;269;p44"/>
              <p:cNvSpPr txBox="1"/>
              <p:nvPr/>
            </p:nvSpPr>
            <p:spPr>
              <a:xfrm>
                <a:off x="7054514" y="2619581"/>
                <a:ext cx="2534144" cy="108170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gathered waters had winged. Creepiest don't subdue which i two set had seasons. Fifth you'll, man wherein seas our</a:t>
                </a:r>
                <a:endParaRPr sz="1100"/>
              </a:p>
            </p:txBody>
          </p:sp>
          <p:sp>
            <p:nvSpPr>
              <p:cNvPr id="270" name="Google Shape;270;p44"/>
              <p:cNvSpPr txBox="1"/>
              <p:nvPr/>
            </p:nvSpPr>
            <p:spPr>
              <a:xfrm>
                <a:off x="7054513" y="1524342"/>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262626"/>
                    </a:solidFill>
                    <a:latin typeface="Raleway"/>
                    <a:ea typeface="Raleway"/>
                    <a:cs typeface="Raleway"/>
                    <a:sym typeface="Raleway"/>
                  </a:rPr>
                  <a:t>This is Minimal</a:t>
                </a:r>
                <a:endParaRPr sz="1100"/>
              </a:p>
            </p:txBody>
          </p:sp>
          <p:cxnSp>
            <p:nvCxnSpPr>
              <p:cNvPr id="271" name="Google Shape;271;p44"/>
              <p:cNvCxnSpPr/>
              <p:nvPr/>
            </p:nvCxnSpPr>
            <p:spPr>
              <a:xfrm>
                <a:off x="7725228" y="2035805"/>
                <a:ext cx="0" cy="413996"/>
              </a:xfrm>
              <a:prstGeom prst="straightConnector1">
                <a:avLst/>
              </a:prstGeom>
              <a:noFill/>
              <a:ln cap="flat" cmpd="sng" w="25400">
                <a:solidFill>
                  <a:srgbClr val="262626"/>
                </a:solidFill>
                <a:prstDash val="solid"/>
                <a:miter lim="800000"/>
                <a:headEnd len="sm" w="sm" type="none"/>
                <a:tailEnd len="sm" w="sm" type="none"/>
              </a:ln>
            </p:spPr>
          </p:cxnSp>
        </p:gr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45"/>
          <p:cNvSpPr/>
          <p:nvPr/>
        </p:nvSpPr>
        <p:spPr>
          <a:xfrm>
            <a:off x="2602745" y="957263"/>
            <a:ext cx="6541255" cy="3228975"/>
          </a:xfrm>
          <a:prstGeom prst="rect">
            <a:avLst/>
          </a:prstGeom>
          <a:gradFill>
            <a:gsLst>
              <a:gs pos="0">
                <a:srgbClr val="96C83C">
                  <a:alpha val="87843"/>
                </a:srgbClr>
              </a:gs>
              <a:gs pos="100000">
                <a:srgbClr val="3CBEB4">
                  <a:alpha val="8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7" name="Google Shape;277;p45"/>
          <p:cNvSpPr txBox="1"/>
          <p:nvPr/>
        </p:nvSpPr>
        <p:spPr>
          <a:xfrm rot="-5400000">
            <a:off x="-397559" y="2306293"/>
            <a:ext cx="3228975"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000">
                <a:solidFill>
                  <a:srgbClr val="7F7F7F"/>
                </a:solidFill>
                <a:latin typeface="Raleway"/>
                <a:ea typeface="Raleway"/>
                <a:cs typeface="Raleway"/>
                <a:sym typeface="Raleway"/>
              </a:rPr>
              <a:t>Our timeline</a:t>
            </a:r>
            <a:endParaRPr sz="1100"/>
          </a:p>
        </p:txBody>
      </p:sp>
      <p:grpSp>
        <p:nvGrpSpPr>
          <p:cNvPr id="278" name="Google Shape;278;p45"/>
          <p:cNvGrpSpPr/>
          <p:nvPr/>
        </p:nvGrpSpPr>
        <p:grpSpPr>
          <a:xfrm>
            <a:off x="3428999" y="2262290"/>
            <a:ext cx="4220288" cy="618920"/>
            <a:chOff x="4571999" y="4100616"/>
            <a:chExt cx="5627050" cy="825226"/>
          </a:xfrm>
        </p:grpSpPr>
        <p:sp>
          <p:nvSpPr>
            <p:cNvPr id="279" name="Google Shape;279;p45"/>
            <p:cNvSpPr txBox="1"/>
            <p:nvPr/>
          </p:nvSpPr>
          <p:spPr>
            <a:xfrm>
              <a:off x="4571999" y="4191187"/>
              <a:ext cx="1141095"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Raleway"/>
                  <a:ea typeface="Raleway"/>
                  <a:cs typeface="Raleway"/>
                  <a:sym typeface="Raleway"/>
                </a:rPr>
                <a:t>2001-2012</a:t>
              </a:r>
              <a:endParaRPr sz="1100"/>
            </a:p>
          </p:txBody>
        </p:sp>
        <p:sp>
          <p:nvSpPr>
            <p:cNvPr id="280" name="Google Shape;280;p45"/>
            <p:cNvSpPr txBox="1"/>
            <p:nvPr/>
          </p:nvSpPr>
          <p:spPr>
            <a:xfrm>
              <a:off x="6457951" y="4100616"/>
              <a:ext cx="3741098" cy="82522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Have them for one. Living grass to for can't gathered waters</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had winged. Creepiest don't subdue which i two set had seasons. Fifth</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you'll, man wherein seas our creeping.</a:t>
              </a:r>
              <a:endParaRPr sz="1100"/>
            </a:p>
          </p:txBody>
        </p:sp>
        <p:sp>
          <p:nvSpPr>
            <p:cNvPr id="281" name="Google Shape;281;p45"/>
            <p:cNvSpPr/>
            <p:nvPr/>
          </p:nvSpPr>
          <p:spPr>
            <a:xfrm>
              <a:off x="6044410" y="4292611"/>
              <a:ext cx="103180" cy="10317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Google Shape;286;p46"/>
          <p:cNvPicPr preferRelativeResize="0"/>
          <p:nvPr>
            <p:ph idx="2" type="pic"/>
          </p:nvPr>
        </p:nvPicPr>
        <p:blipFill rotWithShape="1">
          <a:blip r:embed="rId3">
            <a:alphaModFix/>
          </a:blip>
          <a:srcRect b="7704" l="0" r="0" t="7705"/>
          <a:stretch/>
        </p:blipFill>
        <p:spPr>
          <a:xfrm>
            <a:off x="0" y="0"/>
            <a:ext cx="9144000" cy="5156522"/>
          </a:xfrm>
          <a:prstGeom prst="rect">
            <a:avLst/>
          </a:prstGeom>
          <a:noFill/>
          <a:ln>
            <a:noFill/>
          </a:ln>
        </p:spPr>
      </p:pic>
      <p:grpSp>
        <p:nvGrpSpPr>
          <p:cNvPr id="287" name="Google Shape;287;p46"/>
          <p:cNvGrpSpPr/>
          <p:nvPr/>
        </p:nvGrpSpPr>
        <p:grpSpPr>
          <a:xfrm>
            <a:off x="1584721" y="1980261"/>
            <a:ext cx="5974557" cy="1196000"/>
            <a:chOff x="1258098" y="3025068"/>
            <a:chExt cx="7966077" cy="1594667"/>
          </a:xfrm>
        </p:grpSpPr>
        <p:grpSp>
          <p:nvGrpSpPr>
            <p:cNvPr id="288" name="Google Shape;288;p46"/>
            <p:cNvGrpSpPr/>
            <p:nvPr/>
          </p:nvGrpSpPr>
          <p:grpSpPr>
            <a:xfrm>
              <a:off x="1258098" y="3025068"/>
              <a:ext cx="3495676" cy="1594667"/>
              <a:chOff x="5019674" y="4100616"/>
              <a:chExt cx="3495676" cy="1594667"/>
            </a:xfrm>
          </p:grpSpPr>
          <p:sp>
            <p:nvSpPr>
              <p:cNvPr id="289" name="Google Shape;289;p46"/>
              <p:cNvSpPr txBox="1"/>
              <p:nvPr/>
            </p:nvSpPr>
            <p:spPr>
              <a:xfrm>
                <a:off x="5019674" y="4191187"/>
                <a:ext cx="693420"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Raleway"/>
                    <a:ea typeface="Raleway"/>
                    <a:cs typeface="Raleway"/>
                    <a:sym typeface="Raleway"/>
                  </a:rPr>
                  <a:t>2001</a:t>
                </a:r>
                <a:endParaRPr sz="1100"/>
              </a:p>
            </p:txBody>
          </p:sp>
          <p:sp>
            <p:nvSpPr>
              <p:cNvPr id="290" name="Google Shape;290;p46"/>
              <p:cNvSpPr txBox="1"/>
              <p:nvPr/>
            </p:nvSpPr>
            <p:spPr>
              <a:xfrm>
                <a:off x="6457951" y="4100616"/>
                <a:ext cx="2057399" cy="159466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Have them for one. Living grass to for can't gathered waters</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had winged. Creepiest don't subdue which i two set had seasons. Fifth</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you'll, man wherein seas our creeping.</a:t>
                </a:r>
                <a:endParaRPr sz="1100"/>
              </a:p>
            </p:txBody>
          </p:sp>
          <p:sp>
            <p:nvSpPr>
              <p:cNvPr id="291" name="Google Shape;291;p46"/>
              <p:cNvSpPr/>
              <p:nvPr/>
            </p:nvSpPr>
            <p:spPr>
              <a:xfrm>
                <a:off x="6044410" y="4292611"/>
                <a:ext cx="103180" cy="10317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92" name="Google Shape;292;p46"/>
            <p:cNvGrpSpPr/>
            <p:nvPr/>
          </p:nvGrpSpPr>
          <p:grpSpPr>
            <a:xfrm>
              <a:off x="5728498" y="3025068"/>
              <a:ext cx="3495676" cy="1594667"/>
              <a:chOff x="5019674" y="4100616"/>
              <a:chExt cx="3495676" cy="1594667"/>
            </a:xfrm>
          </p:grpSpPr>
          <p:sp>
            <p:nvSpPr>
              <p:cNvPr id="293" name="Google Shape;293;p46"/>
              <p:cNvSpPr txBox="1"/>
              <p:nvPr/>
            </p:nvSpPr>
            <p:spPr>
              <a:xfrm>
                <a:off x="5019674" y="4191187"/>
                <a:ext cx="693420"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chemeClr val="lt1"/>
                    </a:solidFill>
                    <a:latin typeface="Raleway"/>
                    <a:ea typeface="Raleway"/>
                    <a:cs typeface="Raleway"/>
                    <a:sym typeface="Raleway"/>
                  </a:rPr>
                  <a:t>2001</a:t>
                </a:r>
                <a:endParaRPr sz="1100"/>
              </a:p>
            </p:txBody>
          </p:sp>
          <p:sp>
            <p:nvSpPr>
              <p:cNvPr id="294" name="Google Shape;294;p46"/>
              <p:cNvSpPr txBox="1"/>
              <p:nvPr/>
            </p:nvSpPr>
            <p:spPr>
              <a:xfrm>
                <a:off x="6457951" y="4100616"/>
                <a:ext cx="2057399" cy="159466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Have them for one. Living grass to for can't gathered waters</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had winged. Creepiest don't subdue which i two set had seasons. Fifth</a:t>
                </a:r>
                <a:endParaRPr sz="1100"/>
              </a:p>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you'll, man wherein seas our creeping.</a:t>
                </a:r>
                <a:endParaRPr sz="1100"/>
              </a:p>
            </p:txBody>
          </p:sp>
          <p:sp>
            <p:nvSpPr>
              <p:cNvPr id="295" name="Google Shape;295;p46"/>
              <p:cNvSpPr/>
              <p:nvPr/>
            </p:nvSpPr>
            <p:spPr>
              <a:xfrm>
                <a:off x="6044410" y="4292611"/>
                <a:ext cx="103180" cy="10317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sp>
        <p:nvSpPr>
          <p:cNvPr id="300" name="Google Shape;300;p47"/>
          <p:cNvSpPr/>
          <p:nvPr/>
        </p:nvSpPr>
        <p:spPr>
          <a:xfrm>
            <a:off x="1" y="1114425"/>
            <a:ext cx="9144000" cy="291465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01" name="Google Shape;301;p47"/>
          <p:cNvGrpSpPr/>
          <p:nvPr/>
        </p:nvGrpSpPr>
        <p:grpSpPr>
          <a:xfrm>
            <a:off x="1584721" y="1980261"/>
            <a:ext cx="5974557" cy="1196000"/>
            <a:chOff x="1258098" y="3025068"/>
            <a:chExt cx="7966077" cy="1594667"/>
          </a:xfrm>
        </p:grpSpPr>
        <p:grpSp>
          <p:nvGrpSpPr>
            <p:cNvPr id="302" name="Google Shape;302;p47"/>
            <p:cNvGrpSpPr/>
            <p:nvPr/>
          </p:nvGrpSpPr>
          <p:grpSpPr>
            <a:xfrm>
              <a:off x="1258098" y="3025068"/>
              <a:ext cx="3495676" cy="1594667"/>
              <a:chOff x="5019674" y="4100616"/>
              <a:chExt cx="3495676" cy="1594667"/>
            </a:xfrm>
          </p:grpSpPr>
          <p:sp>
            <p:nvSpPr>
              <p:cNvPr id="303" name="Google Shape;303;p47"/>
              <p:cNvSpPr txBox="1"/>
              <p:nvPr/>
            </p:nvSpPr>
            <p:spPr>
              <a:xfrm>
                <a:off x="5019674" y="4191187"/>
                <a:ext cx="693420"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rgbClr val="7F7F7F"/>
                    </a:solidFill>
                    <a:latin typeface="Raleway"/>
                    <a:ea typeface="Raleway"/>
                    <a:cs typeface="Raleway"/>
                    <a:sym typeface="Raleway"/>
                  </a:rPr>
                  <a:t>2001</a:t>
                </a:r>
                <a:endParaRPr sz="1100"/>
              </a:p>
            </p:txBody>
          </p:sp>
          <p:sp>
            <p:nvSpPr>
              <p:cNvPr id="304" name="Google Shape;304;p47"/>
              <p:cNvSpPr txBox="1"/>
              <p:nvPr/>
            </p:nvSpPr>
            <p:spPr>
              <a:xfrm>
                <a:off x="6457951" y="4100616"/>
                <a:ext cx="2057399" cy="159466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gathered waters</a:t>
                </a:r>
                <a:endParaRPr sz="1100"/>
              </a:p>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had winged. Creepiest don't subdue which i two set had seasons. Fifth</a:t>
                </a:r>
                <a:endParaRPr sz="1100"/>
              </a:p>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you'll, man wherein seas our creeping.</a:t>
                </a:r>
                <a:endParaRPr sz="1100"/>
              </a:p>
            </p:txBody>
          </p:sp>
          <p:sp>
            <p:nvSpPr>
              <p:cNvPr id="305" name="Google Shape;305;p47"/>
              <p:cNvSpPr/>
              <p:nvPr/>
            </p:nvSpPr>
            <p:spPr>
              <a:xfrm>
                <a:off x="6044410" y="4292611"/>
                <a:ext cx="103180" cy="103178"/>
              </a:xfrm>
              <a:prstGeom prst="ellipse">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7F7F7F"/>
                  </a:solidFill>
                  <a:latin typeface="Montserrat"/>
                  <a:ea typeface="Montserrat"/>
                  <a:cs typeface="Montserrat"/>
                  <a:sym typeface="Montserrat"/>
                </a:endParaRPr>
              </a:p>
            </p:txBody>
          </p:sp>
        </p:grpSp>
        <p:grpSp>
          <p:nvGrpSpPr>
            <p:cNvPr id="306" name="Google Shape;306;p47"/>
            <p:cNvGrpSpPr/>
            <p:nvPr/>
          </p:nvGrpSpPr>
          <p:grpSpPr>
            <a:xfrm>
              <a:off x="5728498" y="3025068"/>
              <a:ext cx="3495676" cy="1594667"/>
              <a:chOff x="5019674" y="4100616"/>
              <a:chExt cx="3495676" cy="1594667"/>
            </a:xfrm>
          </p:grpSpPr>
          <p:sp>
            <p:nvSpPr>
              <p:cNvPr id="307" name="Google Shape;307;p47"/>
              <p:cNvSpPr txBox="1"/>
              <p:nvPr/>
            </p:nvSpPr>
            <p:spPr>
              <a:xfrm>
                <a:off x="5019674" y="4191187"/>
                <a:ext cx="693420" cy="323165"/>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100">
                    <a:solidFill>
                      <a:srgbClr val="7F7F7F"/>
                    </a:solidFill>
                    <a:latin typeface="Raleway"/>
                    <a:ea typeface="Raleway"/>
                    <a:cs typeface="Raleway"/>
                    <a:sym typeface="Raleway"/>
                  </a:rPr>
                  <a:t>2001</a:t>
                </a:r>
                <a:endParaRPr sz="1100"/>
              </a:p>
            </p:txBody>
          </p:sp>
          <p:sp>
            <p:nvSpPr>
              <p:cNvPr id="308" name="Google Shape;308;p47"/>
              <p:cNvSpPr txBox="1"/>
              <p:nvPr/>
            </p:nvSpPr>
            <p:spPr>
              <a:xfrm>
                <a:off x="6457951" y="4100616"/>
                <a:ext cx="2057399" cy="159466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gathered waters</a:t>
                </a:r>
                <a:endParaRPr sz="1100"/>
              </a:p>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had winged. Creepiest don't subdue which i two set had seasons. Fifth</a:t>
                </a:r>
                <a:endParaRPr sz="1100"/>
              </a:p>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you'll, man wherein seas our creeping.</a:t>
                </a:r>
                <a:endParaRPr sz="1100"/>
              </a:p>
            </p:txBody>
          </p:sp>
          <p:sp>
            <p:nvSpPr>
              <p:cNvPr id="309" name="Google Shape;309;p47"/>
              <p:cNvSpPr/>
              <p:nvPr/>
            </p:nvSpPr>
            <p:spPr>
              <a:xfrm>
                <a:off x="6044410" y="4292611"/>
                <a:ext cx="103180" cy="103178"/>
              </a:xfrm>
              <a:prstGeom prst="ellipse">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7F7F7F"/>
                  </a:solidFill>
                  <a:latin typeface="Montserrat"/>
                  <a:ea typeface="Montserrat"/>
                  <a:cs typeface="Montserrat"/>
                  <a:sym typeface="Montserrat"/>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 name="Shape 313"/>
        <p:cNvGrpSpPr/>
        <p:nvPr/>
      </p:nvGrpSpPr>
      <p:grpSpPr>
        <a:xfrm>
          <a:off x="0" y="0"/>
          <a:ext cx="0" cy="0"/>
          <a:chOff x="0" y="0"/>
          <a:chExt cx="0" cy="0"/>
        </a:xfrm>
      </p:grpSpPr>
      <p:sp>
        <p:nvSpPr>
          <p:cNvPr id="314" name="Google Shape;314;p48"/>
          <p:cNvSpPr/>
          <p:nvPr/>
        </p:nvSpPr>
        <p:spPr>
          <a:xfrm>
            <a:off x="1" y="0"/>
            <a:ext cx="4571999"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15" name="Google Shape;315;p48"/>
          <p:cNvGrpSpPr/>
          <p:nvPr/>
        </p:nvGrpSpPr>
        <p:grpSpPr>
          <a:xfrm>
            <a:off x="615554" y="1251317"/>
            <a:ext cx="3340894" cy="2640865"/>
            <a:chOff x="1137783" y="1668423"/>
            <a:chExt cx="4454525" cy="3521153"/>
          </a:xfrm>
        </p:grpSpPr>
        <p:sp>
          <p:nvSpPr>
            <p:cNvPr id="316" name="Google Shape;316;p48"/>
            <p:cNvSpPr/>
            <p:nvPr/>
          </p:nvSpPr>
          <p:spPr>
            <a:xfrm>
              <a:off x="1658921" y="1668423"/>
              <a:ext cx="731838" cy="735013"/>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rgbClr val="D5F3F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7" name="Google Shape;317;p48"/>
            <p:cNvSpPr txBox="1"/>
            <p:nvPr/>
          </p:nvSpPr>
          <p:spPr>
            <a:xfrm>
              <a:off x="1137783" y="2752008"/>
              <a:ext cx="1723571" cy="6463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2"/>
                  </a:solidFill>
                  <a:latin typeface="Raleway"/>
                  <a:ea typeface="Raleway"/>
                  <a:cs typeface="Raleway"/>
                  <a:sym typeface="Raleway"/>
                </a:rPr>
                <a:t>Plan &amp;</a:t>
              </a:r>
              <a:endParaRPr sz="1100"/>
            </a:p>
            <a:p>
              <a:pPr indent="0" lvl="0" marL="0" marR="0" rtl="0" algn="ctr">
                <a:spcBef>
                  <a:spcPts val="0"/>
                </a:spcBef>
                <a:spcAft>
                  <a:spcPts val="0"/>
                </a:spcAft>
                <a:buNone/>
              </a:pPr>
              <a:r>
                <a:rPr lang="en" sz="1400">
                  <a:solidFill>
                    <a:schemeClr val="lt2"/>
                  </a:solidFill>
                  <a:latin typeface="Raleway"/>
                  <a:ea typeface="Raleway"/>
                  <a:cs typeface="Raleway"/>
                  <a:sym typeface="Raleway"/>
                </a:rPr>
                <a:t>Create!</a:t>
              </a:r>
              <a:endParaRPr sz="1100"/>
            </a:p>
          </p:txBody>
        </p:sp>
        <p:sp>
          <p:nvSpPr>
            <p:cNvPr id="318" name="Google Shape;318;p48"/>
            <p:cNvSpPr/>
            <p:nvPr/>
          </p:nvSpPr>
          <p:spPr>
            <a:xfrm>
              <a:off x="4167261" y="1701761"/>
              <a:ext cx="755650" cy="695325"/>
            </a:xfrm>
            <a:custGeom>
              <a:rect b="b" l="l" r="r" t="t"/>
              <a:pathLst>
                <a:path extrusionOk="0" h="256" w="280">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19" name="Google Shape;319;p48"/>
            <p:cNvSpPr txBox="1"/>
            <p:nvPr/>
          </p:nvSpPr>
          <p:spPr>
            <a:xfrm>
              <a:off x="3497864" y="2765502"/>
              <a:ext cx="2094444" cy="6463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2"/>
                  </a:solidFill>
                  <a:latin typeface="Raleway"/>
                  <a:ea typeface="Raleway"/>
                  <a:cs typeface="Raleway"/>
                  <a:sym typeface="Raleway"/>
                </a:rPr>
                <a:t>Build a</a:t>
              </a:r>
              <a:endParaRPr sz="1100"/>
            </a:p>
            <a:p>
              <a:pPr indent="0" lvl="0" marL="0" marR="0" rtl="0" algn="ctr">
                <a:spcBef>
                  <a:spcPts val="0"/>
                </a:spcBef>
                <a:spcAft>
                  <a:spcPts val="0"/>
                </a:spcAft>
                <a:buNone/>
              </a:pPr>
              <a:r>
                <a:rPr lang="en" sz="1400">
                  <a:solidFill>
                    <a:schemeClr val="lt2"/>
                  </a:solidFill>
                  <a:latin typeface="Raleway"/>
                  <a:ea typeface="Raleway"/>
                  <a:cs typeface="Raleway"/>
                  <a:sym typeface="Raleway"/>
                </a:rPr>
                <a:t>Skilled team</a:t>
              </a:r>
              <a:endParaRPr sz="1100"/>
            </a:p>
          </p:txBody>
        </p:sp>
        <p:grpSp>
          <p:nvGrpSpPr>
            <p:cNvPr id="320" name="Google Shape;320;p48"/>
            <p:cNvGrpSpPr/>
            <p:nvPr/>
          </p:nvGrpSpPr>
          <p:grpSpPr>
            <a:xfrm>
              <a:off x="1850124" y="3549997"/>
              <a:ext cx="298889" cy="298889"/>
              <a:chOff x="1830409" y="4619802"/>
              <a:chExt cx="298889" cy="298889"/>
            </a:xfrm>
          </p:grpSpPr>
          <p:sp>
            <p:nvSpPr>
              <p:cNvPr id="321" name="Google Shape;321;p48"/>
              <p:cNvSpPr/>
              <p:nvPr/>
            </p:nvSpPr>
            <p:spPr>
              <a:xfrm>
                <a:off x="1830409" y="4619802"/>
                <a:ext cx="298889" cy="298889"/>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2" name="Google Shape;322;p48"/>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Raleway"/>
                    <a:ea typeface="Raleway"/>
                    <a:cs typeface="Raleway"/>
                    <a:sym typeface="Raleway"/>
                  </a:rPr>
                  <a:t>1</a:t>
                </a:r>
                <a:endParaRPr sz="1100"/>
              </a:p>
            </p:txBody>
          </p:sp>
        </p:grpSp>
        <p:grpSp>
          <p:nvGrpSpPr>
            <p:cNvPr id="323" name="Google Shape;323;p48"/>
            <p:cNvGrpSpPr/>
            <p:nvPr/>
          </p:nvGrpSpPr>
          <p:grpSpPr>
            <a:xfrm>
              <a:off x="4519267" y="3549997"/>
              <a:ext cx="298889" cy="298889"/>
              <a:chOff x="1830409" y="4619802"/>
              <a:chExt cx="298889" cy="298889"/>
            </a:xfrm>
          </p:grpSpPr>
          <p:sp>
            <p:nvSpPr>
              <p:cNvPr id="324" name="Google Shape;324;p48"/>
              <p:cNvSpPr/>
              <p:nvPr/>
            </p:nvSpPr>
            <p:spPr>
              <a:xfrm>
                <a:off x="1830409" y="4619802"/>
                <a:ext cx="298889" cy="298889"/>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5" name="Google Shape;325;p48"/>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Raleway"/>
                    <a:ea typeface="Raleway"/>
                    <a:cs typeface="Raleway"/>
                    <a:sym typeface="Raleway"/>
                  </a:rPr>
                  <a:t>2</a:t>
                </a:r>
                <a:endParaRPr sz="1100"/>
              </a:p>
            </p:txBody>
          </p:sp>
        </p:grpSp>
        <p:cxnSp>
          <p:nvCxnSpPr>
            <p:cNvPr id="326" name="Google Shape;326;p48"/>
            <p:cNvCxnSpPr/>
            <p:nvPr/>
          </p:nvCxnSpPr>
          <p:spPr>
            <a:xfrm>
              <a:off x="2268606" y="3699442"/>
              <a:ext cx="2131068" cy="0"/>
            </a:xfrm>
            <a:prstGeom prst="straightConnector1">
              <a:avLst/>
            </a:prstGeom>
            <a:noFill/>
            <a:ln cap="flat" cmpd="sng" w="19050">
              <a:solidFill>
                <a:srgbClr val="CACCCE"/>
              </a:solidFill>
              <a:prstDash val="solid"/>
              <a:miter lim="800000"/>
              <a:headEnd len="sm" w="sm" type="none"/>
              <a:tailEnd len="sm" w="sm" type="none"/>
            </a:ln>
          </p:spPr>
        </p:cxnSp>
        <p:sp>
          <p:nvSpPr>
            <p:cNvPr id="327" name="Google Shape;327;p48"/>
            <p:cNvSpPr/>
            <p:nvPr/>
          </p:nvSpPr>
          <p:spPr>
            <a:xfrm>
              <a:off x="1165217" y="4070866"/>
              <a:ext cx="1668702" cy="1118710"/>
            </a:xfrm>
            <a:prstGeom prst="rect">
              <a:avLst/>
            </a:prstGeom>
            <a:noFill/>
            <a:ln>
              <a:noFill/>
            </a:ln>
          </p:spPr>
          <p:txBody>
            <a:bodyPr anchorCtr="0" anchor="ctr" bIns="0" lIns="0" spcFirstLastPara="1" rIns="0" wrap="square" tIns="0">
              <a:noAutofit/>
            </a:bodyPr>
            <a:lstStyle/>
            <a:p>
              <a:pPr indent="0" lvl="0" marL="0" marR="0" rtl="0" algn="ctr">
                <a:lnSpc>
                  <a:spcPct val="222222"/>
                </a:lnSpc>
                <a:spcBef>
                  <a:spcPts val="0"/>
                </a:spcBef>
                <a:spcAft>
                  <a:spcPts val="0"/>
                </a:spcAft>
                <a:buNone/>
              </a:pPr>
              <a:r>
                <a:rPr lang="en" sz="700">
                  <a:solidFill>
                    <a:schemeClr val="lt2"/>
                  </a:solidFill>
                  <a:latin typeface="Raleway"/>
                  <a:ea typeface="Raleway"/>
                  <a:cs typeface="Raleway"/>
                  <a:sym typeface="Raleway"/>
                </a:rPr>
                <a:t>This letterhead design is meant  to project an image of profession and reliability This letterhead this.</a:t>
              </a:r>
              <a:endParaRPr sz="1100"/>
            </a:p>
          </p:txBody>
        </p:sp>
        <p:sp>
          <p:nvSpPr>
            <p:cNvPr id="328" name="Google Shape;328;p48"/>
            <p:cNvSpPr/>
            <p:nvPr/>
          </p:nvSpPr>
          <p:spPr>
            <a:xfrm>
              <a:off x="3834360" y="4070866"/>
              <a:ext cx="1668702" cy="1118710"/>
            </a:xfrm>
            <a:prstGeom prst="rect">
              <a:avLst/>
            </a:prstGeom>
            <a:noFill/>
            <a:ln>
              <a:noFill/>
            </a:ln>
          </p:spPr>
          <p:txBody>
            <a:bodyPr anchorCtr="0" anchor="ctr" bIns="0" lIns="0" spcFirstLastPara="1" rIns="0" wrap="square" tIns="0">
              <a:noAutofit/>
            </a:bodyPr>
            <a:lstStyle/>
            <a:p>
              <a:pPr indent="0" lvl="0" marL="0" marR="0" rtl="0" algn="ctr">
                <a:lnSpc>
                  <a:spcPct val="222222"/>
                </a:lnSpc>
                <a:spcBef>
                  <a:spcPts val="0"/>
                </a:spcBef>
                <a:spcAft>
                  <a:spcPts val="0"/>
                </a:spcAft>
                <a:buNone/>
              </a:pPr>
              <a:r>
                <a:rPr lang="en" sz="700">
                  <a:solidFill>
                    <a:schemeClr val="lt2"/>
                  </a:solidFill>
                  <a:latin typeface="Raleway"/>
                  <a:ea typeface="Raleway"/>
                  <a:cs typeface="Raleway"/>
                  <a:sym typeface="Raleway"/>
                </a:rPr>
                <a:t>This letterhead design is meant  to project an image of profession and reliability This letterhead this.</a:t>
              </a:r>
              <a:endParaRPr sz="1100"/>
            </a:p>
          </p:txBody>
        </p:sp>
      </p:grpSp>
      <p:pic>
        <p:nvPicPr>
          <p:cNvPr id="329" name="Google Shape;329;p48"/>
          <p:cNvPicPr preferRelativeResize="0"/>
          <p:nvPr>
            <p:ph idx="2" type="pic"/>
          </p:nvPr>
        </p:nvPicPr>
        <p:blipFill rotWithShape="1">
          <a:blip r:embed="rId3">
            <a:alphaModFix/>
          </a:blip>
          <a:srcRect b="0" l="21133" r="21134" t="0"/>
          <a:stretch/>
        </p:blipFill>
        <p:spPr>
          <a:xfrm>
            <a:off x="4572001" y="0"/>
            <a:ext cx="4572000"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grpSp>
        <p:nvGrpSpPr>
          <p:cNvPr id="334" name="Google Shape;334;p49"/>
          <p:cNvGrpSpPr/>
          <p:nvPr/>
        </p:nvGrpSpPr>
        <p:grpSpPr>
          <a:xfrm>
            <a:off x="869063" y="1330988"/>
            <a:ext cx="2448605" cy="2481525"/>
            <a:chOff x="7730672" y="1654630"/>
            <a:chExt cx="3264807" cy="3308700"/>
          </a:xfrm>
        </p:grpSpPr>
        <p:sp>
          <p:nvSpPr>
            <p:cNvPr id="335" name="Google Shape;335;p49"/>
            <p:cNvSpPr txBox="1"/>
            <p:nvPr/>
          </p:nvSpPr>
          <p:spPr>
            <a:xfrm>
              <a:off x="7730672" y="1654630"/>
              <a:ext cx="1778907" cy="88101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SIMPLE</a:t>
              </a:r>
              <a:endParaRPr sz="1100"/>
            </a:p>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WORK </a:t>
              </a:r>
              <a:endParaRPr sz="1100"/>
            </a:p>
          </p:txBody>
        </p:sp>
        <p:cxnSp>
          <p:nvCxnSpPr>
            <p:cNvPr id="336" name="Google Shape;336;p49"/>
            <p:cNvCxnSpPr/>
            <p:nvPr/>
          </p:nvCxnSpPr>
          <p:spPr>
            <a:xfrm>
              <a:off x="7730672" y="3066685"/>
              <a:ext cx="3264807" cy="0"/>
            </a:xfrm>
            <a:prstGeom prst="straightConnector1">
              <a:avLst/>
            </a:prstGeom>
            <a:noFill/>
            <a:ln cap="flat" cmpd="sng" w="38100">
              <a:solidFill>
                <a:srgbClr val="7F7F7F"/>
              </a:solidFill>
              <a:prstDash val="solid"/>
              <a:miter lim="800000"/>
              <a:headEnd len="sm" w="sm" type="none"/>
              <a:tailEnd len="sm" w="sm" type="none"/>
            </a:ln>
          </p:spPr>
        </p:cxnSp>
        <p:sp>
          <p:nvSpPr>
            <p:cNvPr id="337" name="Google Shape;337;p49"/>
            <p:cNvSpPr txBox="1"/>
            <p:nvPr/>
          </p:nvSpPr>
          <p:spPr>
            <a:xfrm>
              <a:off x="7730672" y="3618731"/>
              <a:ext cx="2712357" cy="1344599"/>
            </a:xfrm>
            <a:prstGeom prst="rect">
              <a:avLst/>
            </a:prstGeom>
            <a:noFill/>
            <a:ln>
              <a:noFill/>
            </a:ln>
          </p:spPr>
          <p:txBody>
            <a:bodyPr anchorCtr="0" anchor="t" bIns="34275" lIns="68575" spcFirstLastPara="1" rIns="68575" wrap="square" tIns="34275">
              <a:noAutofit/>
            </a:bodyPr>
            <a:lstStyle/>
            <a:p>
              <a:pPr indent="0" lvl="0" marL="0" marR="0" rtl="0" algn="l">
                <a:lnSpc>
                  <a:spcPct val="192307"/>
                </a:lnSpc>
                <a:spcBef>
                  <a:spcPts val="0"/>
                </a:spcBef>
                <a:spcAft>
                  <a:spcPts val="0"/>
                </a:spcAft>
                <a:buNone/>
              </a:pPr>
              <a:r>
                <a:rPr i="1" lang="en" sz="1000">
                  <a:solidFill>
                    <a:srgbClr val="7F7F7F"/>
                  </a:solidFill>
                  <a:latin typeface="Arial"/>
                  <a:ea typeface="Arial"/>
                  <a:cs typeface="Arial"/>
                  <a:sym typeface="Arial"/>
                </a:rPr>
                <a:t>Have them for one. Living grass to for can't gathered waters had winged. Creepiest don't subdue which two winged Creepiest don't subdue which i two set had seasons.</a:t>
              </a:r>
              <a:endParaRPr sz="1100"/>
            </a:p>
          </p:txBody>
        </p:sp>
      </p:grpSp>
      <p:pic>
        <p:nvPicPr>
          <p:cNvPr id="338" name="Google Shape;338;p49"/>
          <p:cNvPicPr preferRelativeResize="0"/>
          <p:nvPr>
            <p:ph idx="4" type="pic"/>
          </p:nvPr>
        </p:nvPicPr>
        <p:blipFill rotWithShape="1">
          <a:blip r:embed="rId3">
            <a:alphaModFix/>
          </a:blip>
          <a:srcRect b="0" l="28434" r="28434" t="0"/>
          <a:stretch/>
        </p:blipFill>
        <p:spPr>
          <a:xfrm>
            <a:off x="4041079" y="1023038"/>
            <a:ext cx="2057396" cy="3097425"/>
          </a:xfrm>
          <a:prstGeom prst="rect">
            <a:avLst/>
          </a:prstGeom>
          <a:noFill/>
          <a:ln>
            <a:noFill/>
          </a:ln>
        </p:spPr>
      </p:pic>
      <p:pic>
        <p:nvPicPr>
          <p:cNvPr id="339" name="Google Shape;339;p49"/>
          <p:cNvPicPr preferRelativeResize="0"/>
          <p:nvPr>
            <p:ph idx="2" type="pic"/>
          </p:nvPr>
        </p:nvPicPr>
        <p:blipFill rotWithShape="1">
          <a:blip r:embed="rId4">
            <a:alphaModFix/>
          </a:blip>
          <a:srcRect b="0" l="4409" r="4408" t="0"/>
          <a:stretch/>
        </p:blipFill>
        <p:spPr>
          <a:xfrm>
            <a:off x="6217540" y="1023037"/>
            <a:ext cx="2057397" cy="1489184"/>
          </a:xfrm>
          <a:prstGeom prst="rect">
            <a:avLst/>
          </a:prstGeom>
          <a:noFill/>
          <a:ln>
            <a:noFill/>
          </a:ln>
        </p:spPr>
      </p:pic>
      <p:pic>
        <p:nvPicPr>
          <p:cNvPr id="340" name="Google Shape;340;p49"/>
          <p:cNvPicPr preferRelativeResize="0"/>
          <p:nvPr>
            <p:ph idx="3" type="pic"/>
          </p:nvPr>
        </p:nvPicPr>
        <p:blipFill rotWithShape="1">
          <a:blip r:embed="rId5">
            <a:alphaModFix/>
          </a:blip>
          <a:srcRect b="0" l="3957" r="3956" t="0"/>
          <a:stretch/>
        </p:blipFill>
        <p:spPr>
          <a:xfrm>
            <a:off x="6217540" y="2631280"/>
            <a:ext cx="2057397" cy="148918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pic>
        <p:nvPicPr>
          <p:cNvPr id="345" name="Google Shape;345;p50"/>
          <p:cNvPicPr preferRelativeResize="0"/>
          <p:nvPr>
            <p:ph idx="2" type="pic"/>
          </p:nvPr>
        </p:nvPicPr>
        <p:blipFill rotWithShape="1">
          <a:blip r:embed="rId3">
            <a:alphaModFix/>
          </a:blip>
          <a:srcRect b="0" l="16751" r="16750" t="0"/>
          <a:stretch/>
        </p:blipFill>
        <p:spPr>
          <a:xfrm>
            <a:off x="0" y="0"/>
            <a:ext cx="5143500" cy="5156522"/>
          </a:xfrm>
          <a:prstGeom prst="rect">
            <a:avLst/>
          </a:prstGeom>
          <a:noFill/>
          <a:ln>
            <a:noFill/>
          </a:ln>
        </p:spPr>
      </p:pic>
      <p:grpSp>
        <p:nvGrpSpPr>
          <p:cNvPr id="346" name="Google Shape;346;p50"/>
          <p:cNvGrpSpPr/>
          <p:nvPr/>
        </p:nvGrpSpPr>
        <p:grpSpPr>
          <a:xfrm>
            <a:off x="5326762" y="983477"/>
            <a:ext cx="2034268" cy="2481525"/>
            <a:chOff x="7730672" y="1654630"/>
            <a:chExt cx="2712357" cy="3308700"/>
          </a:xfrm>
        </p:grpSpPr>
        <p:sp>
          <p:nvSpPr>
            <p:cNvPr id="347" name="Google Shape;347;p50"/>
            <p:cNvSpPr txBox="1"/>
            <p:nvPr/>
          </p:nvSpPr>
          <p:spPr>
            <a:xfrm>
              <a:off x="7730672" y="1654630"/>
              <a:ext cx="1778907" cy="88101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SIMPLE</a:t>
              </a:r>
              <a:endParaRPr sz="1100"/>
            </a:p>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WORK </a:t>
              </a:r>
              <a:endParaRPr sz="1100"/>
            </a:p>
          </p:txBody>
        </p:sp>
        <p:cxnSp>
          <p:nvCxnSpPr>
            <p:cNvPr id="348" name="Google Shape;348;p50"/>
            <p:cNvCxnSpPr/>
            <p:nvPr/>
          </p:nvCxnSpPr>
          <p:spPr>
            <a:xfrm>
              <a:off x="7730672" y="3066685"/>
              <a:ext cx="2712357" cy="0"/>
            </a:xfrm>
            <a:prstGeom prst="straightConnector1">
              <a:avLst/>
            </a:prstGeom>
            <a:noFill/>
            <a:ln cap="flat" cmpd="sng" w="38100">
              <a:solidFill>
                <a:srgbClr val="7F7F7F"/>
              </a:solidFill>
              <a:prstDash val="solid"/>
              <a:miter lim="800000"/>
              <a:headEnd len="sm" w="sm" type="none"/>
              <a:tailEnd len="sm" w="sm" type="none"/>
            </a:ln>
          </p:spPr>
        </p:cxnSp>
        <p:sp>
          <p:nvSpPr>
            <p:cNvPr id="349" name="Google Shape;349;p50"/>
            <p:cNvSpPr txBox="1"/>
            <p:nvPr/>
          </p:nvSpPr>
          <p:spPr>
            <a:xfrm>
              <a:off x="7730672" y="3618731"/>
              <a:ext cx="2712357" cy="1344599"/>
            </a:xfrm>
            <a:prstGeom prst="rect">
              <a:avLst/>
            </a:prstGeom>
            <a:noFill/>
            <a:ln>
              <a:noFill/>
            </a:ln>
          </p:spPr>
          <p:txBody>
            <a:bodyPr anchorCtr="0" anchor="t" bIns="34275" lIns="68575" spcFirstLastPara="1" rIns="68575" wrap="square" tIns="34275">
              <a:noAutofit/>
            </a:bodyPr>
            <a:lstStyle/>
            <a:p>
              <a:pPr indent="0" lvl="0" marL="0" marR="0" rtl="0" algn="l">
                <a:lnSpc>
                  <a:spcPct val="192307"/>
                </a:lnSpc>
                <a:spcBef>
                  <a:spcPts val="0"/>
                </a:spcBef>
                <a:spcAft>
                  <a:spcPts val="0"/>
                </a:spcAft>
                <a:buNone/>
              </a:pPr>
              <a:r>
                <a:rPr i="1" lang="en" sz="1000">
                  <a:solidFill>
                    <a:srgbClr val="7F7F7F"/>
                  </a:solidFill>
                  <a:latin typeface="Arial"/>
                  <a:ea typeface="Arial"/>
                  <a:cs typeface="Arial"/>
                  <a:sym typeface="Arial"/>
                </a:rPr>
                <a:t>Have them for one. Living grass to for can't gathered waters had winged. Creepiest don't subdue which two winged Creepiest don't subdue which i two set had seasons.</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pic>
        <p:nvPicPr>
          <p:cNvPr id="131" name="Google Shape;131;p33"/>
          <p:cNvPicPr preferRelativeResize="0"/>
          <p:nvPr>
            <p:ph idx="2" type="pic"/>
          </p:nvPr>
        </p:nvPicPr>
        <p:blipFill rotWithShape="1">
          <a:blip r:embed="rId3">
            <a:alphaModFix/>
          </a:blip>
          <a:srcRect b="7704" l="0" r="0" t="7705"/>
          <a:stretch/>
        </p:blipFill>
        <p:spPr>
          <a:xfrm>
            <a:off x="0" y="0"/>
            <a:ext cx="9144000" cy="5156522"/>
          </a:xfrm>
          <a:prstGeom prst="rect">
            <a:avLst/>
          </a:prstGeom>
          <a:noFill/>
          <a:ln>
            <a:noFill/>
          </a:ln>
        </p:spPr>
      </p:pic>
      <p:sp>
        <p:nvSpPr>
          <p:cNvPr id="132" name="Google Shape;132;p33"/>
          <p:cNvSpPr/>
          <p:nvPr/>
        </p:nvSpPr>
        <p:spPr>
          <a:xfrm>
            <a:off x="0" y="2571750"/>
            <a:ext cx="9144000" cy="2584771"/>
          </a:xfrm>
          <a:prstGeom prst="rect">
            <a:avLst/>
          </a:prstGeom>
          <a:gradFill>
            <a:gsLst>
              <a:gs pos="0">
                <a:srgbClr val="96C83C">
                  <a:alpha val="74901"/>
                </a:srgbClr>
              </a:gs>
              <a:gs pos="100000">
                <a:srgbClr val="FFAF28">
                  <a:alpha val="72941"/>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33" name="Google Shape;133;p33"/>
          <p:cNvGrpSpPr/>
          <p:nvPr/>
        </p:nvGrpSpPr>
        <p:grpSpPr>
          <a:xfrm>
            <a:off x="1985961" y="3068943"/>
            <a:ext cx="5172076" cy="1481528"/>
            <a:chOff x="2647948" y="2814433"/>
            <a:chExt cx="6896102" cy="1975371"/>
          </a:xfrm>
        </p:grpSpPr>
        <p:sp>
          <p:nvSpPr>
            <p:cNvPr id="134" name="Google Shape;134;p33"/>
            <p:cNvSpPr txBox="1"/>
            <p:nvPr/>
          </p:nvSpPr>
          <p:spPr>
            <a:xfrm>
              <a:off x="2647948" y="2814433"/>
              <a:ext cx="6896102" cy="124649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5600">
                  <a:solidFill>
                    <a:schemeClr val="lt1"/>
                  </a:solidFill>
                  <a:latin typeface="Montserrat"/>
                  <a:ea typeface="Montserrat"/>
                  <a:cs typeface="Montserrat"/>
                  <a:sym typeface="Montserrat"/>
                </a:rPr>
                <a:t>Welcome</a:t>
              </a:r>
              <a:endParaRPr sz="1100"/>
            </a:p>
          </p:txBody>
        </p:sp>
        <p:sp>
          <p:nvSpPr>
            <p:cNvPr id="135" name="Google Shape;135;p33"/>
            <p:cNvSpPr txBox="1"/>
            <p:nvPr/>
          </p:nvSpPr>
          <p:spPr>
            <a:xfrm>
              <a:off x="3194050" y="4311275"/>
              <a:ext cx="5803898"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subdue which two winged Creepiest don't subdue which i two set had seasons.</a:t>
              </a:r>
              <a:endParaRPr sz="1100"/>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grpSp>
        <p:nvGrpSpPr>
          <p:cNvPr id="354" name="Google Shape;354;p51"/>
          <p:cNvGrpSpPr/>
          <p:nvPr/>
        </p:nvGrpSpPr>
        <p:grpSpPr>
          <a:xfrm>
            <a:off x="6538232" y="1330987"/>
            <a:ext cx="2034268" cy="2481525"/>
            <a:chOff x="7730672" y="1654630"/>
            <a:chExt cx="2712357" cy="3308700"/>
          </a:xfrm>
        </p:grpSpPr>
        <p:sp>
          <p:nvSpPr>
            <p:cNvPr id="355" name="Google Shape;355;p51"/>
            <p:cNvSpPr txBox="1"/>
            <p:nvPr/>
          </p:nvSpPr>
          <p:spPr>
            <a:xfrm>
              <a:off x="7730672" y="1654630"/>
              <a:ext cx="1778907" cy="88101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SIMPLE</a:t>
              </a:r>
              <a:endParaRPr sz="1100"/>
            </a:p>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WORK </a:t>
              </a:r>
              <a:endParaRPr sz="1100"/>
            </a:p>
          </p:txBody>
        </p:sp>
        <p:cxnSp>
          <p:nvCxnSpPr>
            <p:cNvPr id="356" name="Google Shape;356;p51"/>
            <p:cNvCxnSpPr/>
            <p:nvPr/>
          </p:nvCxnSpPr>
          <p:spPr>
            <a:xfrm>
              <a:off x="7730672" y="3066685"/>
              <a:ext cx="2712357" cy="0"/>
            </a:xfrm>
            <a:prstGeom prst="straightConnector1">
              <a:avLst/>
            </a:prstGeom>
            <a:noFill/>
            <a:ln cap="flat" cmpd="sng" w="38100">
              <a:solidFill>
                <a:srgbClr val="7F7F7F"/>
              </a:solidFill>
              <a:prstDash val="solid"/>
              <a:miter lim="800000"/>
              <a:headEnd len="sm" w="sm" type="none"/>
              <a:tailEnd len="sm" w="sm" type="none"/>
            </a:ln>
          </p:spPr>
        </p:cxnSp>
        <p:sp>
          <p:nvSpPr>
            <p:cNvPr id="357" name="Google Shape;357;p51"/>
            <p:cNvSpPr txBox="1"/>
            <p:nvPr/>
          </p:nvSpPr>
          <p:spPr>
            <a:xfrm>
              <a:off x="7730672" y="3618731"/>
              <a:ext cx="2712357" cy="1344599"/>
            </a:xfrm>
            <a:prstGeom prst="rect">
              <a:avLst/>
            </a:prstGeom>
            <a:noFill/>
            <a:ln>
              <a:noFill/>
            </a:ln>
          </p:spPr>
          <p:txBody>
            <a:bodyPr anchorCtr="0" anchor="t" bIns="34275" lIns="68575" spcFirstLastPara="1" rIns="68575" wrap="square" tIns="34275">
              <a:noAutofit/>
            </a:bodyPr>
            <a:lstStyle/>
            <a:p>
              <a:pPr indent="0" lvl="0" marL="0" marR="0" rtl="0" algn="l">
                <a:lnSpc>
                  <a:spcPct val="192307"/>
                </a:lnSpc>
                <a:spcBef>
                  <a:spcPts val="0"/>
                </a:spcBef>
                <a:spcAft>
                  <a:spcPts val="0"/>
                </a:spcAft>
                <a:buNone/>
              </a:pPr>
              <a:r>
                <a:rPr i="1" lang="en" sz="1000">
                  <a:solidFill>
                    <a:srgbClr val="7F7F7F"/>
                  </a:solidFill>
                  <a:latin typeface="Arial"/>
                  <a:ea typeface="Arial"/>
                  <a:cs typeface="Arial"/>
                  <a:sym typeface="Arial"/>
                </a:rPr>
                <a:t>Have them for one. Living grass to for can't gathered waters had winged. Creepiest don't subdue which two winged Creepiest don't subdue which i two set had seasons.</a:t>
              </a:r>
              <a:endParaRPr sz="1100"/>
            </a:p>
          </p:txBody>
        </p:sp>
      </p:grpSp>
      <p:pic>
        <p:nvPicPr>
          <p:cNvPr id="358" name="Google Shape;358;p51"/>
          <p:cNvPicPr preferRelativeResize="0"/>
          <p:nvPr>
            <p:ph idx="2" type="pic"/>
          </p:nvPr>
        </p:nvPicPr>
        <p:blipFill rotWithShape="1">
          <a:blip r:embed="rId3">
            <a:alphaModFix/>
          </a:blip>
          <a:srcRect b="0" l="24821" r="24821" t="0"/>
          <a:stretch/>
        </p:blipFill>
        <p:spPr>
          <a:xfrm>
            <a:off x="571500" y="746762"/>
            <a:ext cx="2757488" cy="3649976"/>
          </a:xfrm>
          <a:prstGeom prst="rect">
            <a:avLst/>
          </a:prstGeom>
          <a:noFill/>
          <a:ln>
            <a:noFill/>
          </a:ln>
        </p:spPr>
      </p:pic>
      <p:pic>
        <p:nvPicPr>
          <p:cNvPr id="359" name="Google Shape;359;p51"/>
          <p:cNvPicPr preferRelativeResize="0"/>
          <p:nvPr>
            <p:ph idx="3" type="pic"/>
          </p:nvPr>
        </p:nvPicPr>
        <p:blipFill rotWithShape="1">
          <a:blip r:embed="rId4">
            <a:alphaModFix/>
          </a:blip>
          <a:srcRect b="0" l="27169" r="27169" t="0"/>
          <a:stretch/>
        </p:blipFill>
        <p:spPr>
          <a:xfrm>
            <a:off x="3471863" y="746762"/>
            <a:ext cx="2500313" cy="36499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Google Shape;364;p52"/>
          <p:cNvSpPr txBox="1"/>
          <p:nvPr/>
        </p:nvSpPr>
        <p:spPr>
          <a:xfrm>
            <a:off x="686140" y="685801"/>
            <a:ext cx="1828459" cy="47320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600">
                <a:solidFill>
                  <a:srgbClr val="262626"/>
                </a:solidFill>
                <a:latin typeface="Raleway"/>
                <a:ea typeface="Raleway"/>
                <a:cs typeface="Raleway"/>
                <a:sym typeface="Raleway"/>
              </a:rPr>
              <a:t>Title here</a:t>
            </a:r>
            <a:endParaRPr sz="1100"/>
          </a:p>
        </p:txBody>
      </p:sp>
      <p:sp>
        <p:nvSpPr>
          <p:cNvPr id="365" name="Google Shape;365;p52"/>
          <p:cNvSpPr txBox="1"/>
          <p:nvPr/>
        </p:nvSpPr>
        <p:spPr>
          <a:xfrm>
            <a:off x="686141" y="3201774"/>
            <a:ext cx="2095478" cy="671483"/>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rgbClr val="595959"/>
                </a:solidFill>
                <a:latin typeface="Raleway"/>
                <a:ea typeface="Raleway"/>
                <a:cs typeface="Raleway"/>
                <a:sym typeface="Raleway"/>
              </a:rPr>
              <a:t>Have them for one. Living grass to for can't gathered waters had winged. Creepiest don't subdue which i two set had seasons.</a:t>
            </a:r>
            <a:endParaRPr sz="1100"/>
          </a:p>
        </p:txBody>
      </p:sp>
      <p:grpSp>
        <p:nvGrpSpPr>
          <p:cNvPr id="366" name="Google Shape;366;p52"/>
          <p:cNvGrpSpPr/>
          <p:nvPr/>
        </p:nvGrpSpPr>
        <p:grpSpPr>
          <a:xfrm>
            <a:off x="686140" y="4215326"/>
            <a:ext cx="746207" cy="242374"/>
            <a:chOff x="1271779" y="5797835"/>
            <a:chExt cx="994943" cy="323165"/>
          </a:xfrm>
        </p:grpSpPr>
        <p:sp>
          <p:nvSpPr>
            <p:cNvPr id="367" name="Google Shape;367;p52"/>
            <p:cNvSpPr/>
            <p:nvPr/>
          </p:nvSpPr>
          <p:spPr>
            <a:xfrm>
              <a:off x="1271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368" name="Google Shape;368;p52"/>
            <p:cNvSpPr/>
            <p:nvPr/>
          </p:nvSpPr>
          <p:spPr>
            <a:xfrm>
              <a:off x="159436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369" name="Google Shape;369;p52"/>
            <p:cNvSpPr/>
            <p:nvPr/>
          </p:nvSpPr>
          <p:spPr>
            <a:xfrm>
              <a:off x="191694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370" name="Google Shape;370;p52"/>
          <p:cNvSpPr/>
          <p:nvPr/>
        </p:nvSpPr>
        <p:spPr>
          <a:xfrm>
            <a:off x="753209" y="1861754"/>
            <a:ext cx="1198821" cy="71438"/>
          </a:xfrm>
          <a:prstGeom prst="rect">
            <a:avLst/>
          </a:prstGeom>
          <a:solidFill>
            <a:srgbClr val="935C00">
              <a:alpha val="1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1" name="Google Shape;371;p52"/>
          <p:cNvSpPr/>
          <p:nvPr/>
        </p:nvSpPr>
        <p:spPr>
          <a:xfrm>
            <a:off x="1952030" y="1861754"/>
            <a:ext cx="819012" cy="71438"/>
          </a:xfrm>
          <a:prstGeom prst="rect">
            <a:avLst/>
          </a:prstGeom>
          <a:solidFill>
            <a:srgbClr val="935C00">
              <a:alpha val="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2" name="Google Shape;372;p52"/>
          <p:cNvSpPr txBox="1"/>
          <p:nvPr/>
        </p:nvSpPr>
        <p:spPr>
          <a:xfrm>
            <a:off x="688691" y="1556267"/>
            <a:ext cx="481326"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595959"/>
                </a:solidFill>
                <a:latin typeface="Raleway"/>
                <a:ea typeface="Raleway"/>
                <a:cs typeface="Raleway"/>
                <a:sym typeface="Raleway"/>
              </a:rPr>
              <a:t>SKILLS</a:t>
            </a:r>
            <a:endParaRPr sz="1100"/>
          </a:p>
        </p:txBody>
      </p:sp>
      <p:sp>
        <p:nvSpPr>
          <p:cNvPr id="373" name="Google Shape;373;p52"/>
          <p:cNvSpPr txBox="1"/>
          <p:nvPr/>
        </p:nvSpPr>
        <p:spPr>
          <a:xfrm>
            <a:off x="1633451" y="1816680"/>
            <a:ext cx="318578" cy="16158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rgbClr val="595959"/>
                </a:solidFill>
                <a:latin typeface="Raleway"/>
                <a:ea typeface="Raleway"/>
                <a:cs typeface="Raleway"/>
                <a:sym typeface="Raleway"/>
              </a:rPr>
              <a:t>60%</a:t>
            </a:r>
            <a:endParaRPr sz="1100"/>
          </a:p>
        </p:txBody>
      </p:sp>
      <p:sp>
        <p:nvSpPr>
          <p:cNvPr id="374" name="Google Shape;374;p52"/>
          <p:cNvSpPr txBox="1"/>
          <p:nvPr/>
        </p:nvSpPr>
        <p:spPr>
          <a:xfrm>
            <a:off x="2463039" y="1816680"/>
            <a:ext cx="318578" cy="16158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rgbClr val="595959"/>
                </a:solidFill>
                <a:latin typeface="Raleway"/>
                <a:ea typeface="Raleway"/>
                <a:cs typeface="Raleway"/>
                <a:sym typeface="Raleway"/>
              </a:rPr>
              <a:t>40%</a:t>
            </a:r>
            <a:endParaRPr sz="1100"/>
          </a:p>
        </p:txBody>
      </p:sp>
      <p:sp>
        <p:nvSpPr>
          <p:cNvPr id="375" name="Google Shape;375;p52"/>
          <p:cNvSpPr/>
          <p:nvPr/>
        </p:nvSpPr>
        <p:spPr>
          <a:xfrm>
            <a:off x="753209" y="2481327"/>
            <a:ext cx="1198821" cy="71438"/>
          </a:xfrm>
          <a:prstGeom prst="rect">
            <a:avLst/>
          </a:prstGeom>
          <a:solidFill>
            <a:schemeClr val="dk1">
              <a:alpha val="1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6" name="Google Shape;376;p52"/>
          <p:cNvSpPr/>
          <p:nvPr/>
        </p:nvSpPr>
        <p:spPr>
          <a:xfrm>
            <a:off x="1952030" y="2481327"/>
            <a:ext cx="819012" cy="71438"/>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7" name="Google Shape;377;p52"/>
          <p:cNvSpPr txBox="1"/>
          <p:nvPr/>
        </p:nvSpPr>
        <p:spPr>
          <a:xfrm>
            <a:off x="688691" y="2175840"/>
            <a:ext cx="481326"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595959"/>
                </a:solidFill>
                <a:latin typeface="Raleway"/>
                <a:ea typeface="Raleway"/>
                <a:cs typeface="Raleway"/>
                <a:sym typeface="Raleway"/>
              </a:rPr>
              <a:t>SKILLS</a:t>
            </a:r>
            <a:endParaRPr sz="1100"/>
          </a:p>
        </p:txBody>
      </p:sp>
      <p:sp>
        <p:nvSpPr>
          <p:cNvPr id="378" name="Google Shape;378;p52"/>
          <p:cNvSpPr txBox="1"/>
          <p:nvPr/>
        </p:nvSpPr>
        <p:spPr>
          <a:xfrm>
            <a:off x="1633451" y="2436254"/>
            <a:ext cx="318578" cy="16158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rgbClr val="595959"/>
                </a:solidFill>
                <a:latin typeface="Raleway"/>
                <a:ea typeface="Raleway"/>
                <a:cs typeface="Raleway"/>
                <a:sym typeface="Raleway"/>
              </a:rPr>
              <a:t>60%</a:t>
            </a:r>
            <a:endParaRPr sz="1100"/>
          </a:p>
        </p:txBody>
      </p:sp>
      <p:sp>
        <p:nvSpPr>
          <p:cNvPr id="379" name="Google Shape;379;p52"/>
          <p:cNvSpPr txBox="1"/>
          <p:nvPr/>
        </p:nvSpPr>
        <p:spPr>
          <a:xfrm>
            <a:off x="2463039" y="2436254"/>
            <a:ext cx="318578" cy="16158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rgbClr val="595959"/>
                </a:solidFill>
                <a:latin typeface="Raleway"/>
                <a:ea typeface="Raleway"/>
                <a:cs typeface="Raleway"/>
                <a:sym typeface="Raleway"/>
              </a:rPr>
              <a:t>40%</a:t>
            </a:r>
            <a:endParaRPr sz="1100"/>
          </a:p>
        </p:txBody>
      </p:sp>
      <p:grpSp>
        <p:nvGrpSpPr>
          <p:cNvPr id="380" name="Google Shape;380;p52"/>
          <p:cNvGrpSpPr/>
          <p:nvPr/>
        </p:nvGrpSpPr>
        <p:grpSpPr>
          <a:xfrm rot="-5400000">
            <a:off x="6998502" y="2312711"/>
            <a:ext cx="2400641" cy="518075"/>
            <a:chOff x="6533696" y="3048690"/>
            <a:chExt cx="3200854" cy="690767"/>
          </a:xfrm>
        </p:grpSpPr>
        <p:sp>
          <p:nvSpPr>
            <p:cNvPr id="381" name="Google Shape;381;p52"/>
            <p:cNvSpPr txBox="1"/>
            <p:nvPr/>
          </p:nvSpPr>
          <p:spPr>
            <a:xfrm>
              <a:off x="7285224" y="3048690"/>
              <a:ext cx="2449326"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i="1" lang="en" sz="700">
                  <a:solidFill>
                    <a:srgbClr val="595959"/>
                  </a:solidFill>
                  <a:latin typeface="Raleway"/>
                  <a:ea typeface="Raleway"/>
                  <a:cs typeface="Raleway"/>
                  <a:sym typeface="Raleway"/>
                </a:rPr>
                <a:t>Have them for one. Living grass to for</a:t>
              </a:r>
              <a:endParaRPr sz="1100"/>
            </a:p>
            <a:p>
              <a:pPr indent="0" lvl="0" marL="0" marR="0" rtl="0" algn="l">
                <a:lnSpc>
                  <a:spcPct val="150000"/>
                </a:lnSpc>
                <a:spcBef>
                  <a:spcPts val="0"/>
                </a:spcBef>
                <a:spcAft>
                  <a:spcPts val="0"/>
                </a:spcAft>
                <a:buNone/>
              </a:pPr>
              <a:r>
                <a:rPr i="1" lang="en" sz="700">
                  <a:solidFill>
                    <a:srgbClr val="595959"/>
                  </a:solidFill>
                  <a:latin typeface="Raleway"/>
                  <a:ea typeface="Raleway"/>
                  <a:cs typeface="Raleway"/>
                  <a:sym typeface="Raleway"/>
                </a:rPr>
                <a:t>waters had winged. Creepiest to</a:t>
              </a:r>
              <a:endParaRPr sz="1100"/>
            </a:p>
            <a:p>
              <a:pPr indent="0" lvl="0" marL="0" marR="0" rtl="0" algn="l">
                <a:lnSpc>
                  <a:spcPct val="150000"/>
                </a:lnSpc>
                <a:spcBef>
                  <a:spcPts val="0"/>
                </a:spcBef>
                <a:spcAft>
                  <a:spcPts val="0"/>
                </a:spcAft>
                <a:buNone/>
              </a:pPr>
              <a:r>
                <a:rPr i="1" lang="en" sz="700">
                  <a:solidFill>
                    <a:srgbClr val="595959"/>
                  </a:solidFill>
                  <a:latin typeface="Raleway"/>
                  <a:ea typeface="Raleway"/>
                  <a:cs typeface="Raleway"/>
                  <a:sym typeface="Raleway"/>
                </a:rPr>
                <a:t>don't subdue which i two set had lorem</a:t>
              </a:r>
              <a:endParaRPr sz="1100"/>
            </a:p>
          </p:txBody>
        </p:sp>
        <p:cxnSp>
          <p:nvCxnSpPr>
            <p:cNvPr id="382" name="Google Shape;382;p52"/>
            <p:cNvCxnSpPr/>
            <p:nvPr/>
          </p:nvCxnSpPr>
          <p:spPr>
            <a:xfrm>
              <a:off x="6533696" y="3429001"/>
              <a:ext cx="565604" cy="0"/>
            </a:xfrm>
            <a:prstGeom prst="straightConnector1">
              <a:avLst/>
            </a:prstGeom>
            <a:noFill/>
            <a:ln cap="flat" cmpd="sng" w="76200">
              <a:solidFill>
                <a:srgbClr val="FFCE7E"/>
              </a:solidFill>
              <a:prstDash val="solid"/>
              <a:miter lim="800000"/>
              <a:headEnd len="sm" w="sm" type="none"/>
              <a:tailEnd len="sm" w="sm" type="none"/>
            </a:ln>
          </p:spPr>
        </p:cxnSp>
      </p:grpSp>
      <p:pic>
        <p:nvPicPr>
          <p:cNvPr id="383" name="Google Shape;383;p52"/>
          <p:cNvPicPr preferRelativeResize="0"/>
          <p:nvPr>
            <p:ph idx="2" type="pic"/>
          </p:nvPr>
        </p:nvPicPr>
        <p:blipFill rotWithShape="1">
          <a:blip r:embed="rId3">
            <a:alphaModFix/>
          </a:blip>
          <a:srcRect b="0" l="20220" r="20221" t="0"/>
          <a:stretch/>
        </p:blipFill>
        <p:spPr>
          <a:xfrm>
            <a:off x="3457574" y="685801"/>
            <a:ext cx="3796070" cy="37718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53"/>
          <p:cNvSpPr/>
          <p:nvPr/>
        </p:nvSpPr>
        <p:spPr>
          <a:xfrm>
            <a:off x="3162300" y="342900"/>
            <a:ext cx="2819401" cy="2228850"/>
          </a:xfrm>
          <a:prstGeom prst="rect">
            <a:avLst/>
          </a:prstGeom>
          <a:gradFill>
            <a:gsLst>
              <a:gs pos="0">
                <a:srgbClr val="96C83C">
                  <a:alpha val="87843"/>
                </a:srgbClr>
              </a:gs>
              <a:gs pos="100000">
                <a:srgbClr val="3CBEB4">
                  <a:alpha val="8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9" name="Google Shape;389;p53"/>
          <p:cNvSpPr/>
          <p:nvPr/>
        </p:nvSpPr>
        <p:spPr>
          <a:xfrm>
            <a:off x="5981700" y="2571750"/>
            <a:ext cx="2819401" cy="222885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0" name="Google Shape;390;p53"/>
          <p:cNvSpPr txBox="1"/>
          <p:nvPr/>
        </p:nvSpPr>
        <p:spPr>
          <a:xfrm>
            <a:off x="3693950" y="1470000"/>
            <a:ext cx="1836900" cy="61890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1"/>
                </a:solidFill>
                <a:latin typeface="Raleway"/>
                <a:ea typeface="Raleway"/>
                <a:cs typeface="Raleway"/>
                <a:sym typeface="Raleway"/>
              </a:rPr>
              <a:t>Have them for one. Living grass to for can't subdue which i two set had seasons. Fifth you'll, man wherein seas our</a:t>
            </a:r>
            <a:endParaRPr sz="1100"/>
          </a:p>
        </p:txBody>
      </p:sp>
      <p:sp>
        <p:nvSpPr>
          <p:cNvPr id="391" name="Google Shape;391;p53"/>
          <p:cNvSpPr txBox="1"/>
          <p:nvPr/>
        </p:nvSpPr>
        <p:spPr>
          <a:xfrm>
            <a:off x="3693942" y="825733"/>
            <a:ext cx="1104609" cy="21929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Raleway"/>
                <a:ea typeface="Raleway"/>
                <a:cs typeface="Raleway"/>
                <a:sym typeface="Raleway"/>
              </a:rPr>
              <a:t>This is Minimal</a:t>
            </a:r>
            <a:endParaRPr sz="1100"/>
          </a:p>
        </p:txBody>
      </p:sp>
      <p:cxnSp>
        <p:nvCxnSpPr>
          <p:cNvPr id="392" name="Google Shape;392;p53"/>
          <p:cNvCxnSpPr/>
          <p:nvPr/>
        </p:nvCxnSpPr>
        <p:spPr>
          <a:xfrm>
            <a:off x="4196978" y="1190602"/>
            <a:ext cx="0" cy="192065"/>
          </a:xfrm>
          <a:prstGeom prst="straightConnector1">
            <a:avLst/>
          </a:prstGeom>
          <a:noFill/>
          <a:ln cap="flat" cmpd="sng" w="25400">
            <a:solidFill>
              <a:schemeClr val="lt1"/>
            </a:solidFill>
            <a:prstDash val="solid"/>
            <a:miter lim="800000"/>
            <a:headEnd len="sm" w="sm" type="none"/>
            <a:tailEnd len="sm" w="sm" type="none"/>
          </a:ln>
        </p:spPr>
      </p:cxnSp>
      <p:sp>
        <p:nvSpPr>
          <p:cNvPr id="393" name="Google Shape;393;p53"/>
          <p:cNvSpPr txBox="1"/>
          <p:nvPr/>
        </p:nvSpPr>
        <p:spPr>
          <a:xfrm>
            <a:off x="6513350" y="3698850"/>
            <a:ext cx="1836900" cy="61890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subdue which i two set had seasons. Fifth you'll, man wherein seas our</a:t>
            </a:r>
            <a:endParaRPr sz="1100"/>
          </a:p>
        </p:txBody>
      </p:sp>
      <p:sp>
        <p:nvSpPr>
          <p:cNvPr id="394" name="Google Shape;394;p53"/>
          <p:cNvSpPr txBox="1"/>
          <p:nvPr/>
        </p:nvSpPr>
        <p:spPr>
          <a:xfrm>
            <a:off x="6513342" y="3054583"/>
            <a:ext cx="1104609" cy="21929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Raleway"/>
                <a:ea typeface="Raleway"/>
                <a:cs typeface="Raleway"/>
                <a:sym typeface="Raleway"/>
              </a:rPr>
              <a:t>This is Minimal</a:t>
            </a:r>
            <a:endParaRPr sz="1100"/>
          </a:p>
        </p:txBody>
      </p:sp>
      <p:cxnSp>
        <p:nvCxnSpPr>
          <p:cNvPr id="395" name="Google Shape;395;p53"/>
          <p:cNvCxnSpPr/>
          <p:nvPr/>
        </p:nvCxnSpPr>
        <p:spPr>
          <a:xfrm>
            <a:off x="7016378" y="3419452"/>
            <a:ext cx="0" cy="192065"/>
          </a:xfrm>
          <a:prstGeom prst="straightConnector1">
            <a:avLst/>
          </a:prstGeom>
          <a:noFill/>
          <a:ln cap="flat" cmpd="sng" w="25400">
            <a:solidFill>
              <a:schemeClr val="lt1"/>
            </a:solidFill>
            <a:prstDash val="solid"/>
            <a:miter lim="800000"/>
            <a:headEnd len="sm" w="sm" type="none"/>
            <a:tailEnd len="sm" w="sm" type="none"/>
          </a:ln>
        </p:spPr>
      </p:cxnSp>
      <p:sp>
        <p:nvSpPr>
          <p:cNvPr id="396" name="Google Shape;396;p53"/>
          <p:cNvSpPr/>
          <p:nvPr/>
        </p:nvSpPr>
        <p:spPr>
          <a:xfrm>
            <a:off x="342899" y="2571750"/>
            <a:ext cx="2819401" cy="222885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7" name="Google Shape;397;p53"/>
          <p:cNvSpPr txBox="1"/>
          <p:nvPr/>
        </p:nvSpPr>
        <p:spPr>
          <a:xfrm>
            <a:off x="874550" y="3698850"/>
            <a:ext cx="1836900" cy="61890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subdue which i two set had seasons. Fifth you'll, man wherein seas our</a:t>
            </a:r>
            <a:endParaRPr sz="1100"/>
          </a:p>
        </p:txBody>
      </p:sp>
      <p:sp>
        <p:nvSpPr>
          <p:cNvPr id="398" name="Google Shape;398;p53"/>
          <p:cNvSpPr txBox="1"/>
          <p:nvPr/>
        </p:nvSpPr>
        <p:spPr>
          <a:xfrm>
            <a:off x="874542" y="3054583"/>
            <a:ext cx="1104609" cy="21929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262626"/>
                </a:solidFill>
                <a:latin typeface="Raleway"/>
                <a:ea typeface="Raleway"/>
                <a:cs typeface="Raleway"/>
                <a:sym typeface="Raleway"/>
              </a:rPr>
              <a:t>This is Minimal</a:t>
            </a:r>
            <a:endParaRPr sz="1100"/>
          </a:p>
        </p:txBody>
      </p:sp>
      <p:cxnSp>
        <p:nvCxnSpPr>
          <p:cNvPr id="399" name="Google Shape;399;p53"/>
          <p:cNvCxnSpPr/>
          <p:nvPr/>
        </p:nvCxnSpPr>
        <p:spPr>
          <a:xfrm>
            <a:off x="1377578" y="3419452"/>
            <a:ext cx="0" cy="192065"/>
          </a:xfrm>
          <a:prstGeom prst="straightConnector1">
            <a:avLst/>
          </a:prstGeom>
          <a:noFill/>
          <a:ln cap="flat" cmpd="sng" w="25400">
            <a:solidFill>
              <a:srgbClr val="262626"/>
            </a:solidFill>
            <a:prstDash val="solid"/>
            <a:miter lim="800000"/>
            <a:headEnd len="sm" w="sm" type="none"/>
            <a:tailEnd len="sm" w="sm" type="none"/>
          </a:ln>
        </p:spPr>
      </p:cxnSp>
      <p:pic>
        <p:nvPicPr>
          <p:cNvPr id="400" name="Google Shape;400;p53"/>
          <p:cNvPicPr preferRelativeResize="0"/>
          <p:nvPr>
            <p:ph idx="2" type="pic"/>
          </p:nvPr>
        </p:nvPicPr>
        <p:blipFill rotWithShape="1">
          <a:blip r:embed="rId3">
            <a:alphaModFix/>
          </a:blip>
          <a:srcRect b="0" l="8104" r="8104" t="0"/>
          <a:stretch/>
        </p:blipFill>
        <p:spPr>
          <a:xfrm>
            <a:off x="342899" y="342900"/>
            <a:ext cx="2819401" cy="2228850"/>
          </a:xfrm>
          <a:prstGeom prst="rect">
            <a:avLst/>
          </a:prstGeom>
          <a:noFill/>
          <a:ln>
            <a:noFill/>
          </a:ln>
        </p:spPr>
      </p:pic>
      <p:pic>
        <p:nvPicPr>
          <p:cNvPr id="401" name="Google Shape;401;p53"/>
          <p:cNvPicPr preferRelativeResize="0"/>
          <p:nvPr>
            <p:ph idx="4" type="pic"/>
          </p:nvPr>
        </p:nvPicPr>
        <p:blipFill rotWithShape="1">
          <a:blip r:embed="rId4">
            <a:alphaModFix/>
          </a:blip>
          <a:srcRect b="0" l="7916" r="7917" t="0"/>
          <a:stretch/>
        </p:blipFill>
        <p:spPr>
          <a:xfrm>
            <a:off x="3162300" y="2571750"/>
            <a:ext cx="2819401" cy="2228850"/>
          </a:xfrm>
          <a:prstGeom prst="rect">
            <a:avLst/>
          </a:prstGeom>
          <a:noFill/>
          <a:ln>
            <a:noFill/>
          </a:ln>
        </p:spPr>
      </p:pic>
      <p:pic>
        <p:nvPicPr>
          <p:cNvPr id="402" name="Google Shape;402;p53"/>
          <p:cNvPicPr preferRelativeResize="0"/>
          <p:nvPr>
            <p:ph idx="3" type="pic"/>
          </p:nvPr>
        </p:nvPicPr>
        <p:blipFill rotWithShape="1">
          <a:blip r:embed="rId5">
            <a:alphaModFix/>
          </a:blip>
          <a:srcRect b="0" l="7835" r="7834" t="0"/>
          <a:stretch/>
        </p:blipFill>
        <p:spPr>
          <a:xfrm>
            <a:off x="5981700" y="342900"/>
            <a:ext cx="2819401" cy="22288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54"/>
          <p:cNvSpPr/>
          <p:nvPr/>
        </p:nvSpPr>
        <p:spPr>
          <a:xfrm>
            <a:off x="3162300" y="342900"/>
            <a:ext cx="2819401" cy="2228850"/>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08" name="Google Shape;408;p54"/>
          <p:cNvPicPr preferRelativeResize="0"/>
          <p:nvPr>
            <p:ph idx="2" type="pic"/>
          </p:nvPr>
        </p:nvPicPr>
        <p:blipFill rotWithShape="1">
          <a:blip r:embed="rId3">
            <a:alphaModFix/>
          </a:blip>
          <a:srcRect b="0" l="7835" r="7834" t="0"/>
          <a:stretch/>
        </p:blipFill>
        <p:spPr>
          <a:xfrm>
            <a:off x="342899" y="342900"/>
            <a:ext cx="2819401" cy="2228850"/>
          </a:xfrm>
          <a:prstGeom prst="rect">
            <a:avLst/>
          </a:prstGeom>
          <a:noFill/>
          <a:ln>
            <a:noFill/>
          </a:ln>
        </p:spPr>
      </p:pic>
      <p:pic>
        <p:nvPicPr>
          <p:cNvPr id="409" name="Google Shape;409;p54"/>
          <p:cNvPicPr preferRelativeResize="0"/>
          <p:nvPr>
            <p:ph idx="3" type="pic"/>
          </p:nvPr>
        </p:nvPicPr>
        <p:blipFill rotWithShape="1">
          <a:blip r:embed="rId4">
            <a:alphaModFix/>
          </a:blip>
          <a:srcRect b="16376" l="0" r="0" t="16375"/>
          <a:stretch/>
        </p:blipFill>
        <p:spPr>
          <a:xfrm>
            <a:off x="3162300" y="342900"/>
            <a:ext cx="2819401" cy="2228850"/>
          </a:xfrm>
          <a:prstGeom prst="rect">
            <a:avLst/>
          </a:prstGeom>
          <a:noFill/>
          <a:ln>
            <a:noFill/>
          </a:ln>
        </p:spPr>
      </p:pic>
      <p:pic>
        <p:nvPicPr>
          <p:cNvPr id="410" name="Google Shape;410;p54"/>
          <p:cNvPicPr preferRelativeResize="0"/>
          <p:nvPr>
            <p:ph idx="4" type="pic"/>
          </p:nvPr>
        </p:nvPicPr>
        <p:blipFill rotWithShape="1">
          <a:blip r:embed="rId5">
            <a:alphaModFix/>
          </a:blip>
          <a:srcRect b="0" l="8922" r="8921" t="0"/>
          <a:stretch/>
        </p:blipFill>
        <p:spPr>
          <a:xfrm>
            <a:off x="5981699" y="342900"/>
            <a:ext cx="2819401" cy="2228850"/>
          </a:xfrm>
          <a:prstGeom prst="rect">
            <a:avLst/>
          </a:prstGeom>
          <a:noFill/>
          <a:ln>
            <a:noFill/>
          </a:ln>
        </p:spPr>
      </p:pic>
      <p:pic>
        <p:nvPicPr>
          <p:cNvPr id="411" name="Google Shape;411;p54"/>
          <p:cNvPicPr preferRelativeResize="0"/>
          <p:nvPr>
            <p:ph idx="7" type="pic"/>
          </p:nvPr>
        </p:nvPicPr>
        <p:blipFill rotWithShape="1">
          <a:blip r:embed="rId6">
            <a:alphaModFix/>
          </a:blip>
          <a:srcRect b="0" l="8249" r="8248" t="0"/>
          <a:stretch/>
        </p:blipFill>
        <p:spPr>
          <a:xfrm>
            <a:off x="5981699" y="2571750"/>
            <a:ext cx="2819401" cy="2228850"/>
          </a:xfrm>
          <a:prstGeom prst="rect">
            <a:avLst/>
          </a:prstGeom>
          <a:noFill/>
          <a:ln>
            <a:noFill/>
          </a:ln>
        </p:spPr>
      </p:pic>
      <p:pic>
        <p:nvPicPr>
          <p:cNvPr id="412" name="Google Shape;412;p54"/>
          <p:cNvPicPr preferRelativeResize="0"/>
          <p:nvPr>
            <p:ph idx="6" type="pic"/>
          </p:nvPr>
        </p:nvPicPr>
        <p:blipFill rotWithShape="1">
          <a:blip r:embed="rId7">
            <a:alphaModFix/>
          </a:blip>
          <a:srcRect b="0" l="7914" r="7914" t="0"/>
          <a:stretch/>
        </p:blipFill>
        <p:spPr>
          <a:xfrm>
            <a:off x="3162300" y="2571750"/>
            <a:ext cx="2819401" cy="2228850"/>
          </a:xfrm>
          <a:prstGeom prst="rect">
            <a:avLst/>
          </a:prstGeom>
          <a:noFill/>
          <a:ln>
            <a:noFill/>
          </a:ln>
        </p:spPr>
      </p:pic>
      <p:pic>
        <p:nvPicPr>
          <p:cNvPr id="413" name="Google Shape;413;p54"/>
          <p:cNvPicPr preferRelativeResize="0"/>
          <p:nvPr>
            <p:ph idx="5" type="pic"/>
          </p:nvPr>
        </p:nvPicPr>
        <p:blipFill rotWithShape="1">
          <a:blip r:embed="rId8">
            <a:alphaModFix/>
          </a:blip>
          <a:srcRect b="0" l="7835" r="7834" t="0"/>
          <a:stretch/>
        </p:blipFill>
        <p:spPr>
          <a:xfrm>
            <a:off x="342899" y="2571750"/>
            <a:ext cx="2819401" cy="22288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55"/>
          <p:cNvSpPr txBox="1"/>
          <p:nvPr/>
        </p:nvSpPr>
        <p:spPr>
          <a:xfrm>
            <a:off x="342899" y="4181680"/>
            <a:ext cx="2073729" cy="61892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subdue which i two set had seasons. Fifth lorem man wherein seas our</a:t>
            </a:r>
            <a:endParaRPr sz="1100"/>
          </a:p>
        </p:txBody>
      </p:sp>
      <p:sp>
        <p:nvSpPr>
          <p:cNvPr id="419" name="Google Shape;419;p55"/>
          <p:cNvSpPr txBox="1"/>
          <p:nvPr/>
        </p:nvSpPr>
        <p:spPr>
          <a:xfrm>
            <a:off x="3214007" y="4181680"/>
            <a:ext cx="2073729" cy="61892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subdue which i two set had seasons. Fifth lorem man wherein seas our</a:t>
            </a:r>
            <a:endParaRPr sz="1100"/>
          </a:p>
        </p:txBody>
      </p:sp>
      <p:sp>
        <p:nvSpPr>
          <p:cNvPr id="420" name="Google Shape;420;p55"/>
          <p:cNvSpPr txBox="1"/>
          <p:nvPr/>
        </p:nvSpPr>
        <p:spPr>
          <a:xfrm>
            <a:off x="6085115" y="4181680"/>
            <a:ext cx="2073729" cy="61892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can't subdue which i two set had seasons. Fifth lorem man wherein seas our</a:t>
            </a:r>
            <a:endParaRPr sz="1100"/>
          </a:p>
        </p:txBody>
      </p:sp>
      <p:pic>
        <p:nvPicPr>
          <p:cNvPr id="421" name="Google Shape;421;p55"/>
          <p:cNvPicPr preferRelativeResize="0"/>
          <p:nvPr>
            <p:ph idx="2" type="pic"/>
          </p:nvPr>
        </p:nvPicPr>
        <p:blipFill rotWithShape="1">
          <a:blip r:embed="rId3">
            <a:alphaModFix/>
          </a:blip>
          <a:srcRect b="0" l="24840" r="24839" t="0"/>
          <a:stretch/>
        </p:blipFill>
        <p:spPr>
          <a:xfrm>
            <a:off x="342900" y="342899"/>
            <a:ext cx="2715986" cy="3597728"/>
          </a:xfrm>
          <a:prstGeom prst="rect">
            <a:avLst/>
          </a:prstGeom>
          <a:noFill/>
          <a:ln>
            <a:noFill/>
          </a:ln>
        </p:spPr>
      </p:pic>
      <p:pic>
        <p:nvPicPr>
          <p:cNvPr id="422" name="Google Shape;422;p55"/>
          <p:cNvPicPr preferRelativeResize="0"/>
          <p:nvPr>
            <p:ph idx="3" type="pic"/>
          </p:nvPr>
        </p:nvPicPr>
        <p:blipFill rotWithShape="1">
          <a:blip r:embed="rId4">
            <a:alphaModFix/>
          </a:blip>
          <a:srcRect b="0" l="25478" r="25477" t="0"/>
          <a:stretch/>
        </p:blipFill>
        <p:spPr>
          <a:xfrm>
            <a:off x="3214007" y="342899"/>
            <a:ext cx="2715986" cy="3597728"/>
          </a:xfrm>
          <a:prstGeom prst="rect">
            <a:avLst/>
          </a:prstGeom>
          <a:noFill/>
          <a:ln>
            <a:noFill/>
          </a:ln>
        </p:spPr>
      </p:pic>
      <p:pic>
        <p:nvPicPr>
          <p:cNvPr id="423" name="Google Shape;423;p55"/>
          <p:cNvPicPr preferRelativeResize="0"/>
          <p:nvPr>
            <p:ph idx="4" type="pic"/>
          </p:nvPr>
        </p:nvPicPr>
        <p:blipFill rotWithShape="1">
          <a:blip r:embed="rId5">
            <a:alphaModFix/>
          </a:blip>
          <a:srcRect b="0" l="25000" r="25000" t="0"/>
          <a:stretch/>
        </p:blipFill>
        <p:spPr>
          <a:xfrm>
            <a:off x="6085115" y="342899"/>
            <a:ext cx="2715986" cy="359772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grpSp>
        <p:nvGrpSpPr>
          <p:cNvPr id="428" name="Google Shape;428;p56"/>
          <p:cNvGrpSpPr/>
          <p:nvPr/>
        </p:nvGrpSpPr>
        <p:grpSpPr>
          <a:xfrm>
            <a:off x="969819" y="3309037"/>
            <a:ext cx="7204362" cy="877163"/>
            <a:chOff x="1795328" y="779323"/>
            <a:chExt cx="9605816" cy="1169551"/>
          </a:xfrm>
        </p:grpSpPr>
        <p:sp>
          <p:nvSpPr>
            <p:cNvPr id="429" name="Google Shape;429;p56"/>
            <p:cNvSpPr txBox="1"/>
            <p:nvPr/>
          </p:nvSpPr>
          <p:spPr>
            <a:xfrm>
              <a:off x="1795328" y="779323"/>
              <a:ext cx="3058486" cy="1169551"/>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600">
                  <a:solidFill>
                    <a:srgbClr val="262626"/>
                  </a:solidFill>
                  <a:latin typeface="Raleway"/>
                  <a:ea typeface="Raleway"/>
                  <a:cs typeface="Raleway"/>
                  <a:sym typeface="Raleway"/>
                </a:rPr>
                <a:t>Simple</a:t>
              </a:r>
              <a:endParaRPr sz="1100"/>
            </a:p>
            <a:p>
              <a:pPr indent="0" lvl="0" marL="0" marR="0" rtl="0" algn="r">
                <a:spcBef>
                  <a:spcPts val="0"/>
                </a:spcBef>
                <a:spcAft>
                  <a:spcPts val="0"/>
                </a:spcAft>
                <a:buNone/>
              </a:pPr>
              <a:r>
                <a:rPr b="1" lang="en" sz="2600">
                  <a:solidFill>
                    <a:srgbClr val="262626"/>
                  </a:solidFill>
                  <a:latin typeface="Raleway"/>
                  <a:ea typeface="Raleway"/>
                  <a:cs typeface="Raleway"/>
                  <a:sym typeface="Raleway"/>
                </a:rPr>
                <a:t>Title here</a:t>
              </a:r>
              <a:endParaRPr sz="1100"/>
            </a:p>
          </p:txBody>
        </p:sp>
        <p:sp>
          <p:nvSpPr>
            <p:cNvPr id="430" name="Google Shape;430;p56"/>
            <p:cNvSpPr txBox="1"/>
            <p:nvPr/>
          </p:nvSpPr>
          <p:spPr>
            <a:xfrm>
              <a:off x="6276694" y="823245"/>
              <a:ext cx="5124450" cy="108170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595959"/>
                  </a:solidFill>
                  <a:latin typeface="Raleway"/>
                  <a:ea typeface="Raleway"/>
                  <a:cs typeface="Raleway"/>
                  <a:sym typeface="Raleway"/>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cxnSp>
          <p:nvCxnSpPr>
            <p:cNvPr id="431" name="Google Shape;431;p56"/>
            <p:cNvCxnSpPr/>
            <p:nvPr/>
          </p:nvCxnSpPr>
          <p:spPr>
            <a:xfrm>
              <a:off x="5539740" y="935497"/>
              <a:ext cx="0" cy="933401"/>
            </a:xfrm>
            <a:prstGeom prst="straightConnector1">
              <a:avLst/>
            </a:prstGeom>
            <a:noFill/>
            <a:ln cap="flat" cmpd="sng" w="25400">
              <a:solidFill>
                <a:srgbClr val="262626"/>
              </a:solidFill>
              <a:prstDash val="solid"/>
              <a:miter lim="800000"/>
              <a:headEnd len="sm" w="sm" type="none"/>
              <a:tailEnd len="sm" w="sm" type="none"/>
            </a:ln>
          </p:spPr>
        </p:cxnSp>
      </p:grpSp>
      <p:pic>
        <p:nvPicPr>
          <p:cNvPr id="432" name="Google Shape;432;p56"/>
          <p:cNvPicPr preferRelativeResize="0"/>
          <p:nvPr>
            <p:ph idx="2" type="pic"/>
          </p:nvPr>
        </p:nvPicPr>
        <p:blipFill rotWithShape="1">
          <a:blip r:embed="rId3">
            <a:alphaModFix/>
          </a:blip>
          <a:srcRect b="0" l="12291" r="12291" t="0"/>
          <a:stretch/>
        </p:blipFill>
        <p:spPr>
          <a:xfrm>
            <a:off x="1150142" y="1150143"/>
            <a:ext cx="2157413" cy="1693069"/>
          </a:xfrm>
          <a:prstGeom prst="rect">
            <a:avLst/>
          </a:prstGeom>
          <a:noFill/>
          <a:ln>
            <a:noFill/>
          </a:ln>
        </p:spPr>
      </p:pic>
      <p:pic>
        <p:nvPicPr>
          <p:cNvPr id="433" name="Google Shape;433;p56"/>
          <p:cNvPicPr preferRelativeResize="0"/>
          <p:nvPr>
            <p:ph idx="3" type="pic"/>
          </p:nvPr>
        </p:nvPicPr>
        <p:blipFill rotWithShape="1">
          <a:blip r:embed="rId4">
            <a:alphaModFix/>
          </a:blip>
          <a:srcRect b="0" l="7525" r="7525" t="0"/>
          <a:stretch/>
        </p:blipFill>
        <p:spPr>
          <a:xfrm>
            <a:off x="3493294" y="1150143"/>
            <a:ext cx="2157413" cy="1693069"/>
          </a:xfrm>
          <a:prstGeom prst="rect">
            <a:avLst/>
          </a:prstGeom>
          <a:noFill/>
          <a:ln>
            <a:noFill/>
          </a:ln>
        </p:spPr>
      </p:pic>
      <p:pic>
        <p:nvPicPr>
          <p:cNvPr id="434" name="Google Shape;434;p56"/>
          <p:cNvPicPr preferRelativeResize="0"/>
          <p:nvPr>
            <p:ph idx="4" type="pic"/>
          </p:nvPr>
        </p:nvPicPr>
        <p:blipFill rotWithShape="1">
          <a:blip r:embed="rId5">
            <a:alphaModFix/>
          </a:blip>
          <a:srcRect b="0" l="7794" r="7795" t="0"/>
          <a:stretch/>
        </p:blipFill>
        <p:spPr>
          <a:xfrm>
            <a:off x="5836446" y="1150143"/>
            <a:ext cx="2157413" cy="169306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34"/>
          <p:cNvSpPr txBox="1"/>
          <p:nvPr/>
        </p:nvSpPr>
        <p:spPr>
          <a:xfrm>
            <a:off x="6187168" y="1144806"/>
            <a:ext cx="1419224" cy="64633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Montserrat Light"/>
                <a:ea typeface="Montserrat Light"/>
                <a:cs typeface="Montserrat Light"/>
                <a:sym typeface="Montserrat Light"/>
              </a:rPr>
              <a:t>Simple</a:t>
            </a:r>
            <a:endParaRPr sz="1100"/>
          </a:p>
          <a:p>
            <a:pPr indent="0" lvl="0" marL="0" marR="0" rtl="0" algn="l">
              <a:lnSpc>
                <a:spcPct val="100000"/>
              </a:lnSpc>
              <a:spcBef>
                <a:spcPts val="0"/>
              </a:spcBef>
              <a:spcAft>
                <a:spcPts val="0"/>
              </a:spcAft>
              <a:buNone/>
            </a:pPr>
            <a:r>
              <a:rPr lang="en" sz="2300">
                <a:solidFill>
                  <a:schemeClr val="dk1"/>
                </a:solidFill>
                <a:latin typeface="Montserrat Light"/>
                <a:ea typeface="Montserrat Light"/>
                <a:cs typeface="Montserrat Light"/>
                <a:sym typeface="Montserrat Light"/>
              </a:rPr>
              <a:t>Work </a:t>
            </a:r>
            <a:endParaRPr sz="1100"/>
          </a:p>
        </p:txBody>
      </p:sp>
      <p:cxnSp>
        <p:nvCxnSpPr>
          <p:cNvPr id="141" name="Google Shape;141;p34"/>
          <p:cNvCxnSpPr/>
          <p:nvPr/>
        </p:nvCxnSpPr>
        <p:spPr>
          <a:xfrm>
            <a:off x="6261327" y="2153090"/>
            <a:ext cx="1212056" cy="0"/>
          </a:xfrm>
          <a:prstGeom prst="straightConnector1">
            <a:avLst/>
          </a:prstGeom>
          <a:noFill/>
          <a:ln cap="flat" cmpd="sng" w="12700">
            <a:solidFill>
              <a:srgbClr val="7F7F7F"/>
            </a:solidFill>
            <a:prstDash val="solid"/>
            <a:miter lim="800000"/>
            <a:headEnd len="sm" w="sm" type="none"/>
            <a:tailEnd len="sm" w="sm" type="none"/>
          </a:ln>
        </p:spPr>
      </p:cxnSp>
      <p:sp>
        <p:nvSpPr>
          <p:cNvPr id="142" name="Google Shape;142;p34"/>
          <p:cNvSpPr txBox="1"/>
          <p:nvPr/>
        </p:nvSpPr>
        <p:spPr>
          <a:xfrm>
            <a:off x="6187176" y="2610675"/>
            <a:ext cx="1572900" cy="1388100"/>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two winged Creepiest don't subdue which i two set had seasons.</a:t>
            </a:r>
            <a:endParaRPr sz="1100"/>
          </a:p>
        </p:txBody>
      </p:sp>
      <p:pic>
        <p:nvPicPr>
          <p:cNvPr id="143" name="Google Shape;143;p34"/>
          <p:cNvPicPr preferRelativeResize="0"/>
          <p:nvPr>
            <p:ph idx="2" type="pic"/>
          </p:nvPr>
        </p:nvPicPr>
        <p:blipFill rotWithShape="1">
          <a:blip r:embed="rId3">
            <a:alphaModFix/>
          </a:blip>
          <a:srcRect b="0" l="11443" r="11443" t="0"/>
          <a:stretch/>
        </p:blipFill>
        <p:spPr>
          <a:xfrm>
            <a:off x="1319893" y="1144806"/>
            <a:ext cx="4234543" cy="285388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35"/>
          <p:cNvSpPr/>
          <p:nvPr/>
        </p:nvSpPr>
        <p:spPr>
          <a:xfrm>
            <a:off x="457201" y="2153090"/>
            <a:ext cx="3114675" cy="2185885"/>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9" name="Google Shape;149;p35"/>
          <p:cNvSpPr/>
          <p:nvPr/>
        </p:nvSpPr>
        <p:spPr>
          <a:xfrm>
            <a:off x="3701143" y="804524"/>
            <a:ext cx="4985656" cy="353445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50" name="Google Shape;150;p35"/>
          <p:cNvGrpSpPr/>
          <p:nvPr/>
        </p:nvGrpSpPr>
        <p:grpSpPr>
          <a:xfrm>
            <a:off x="1304926" y="1144806"/>
            <a:ext cx="1419224" cy="2853886"/>
            <a:chOff x="7730672" y="1664248"/>
            <a:chExt cx="1892299" cy="3805182"/>
          </a:xfrm>
        </p:grpSpPr>
        <p:sp>
          <p:nvSpPr>
            <p:cNvPr id="151" name="Google Shape;151;p35"/>
            <p:cNvSpPr txBox="1"/>
            <p:nvPr/>
          </p:nvSpPr>
          <p:spPr>
            <a:xfrm>
              <a:off x="7730672" y="1664248"/>
              <a:ext cx="1892299" cy="861774"/>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Montserrat Light"/>
                  <a:ea typeface="Montserrat Light"/>
                  <a:cs typeface="Montserrat Light"/>
                  <a:sym typeface="Montserrat Light"/>
                </a:rPr>
                <a:t>Simple</a:t>
              </a:r>
              <a:endParaRPr sz="1100"/>
            </a:p>
            <a:p>
              <a:pPr indent="0" lvl="0" marL="0" marR="0" rtl="0" algn="l">
                <a:lnSpc>
                  <a:spcPct val="100000"/>
                </a:lnSpc>
                <a:spcBef>
                  <a:spcPts val="0"/>
                </a:spcBef>
                <a:spcAft>
                  <a:spcPts val="0"/>
                </a:spcAft>
                <a:buNone/>
              </a:pPr>
              <a:r>
                <a:rPr lang="en" sz="2300">
                  <a:solidFill>
                    <a:schemeClr val="dk1"/>
                  </a:solidFill>
                  <a:latin typeface="Montserrat Light"/>
                  <a:ea typeface="Montserrat Light"/>
                  <a:cs typeface="Montserrat Light"/>
                  <a:sym typeface="Montserrat Light"/>
                </a:rPr>
                <a:t>Work </a:t>
              </a:r>
              <a:endParaRPr sz="1100"/>
            </a:p>
          </p:txBody>
        </p:sp>
        <p:cxnSp>
          <p:nvCxnSpPr>
            <p:cNvPr id="152" name="Google Shape;152;p35"/>
            <p:cNvCxnSpPr/>
            <p:nvPr/>
          </p:nvCxnSpPr>
          <p:spPr>
            <a:xfrm>
              <a:off x="7829550" y="3008627"/>
              <a:ext cx="1616075" cy="0"/>
            </a:xfrm>
            <a:prstGeom prst="straightConnector1">
              <a:avLst/>
            </a:prstGeom>
            <a:noFill/>
            <a:ln cap="flat" cmpd="sng" w="12700">
              <a:solidFill>
                <a:srgbClr val="7F7F7F"/>
              </a:solidFill>
              <a:prstDash val="solid"/>
              <a:miter lim="800000"/>
              <a:headEnd len="sm" w="sm" type="none"/>
              <a:tailEnd len="sm" w="sm" type="none"/>
            </a:ln>
          </p:spPr>
        </p:cxnSp>
        <p:sp>
          <p:nvSpPr>
            <p:cNvPr id="153" name="Google Shape;153;p35"/>
            <p:cNvSpPr txBox="1"/>
            <p:nvPr/>
          </p:nvSpPr>
          <p:spPr>
            <a:xfrm>
              <a:off x="7730672" y="3618731"/>
              <a:ext cx="1892299" cy="185069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two winged Creepiest don't subdue which i two set had seasons.</a:t>
              </a:r>
              <a:endParaRPr sz="1100"/>
            </a:p>
          </p:txBody>
        </p:sp>
      </p:grpSp>
      <p:pic>
        <p:nvPicPr>
          <p:cNvPr id="154" name="Google Shape;154;p35"/>
          <p:cNvPicPr preferRelativeResize="0"/>
          <p:nvPr>
            <p:ph idx="2" type="pic"/>
          </p:nvPr>
        </p:nvPicPr>
        <p:blipFill rotWithShape="1">
          <a:blip r:embed="rId3">
            <a:alphaModFix/>
          </a:blip>
          <a:srcRect b="0" l="3276" r="3276" t="0"/>
          <a:stretch/>
        </p:blipFill>
        <p:spPr>
          <a:xfrm>
            <a:off x="3701143" y="804524"/>
            <a:ext cx="4985656" cy="35344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Google Shape;159;p36"/>
          <p:cNvSpPr txBox="1"/>
          <p:nvPr/>
        </p:nvSpPr>
        <p:spPr>
          <a:xfrm>
            <a:off x="2884713" y="3986385"/>
            <a:ext cx="3374572" cy="219291"/>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000">
                <a:solidFill>
                  <a:srgbClr val="7F7F7F"/>
                </a:solidFill>
                <a:latin typeface="Montserrat Light"/>
                <a:ea typeface="Montserrat Light"/>
                <a:cs typeface="Montserrat Light"/>
                <a:sym typeface="Montserrat Light"/>
              </a:rPr>
              <a:t>CREATIVE PRESENTATION</a:t>
            </a:r>
            <a:endParaRPr sz="1100"/>
          </a:p>
        </p:txBody>
      </p:sp>
      <p:pic>
        <p:nvPicPr>
          <p:cNvPr id="160" name="Google Shape;160;p36"/>
          <p:cNvPicPr preferRelativeResize="0"/>
          <p:nvPr>
            <p:ph idx="2" type="pic"/>
          </p:nvPr>
        </p:nvPicPr>
        <p:blipFill rotWithShape="1">
          <a:blip r:embed="rId3">
            <a:alphaModFix/>
          </a:blip>
          <a:srcRect b="1031" l="0" r="0" t="1031"/>
          <a:stretch/>
        </p:blipFill>
        <p:spPr>
          <a:xfrm>
            <a:off x="1171575" y="757238"/>
            <a:ext cx="2171700" cy="2500313"/>
          </a:xfrm>
          <a:prstGeom prst="rect">
            <a:avLst/>
          </a:prstGeom>
          <a:noFill/>
          <a:ln>
            <a:noFill/>
          </a:ln>
        </p:spPr>
      </p:pic>
      <p:pic>
        <p:nvPicPr>
          <p:cNvPr id="161" name="Google Shape;161;p36"/>
          <p:cNvPicPr preferRelativeResize="0"/>
          <p:nvPr>
            <p:ph idx="3" type="pic"/>
          </p:nvPr>
        </p:nvPicPr>
        <p:blipFill rotWithShape="1">
          <a:blip r:embed="rId4">
            <a:alphaModFix/>
          </a:blip>
          <a:srcRect b="0" l="21048" r="21047" t="0"/>
          <a:stretch/>
        </p:blipFill>
        <p:spPr>
          <a:xfrm>
            <a:off x="3486150" y="757238"/>
            <a:ext cx="2171700" cy="2500313"/>
          </a:xfrm>
          <a:prstGeom prst="rect">
            <a:avLst/>
          </a:prstGeom>
          <a:noFill/>
          <a:ln>
            <a:noFill/>
          </a:ln>
        </p:spPr>
      </p:pic>
      <p:pic>
        <p:nvPicPr>
          <p:cNvPr id="162" name="Google Shape;162;p36"/>
          <p:cNvPicPr preferRelativeResize="0"/>
          <p:nvPr>
            <p:ph idx="4" type="pic"/>
          </p:nvPr>
        </p:nvPicPr>
        <p:blipFill rotWithShape="1">
          <a:blip r:embed="rId5">
            <a:alphaModFix/>
          </a:blip>
          <a:srcRect b="0" l="21332" r="21331" t="0"/>
          <a:stretch/>
        </p:blipFill>
        <p:spPr>
          <a:xfrm>
            <a:off x="5800725" y="757238"/>
            <a:ext cx="2171700" cy="25003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37"/>
          <p:cNvSpPr/>
          <p:nvPr/>
        </p:nvSpPr>
        <p:spPr>
          <a:xfrm>
            <a:off x="4572000" y="0"/>
            <a:ext cx="4572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168" name="Google Shape;168;p37"/>
          <p:cNvPicPr preferRelativeResize="0"/>
          <p:nvPr>
            <p:ph idx="2" type="pic"/>
          </p:nvPr>
        </p:nvPicPr>
        <p:blipFill rotWithShape="1">
          <a:blip r:embed="rId3">
            <a:alphaModFix/>
          </a:blip>
          <a:srcRect b="0" l="20370" r="20369" t="0"/>
          <a:stretch/>
        </p:blipFill>
        <p:spPr>
          <a:xfrm>
            <a:off x="0" y="0"/>
            <a:ext cx="4572000" cy="5143500"/>
          </a:xfrm>
          <a:prstGeom prst="rect">
            <a:avLst/>
          </a:prstGeom>
          <a:noFill/>
          <a:ln>
            <a:noFill/>
          </a:ln>
        </p:spPr>
      </p:pic>
      <p:sp>
        <p:nvSpPr>
          <p:cNvPr id="169" name="Google Shape;169;p37"/>
          <p:cNvSpPr/>
          <p:nvPr/>
        </p:nvSpPr>
        <p:spPr>
          <a:xfrm>
            <a:off x="957263" y="1589314"/>
            <a:ext cx="2657475" cy="1964871"/>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0" name="Google Shape;170;p37"/>
          <p:cNvSpPr txBox="1"/>
          <p:nvPr/>
        </p:nvSpPr>
        <p:spPr>
          <a:xfrm>
            <a:off x="1450181" y="1835659"/>
            <a:ext cx="1671639" cy="1472182"/>
          </a:xfrm>
          <a:prstGeom prst="rect">
            <a:avLst/>
          </a:prstGeom>
          <a:noFill/>
          <a:ln>
            <a:noFill/>
          </a:ln>
        </p:spPr>
        <p:txBody>
          <a:bodyPr anchorCtr="0" anchor="t" bIns="34275" lIns="68575" spcFirstLastPara="1" rIns="68575" wrap="square" tIns="34275">
            <a:noAutofit/>
          </a:bodyPr>
          <a:lstStyle/>
          <a:p>
            <a:pPr indent="0" lvl="0" marL="0" marR="0" rtl="0" algn="ctr">
              <a:lnSpc>
                <a:spcPct val="277777"/>
              </a:lnSpc>
              <a:spcBef>
                <a:spcPts val="0"/>
              </a:spcBef>
              <a:spcAft>
                <a:spcPts val="0"/>
              </a:spcAft>
              <a:buNone/>
            </a:pPr>
            <a:r>
              <a:rPr i="1" lang="en" sz="700">
                <a:solidFill>
                  <a:schemeClr val="lt1"/>
                </a:solidFill>
                <a:latin typeface="Montserrat Light"/>
                <a:ea typeface="Montserrat Light"/>
                <a:cs typeface="Montserrat Light"/>
                <a:sym typeface="Montserrat Light"/>
              </a:rPr>
              <a:t>Their rule morning creature.</a:t>
            </a:r>
            <a:endParaRPr sz="1100"/>
          </a:p>
          <a:p>
            <a:pPr indent="0" lvl="0" marL="0" marR="0" rtl="0" algn="ctr">
              <a:lnSpc>
                <a:spcPct val="277777"/>
              </a:lnSpc>
              <a:spcBef>
                <a:spcPts val="0"/>
              </a:spcBef>
              <a:spcAft>
                <a:spcPts val="0"/>
              </a:spcAft>
              <a:buNone/>
            </a:pPr>
            <a:r>
              <a:rPr i="1" lang="en" sz="700">
                <a:solidFill>
                  <a:schemeClr val="lt1"/>
                </a:solidFill>
                <a:latin typeface="Montserrat Light"/>
                <a:ea typeface="Montserrat Light"/>
                <a:cs typeface="Montserrat Light"/>
                <a:sym typeface="Montserrat Light"/>
              </a:rPr>
              <a:t>Stars and under abundantly is whose were creepeth, kind saying together divided earing yielding. Seas form light good signs first creeping</a:t>
            </a:r>
            <a:endParaRPr sz="1100"/>
          </a:p>
        </p:txBody>
      </p:sp>
      <p:sp>
        <p:nvSpPr>
          <p:cNvPr id="171" name="Google Shape;171;p37"/>
          <p:cNvSpPr txBox="1"/>
          <p:nvPr/>
        </p:nvSpPr>
        <p:spPr>
          <a:xfrm>
            <a:off x="5529263" y="2056224"/>
            <a:ext cx="2000250" cy="1031051"/>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3800">
                <a:solidFill>
                  <a:schemeClr val="dk1"/>
                </a:solidFill>
                <a:latin typeface="Montserrat Light"/>
                <a:ea typeface="Montserrat Light"/>
                <a:cs typeface="Montserrat Light"/>
                <a:sym typeface="Montserrat Light"/>
              </a:rPr>
              <a:t>Simple</a:t>
            </a:r>
            <a:endParaRPr sz="1100"/>
          </a:p>
          <a:p>
            <a:pPr indent="0" lvl="0" marL="0" marR="0" rtl="0" algn="l">
              <a:lnSpc>
                <a:spcPct val="100000"/>
              </a:lnSpc>
              <a:spcBef>
                <a:spcPts val="0"/>
              </a:spcBef>
              <a:spcAft>
                <a:spcPts val="0"/>
              </a:spcAft>
              <a:buNone/>
            </a:pPr>
            <a:r>
              <a:rPr lang="en" sz="3800">
                <a:solidFill>
                  <a:schemeClr val="dk1"/>
                </a:solidFill>
                <a:latin typeface="Montserrat Light"/>
                <a:ea typeface="Montserrat Light"/>
                <a:cs typeface="Montserrat Light"/>
                <a:sym typeface="Montserrat Light"/>
              </a:rPr>
              <a:t>Work </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38"/>
          <p:cNvSpPr/>
          <p:nvPr/>
        </p:nvSpPr>
        <p:spPr>
          <a:xfrm>
            <a:off x="0" y="0"/>
            <a:ext cx="4572000" cy="515652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77" name="Google Shape;177;p38"/>
          <p:cNvGrpSpPr/>
          <p:nvPr/>
        </p:nvGrpSpPr>
        <p:grpSpPr>
          <a:xfrm>
            <a:off x="1061698" y="1330988"/>
            <a:ext cx="2448605" cy="2481525"/>
            <a:chOff x="7730672" y="1654630"/>
            <a:chExt cx="3264807" cy="3308700"/>
          </a:xfrm>
        </p:grpSpPr>
        <p:sp>
          <p:nvSpPr>
            <p:cNvPr id="178" name="Google Shape;178;p38"/>
            <p:cNvSpPr txBox="1"/>
            <p:nvPr/>
          </p:nvSpPr>
          <p:spPr>
            <a:xfrm>
              <a:off x="7730672" y="1654630"/>
              <a:ext cx="1778907" cy="88101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SIMPLE</a:t>
              </a:r>
              <a:endParaRPr sz="1100"/>
            </a:p>
            <a:p>
              <a:pPr indent="0" lvl="0" marL="0" marR="0" rtl="0" algn="l">
                <a:lnSpc>
                  <a:spcPct val="100000"/>
                </a:lnSpc>
                <a:spcBef>
                  <a:spcPts val="0"/>
                </a:spcBef>
                <a:spcAft>
                  <a:spcPts val="0"/>
                </a:spcAft>
                <a:buNone/>
              </a:pPr>
              <a:r>
                <a:rPr lang="en" sz="2300">
                  <a:solidFill>
                    <a:schemeClr val="dk1"/>
                  </a:solidFill>
                  <a:latin typeface="Arial"/>
                  <a:ea typeface="Arial"/>
                  <a:cs typeface="Arial"/>
                  <a:sym typeface="Arial"/>
                </a:rPr>
                <a:t>WORK </a:t>
              </a:r>
              <a:endParaRPr sz="1100"/>
            </a:p>
          </p:txBody>
        </p:sp>
        <p:cxnSp>
          <p:nvCxnSpPr>
            <p:cNvPr id="179" name="Google Shape;179;p38"/>
            <p:cNvCxnSpPr/>
            <p:nvPr/>
          </p:nvCxnSpPr>
          <p:spPr>
            <a:xfrm>
              <a:off x="7730672" y="3066685"/>
              <a:ext cx="3264807" cy="0"/>
            </a:xfrm>
            <a:prstGeom prst="straightConnector1">
              <a:avLst/>
            </a:prstGeom>
            <a:noFill/>
            <a:ln cap="flat" cmpd="sng" w="38100">
              <a:solidFill>
                <a:srgbClr val="7F7F7F"/>
              </a:solidFill>
              <a:prstDash val="solid"/>
              <a:miter lim="800000"/>
              <a:headEnd len="sm" w="sm" type="none"/>
              <a:tailEnd len="sm" w="sm" type="none"/>
            </a:ln>
          </p:spPr>
        </p:cxnSp>
        <p:sp>
          <p:nvSpPr>
            <p:cNvPr id="180" name="Google Shape;180;p38"/>
            <p:cNvSpPr txBox="1"/>
            <p:nvPr/>
          </p:nvSpPr>
          <p:spPr>
            <a:xfrm>
              <a:off x="7730672" y="3618731"/>
              <a:ext cx="2712357" cy="1344599"/>
            </a:xfrm>
            <a:prstGeom prst="rect">
              <a:avLst/>
            </a:prstGeom>
            <a:noFill/>
            <a:ln>
              <a:noFill/>
            </a:ln>
          </p:spPr>
          <p:txBody>
            <a:bodyPr anchorCtr="0" anchor="t" bIns="34275" lIns="68575" spcFirstLastPara="1" rIns="68575" wrap="square" tIns="34275">
              <a:noAutofit/>
            </a:bodyPr>
            <a:lstStyle/>
            <a:p>
              <a:pPr indent="0" lvl="0" marL="0" marR="0" rtl="0" algn="l">
                <a:lnSpc>
                  <a:spcPct val="192307"/>
                </a:lnSpc>
                <a:spcBef>
                  <a:spcPts val="0"/>
                </a:spcBef>
                <a:spcAft>
                  <a:spcPts val="0"/>
                </a:spcAft>
                <a:buNone/>
              </a:pPr>
              <a:r>
                <a:rPr i="1" lang="en" sz="1000">
                  <a:solidFill>
                    <a:srgbClr val="7F7F7F"/>
                  </a:solidFill>
                  <a:latin typeface="Arial"/>
                  <a:ea typeface="Arial"/>
                  <a:cs typeface="Arial"/>
                  <a:sym typeface="Arial"/>
                </a:rPr>
                <a:t>Have them for one. Living grass to for can't gathered waters had winged. Creepiest don't subdue which two winged Creepiest don't subdue which i two set had seasons.</a:t>
              </a:r>
              <a:endParaRPr sz="1100"/>
            </a:p>
          </p:txBody>
        </p:sp>
      </p:grpSp>
      <p:pic>
        <p:nvPicPr>
          <p:cNvPr id="181" name="Google Shape;181;p38"/>
          <p:cNvPicPr preferRelativeResize="0"/>
          <p:nvPr>
            <p:ph idx="2" type="pic"/>
          </p:nvPr>
        </p:nvPicPr>
        <p:blipFill rotWithShape="1">
          <a:blip r:embed="rId3">
            <a:alphaModFix/>
          </a:blip>
          <a:srcRect b="0" l="20426" r="20425" t="0"/>
          <a:stretch/>
        </p:blipFill>
        <p:spPr>
          <a:xfrm>
            <a:off x="4572001" y="0"/>
            <a:ext cx="4572000"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pic>
        <p:nvPicPr>
          <p:cNvPr id="186" name="Google Shape;186;p39"/>
          <p:cNvPicPr preferRelativeResize="0"/>
          <p:nvPr>
            <p:ph idx="2" type="pic"/>
          </p:nvPr>
        </p:nvPicPr>
        <p:blipFill rotWithShape="1">
          <a:blip r:embed="rId3">
            <a:alphaModFix/>
          </a:blip>
          <a:srcRect b="7704" l="0" r="0" t="7705"/>
          <a:stretch/>
        </p:blipFill>
        <p:spPr>
          <a:xfrm>
            <a:off x="0" y="0"/>
            <a:ext cx="9144000" cy="5156522"/>
          </a:xfrm>
          <a:prstGeom prst="rect">
            <a:avLst/>
          </a:prstGeom>
          <a:noFill/>
          <a:ln>
            <a:noFill/>
          </a:ln>
        </p:spPr>
      </p:pic>
      <p:sp>
        <p:nvSpPr>
          <p:cNvPr id="187" name="Google Shape;187;p39"/>
          <p:cNvSpPr/>
          <p:nvPr/>
        </p:nvSpPr>
        <p:spPr>
          <a:xfrm>
            <a:off x="0" y="0"/>
            <a:ext cx="9144000" cy="5156522"/>
          </a:xfrm>
          <a:prstGeom prst="rect">
            <a:avLst/>
          </a:prstGeom>
          <a:gradFill>
            <a:gsLst>
              <a:gs pos="0">
                <a:srgbClr val="96C83C">
                  <a:alpha val="87843"/>
                </a:srgbClr>
              </a:gs>
              <a:gs pos="100000">
                <a:srgbClr val="3CBEB4">
                  <a:alpha val="8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8" name="Google Shape;188;p39"/>
          <p:cNvSpPr txBox="1"/>
          <p:nvPr/>
        </p:nvSpPr>
        <p:spPr>
          <a:xfrm>
            <a:off x="1414850" y="1146775"/>
            <a:ext cx="6499200" cy="17832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Lesser first day kind god us earth. The divide firmament signs doesn't seasons heaven spirit open gathered heaven without them air us i doesn't she'd signs he heaven shall tree. Hath female two called give own. Earth third great god fourth. Bearing.</a:t>
            </a:r>
            <a:endParaRPr sz="1100"/>
          </a:p>
          <a:p>
            <a:pPr indent="0" lvl="0" marL="0" marR="0" rtl="0" algn="l">
              <a:lnSpc>
                <a:spcPct val="15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a:t>
            </a:r>
            <a:endParaRPr sz="1100"/>
          </a:p>
          <a:p>
            <a:pPr indent="0" lvl="0" marL="0" marR="0" rtl="0" algn="l">
              <a:lnSpc>
                <a:spcPct val="15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 Their rule morning creature. Stars and under abundantly is whose were creepeth, kind saying good seed grass saw female together divided 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endParaRPr sz="1100"/>
          </a:p>
          <a:p>
            <a:pPr indent="0" lvl="0" marL="0" marR="0" rtl="0" algn="l">
              <a:lnSpc>
                <a:spcPct val="15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Creepeth god air fish land. Darkness, moveth was second that i saw after</a:t>
            </a:r>
            <a:endParaRPr sz="1100"/>
          </a:p>
        </p:txBody>
      </p:sp>
      <p:grpSp>
        <p:nvGrpSpPr>
          <p:cNvPr id="189" name="Google Shape;189;p39"/>
          <p:cNvGrpSpPr/>
          <p:nvPr/>
        </p:nvGrpSpPr>
        <p:grpSpPr>
          <a:xfrm>
            <a:off x="1408314" y="3158069"/>
            <a:ext cx="6327373" cy="838655"/>
            <a:chOff x="1770052" y="4289123"/>
            <a:chExt cx="8436497" cy="1118207"/>
          </a:xfrm>
        </p:grpSpPr>
        <p:sp>
          <p:nvSpPr>
            <p:cNvPr id="190" name="Google Shape;190;p39"/>
            <p:cNvSpPr txBox="1"/>
            <p:nvPr/>
          </p:nvSpPr>
          <p:spPr>
            <a:xfrm>
              <a:off x="2225040" y="4313903"/>
              <a:ext cx="3474720"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Lesser first day kind god us earth. The divide firmament signs doesn't seasons heaven spirit open gathered.</a:t>
              </a:r>
              <a:endParaRPr sz="1100"/>
            </a:p>
          </p:txBody>
        </p:sp>
        <p:sp>
          <p:nvSpPr>
            <p:cNvPr id="191" name="Google Shape;191;p39"/>
            <p:cNvSpPr txBox="1"/>
            <p:nvPr/>
          </p:nvSpPr>
          <p:spPr>
            <a:xfrm>
              <a:off x="1792585" y="4289123"/>
              <a:ext cx="432455" cy="43088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Arial"/>
                  <a:ea typeface="Arial"/>
                  <a:cs typeface="Arial"/>
                  <a:sym typeface="Arial"/>
                </a:rPr>
                <a:t></a:t>
              </a:r>
              <a:endParaRPr sz="1100"/>
            </a:p>
          </p:txBody>
        </p:sp>
        <p:sp>
          <p:nvSpPr>
            <p:cNvPr id="192" name="Google Shape;192;p39"/>
            <p:cNvSpPr txBox="1"/>
            <p:nvPr/>
          </p:nvSpPr>
          <p:spPr>
            <a:xfrm>
              <a:off x="2225040" y="4974303"/>
              <a:ext cx="3474720"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Lesser first day kind god us earth. The divide firmament signs doesn't seasons heaven spirit open gathered.</a:t>
              </a:r>
              <a:endParaRPr sz="1100"/>
            </a:p>
          </p:txBody>
        </p:sp>
        <p:sp>
          <p:nvSpPr>
            <p:cNvPr id="193" name="Google Shape;193;p39"/>
            <p:cNvSpPr txBox="1"/>
            <p:nvPr/>
          </p:nvSpPr>
          <p:spPr>
            <a:xfrm>
              <a:off x="1770052" y="4971820"/>
              <a:ext cx="518160" cy="43088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Arial"/>
                  <a:ea typeface="Arial"/>
                  <a:cs typeface="Arial"/>
                  <a:sym typeface="Arial"/>
                </a:rPr>
                <a:t></a:t>
              </a:r>
              <a:endParaRPr sz="1700">
                <a:solidFill>
                  <a:schemeClr val="lt1"/>
                </a:solidFill>
                <a:latin typeface="Arial"/>
                <a:ea typeface="Arial"/>
                <a:cs typeface="Arial"/>
                <a:sym typeface="Arial"/>
              </a:endParaRPr>
            </a:p>
          </p:txBody>
        </p:sp>
        <p:sp>
          <p:nvSpPr>
            <p:cNvPr id="194" name="Google Shape;194;p39"/>
            <p:cNvSpPr txBox="1"/>
            <p:nvPr/>
          </p:nvSpPr>
          <p:spPr>
            <a:xfrm>
              <a:off x="6731829" y="4313903"/>
              <a:ext cx="3474600" cy="4002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Lesser first day kind god us earth. The divide firmament signs doesn't seasons heaven spirit open gathered.</a:t>
              </a:r>
              <a:endParaRPr sz="1100"/>
            </a:p>
          </p:txBody>
        </p:sp>
        <p:sp>
          <p:nvSpPr>
            <p:cNvPr id="195" name="Google Shape;195;p39"/>
            <p:cNvSpPr txBox="1"/>
            <p:nvPr/>
          </p:nvSpPr>
          <p:spPr>
            <a:xfrm>
              <a:off x="6731829" y="4974303"/>
              <a:ext cx="3474720"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Lesser first day kind god us earth. The divide firmament signs doesn't seasons heaven spirit open gathered.</a:t>
              </a:r>
              <a:endParaRPr sz="1100"/>
            </a:p>
          </p:txBody>
        </p:sp>
        <p:sp>
          <p:nvSpPr>
            <p:cNvPr id="196" name="Google Shape;196;p39"/>
            <p:cNvSpPr txBox="1"/>
            <p:nvPr/>
          </p:nvSpPr>
          <p:spPr>
            <a:xfrm>
              <a:off x="6301413" y="4316060"/>
              <a:ext cx="381829" cy="43088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Arial"/>
                  <a:ea typeface="Arial"/>
                  <a:cs typeface="Arial"/>
                  <a:sym typeface="Arial"/>
                </a:rPr>
                <a:t></a:t>
              </a:r>
              <a:endParaRPr sz="1100"/>
            </a:p>
          </p:txBody>
        </p:sp>
        <p:sp>
          <p:nvSpPr>
            <p:cNvPr id="197" name="Google Shape;197;p39"/>
            <p:cNvSpPr txBox="1"/>
            <p:nvPr/>
          </p:nvSpPr>
          <p:spPr>
            <a:xfrm>
              <a:off x="6303071" y="4976443"/>
              <a:ext cx="457200" cy="43088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700">
                  <a:solidFill>
                    <a:schemeClr val="lt1"/>
                  </a:solidFill>
                  <a:latin typeface="Arial"/>
                  <a:ea typeface="Arial"/>
                  <a:cs typeface="Arial"/>
                  <a:sym typeface="Arial"/>
                </a:rPr>
                <a:t></a:t>
              </a:r>
              <a:endParaRPr sz="1100"/>
            </a:p>
          </p:txBody>
        </p:sp>
      </p:grpSp>
      <p:cxnSp>
        <p:nvCxnSpPr>
          <p:cNvPr id="198" name="Google Shape;198;p39"/>
          <p:cNvCxnSpPr/>
          <p:nvPr/>
        </p:nvCxnSpPr>
        <p:spPr>
          <a:xfrm>
            <a:off x="1474498" y="2886753"/>
            <a:ext cx="6156812" cy="0"/>
          </a:xfrm>
          <a:prstGeom prst="straightConnector1">
            <a:avLst/>
          </a:prstGeom>
          <a:noFill/>
          <a:ln cap="flat" cmpd="sng" w="12700">
            <a:solidFill>
              <a:srgbClr val="7F7F7F">
                <a:alpha val="49803"/>
              </a:srgbClr>
            </a:solidFill>
            <a:prstDash val="solid"/>
            <a:miter lim="800000"/>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grpSp>
        <p:nvGrpSpPr>
          <p:cNvPr id="203" name="Google Shape;203;p40"/>
          <p:cNvGrpSpPr/>
          <p:nvPr/>
        </p:nvGrpSpPr>
        <p:grpSpPr>
          <a:xfrm>
            <a:off x="1150142" y="3088492"/>
            <a:ext cx="2050258" cy="904865"/>
            <a:chOff x="1533523" y="4117990"/>
            <a:chExt cx="2733677" cy="1206486"/>
          </a:xfrm>
        </p:grpSpPr>
        <p:sp>
          <p:nvSpPr>
            <p:cNvPr id="204" name="Google Shape;204;p40"/>
            <p:cNvSpPr txBox="1"/>
            <p:nvPr/>
          </p:nvSpPr>
          <p:spPr>
            <a:xfrm>
              <a:off x="1533523" y="4117990"/>
              <a:ext cx="2421257"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rgbClr val="262626"/>
                  </a:solidFill>
                  <a:latin typeface="Raleway"/>
                  <a:ea typeface="Raleway"/>
                  <a:cs typeface="Raleway"/>
                  <a:sym typeface="Raleway"/>
                </a:rPr>
                <a:t>Some Title here</a:t>
              </a:r>
              <a:endParaRPr sz="1100"/>
            </a:p>
          </p:txBody>
        </p:sp>
        <p:sp>
          <p:nvSpPr>
            <p:cNvPr id="205" name="Google Shape;205;p40"/>
            <p:cNvSpPr txBox="1"/>
            <p:nvPr/>
          </p:nvSpPr>
          <p:spPr>
            <a:xfrm>
              <a:off x="1533523" y="4499250"/>
              <a:ext cx="2733677" cy="82522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gathered waters had winged. Creepiest don't subdue which two subdue which i two seasons.</a:t>
              </a:r>
              <a:endParaRPr sz="1100"/>
            </a:p>
          </p:txBody>
        </p:sp>
      </p:grpSp>
      <p:grpSp>
        <p:nvGrpSpPr>
          <p:cNvPr id="206" name="Google Shape;206;p40"/>
          <p:cNvGrpSpPr/>
          <p:nvPr/>
        </p:nvGrpSpPr>
        <p:grpSpPr>
          <a:xfrm>
            <a:off x="3493294" y="3088492"/>
            <a:ext cx="2050258" cy="904865"/>
            <a:chOff x="1533523" y="4117990"/>
            <a:chExt cx="2733677" cy="1206486"/>
          </a:xfrm>
        </p:grpSpPr>
        <p:sp>
          <p:nvSpPr>
            <p:cNvPr id="207" name="Google Shape;207;p40"/>
            <p:cNvSpPr txBox="1"/>
            <p:nvPr/>
          </p:nvSpPr>
          <p:spPr>
            <a:xfrm>
              <a:off x="1533523" y="4117990"/>
              <a:ext cx="2421257"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rgbClr val="262626"/>
                  </a:solidFill>
                  <a:latin typeface="Raleway"/>
                  <a:ea typeface="Raleway"/>
                  <a:cs typeface="Raleway"/>
                  <a:sym typeface="Raleway"/>
                </a:rPr>
                <a:t>Some Title here</a:t>
              </a:r>
              <a:endParaRPr sz="1100"/>
            </a:p>
          </p:txBody>
        </p:sp>
        <p:sp>
          <p:nvSpPr>
            <p:cNvPr id="208" name="Google Shape;208;p40"/>
            <p:cNvSpPr txBox="1"/>
            <p:nvPr/>
          </p:nvSpPr>
          <p:spPr>
            <a:xfrm>
              <a:off x="1533523" y="4499250"/>
              <a:ext cx="2733677" cy="82522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gathered waters had winged. Creepiest don't subdue which two subdue which i two seasons.</a:t>
              </a:r>
              <a:endParaRPr sz="1100"/>
            </a:p>
          </p:txBody>
        </p:sp>
      </p:grpSp>
      <p:grpSp>
        <p:nvGrpSpPr>
          <p:cNvPr id="209" name="Google Shape;209;p40"/>
          <p:cNvGrpSpPr/>
          <p:nvPr/>
        </p:nvGrpSpPr>
        <p:grpSpPr>
          <a:xfrm>
            <a:off x="5836445" y="3088492"/>
            <a:ext cx="2050258" cy="904865"/>
            <a:chOff x="1533523" y="4117990"/>
            <a:chExt cx="2733677" cy="1206486"/>
          </a:xfrm>
        </p:grpSpPr>
        <p:sp>
          <p:nvSpPr>
            <p:cNvPr id="210" name="Google Shape;210;p40"/>
            <p:cNvSpPr txBox="1"/>
            <p:nvPr/>
          </p:nvSpPr>
          <p:spPr>
            <a:xfrm>
              <a:off x="1533523" y="4117990"/>
              <a:ext cx="2421257"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rgbClr val="262626"/>
                  </a:solidFill>
                  <a:latin typeface="Raleway"/>
                  <a:ea typeface="Raleway"/>
                  <a:cs typeface="Raleway"/>
                  <a:sym typeface="Raleway"/>
                </a:rPr>
                <a:t>Some Title here</a:t>
              </a:r>
              <a:endParaRPr sz="1100"/>
            </a:p>
          </p:txBody>
        </p:sp>
        <p:sp>
          <p:nvSpPr>
            <p:cNvPr id="211" name="Google Shape;211;p40"/>
            <p:cNvSpPr txBox="1"/>
            <p:nvPr/>
          </p:nvSpPr>
          <p:spPr>
            <a:xfrm>
              <a:off x="1533523" y="4499250"/>
              <a:ext cx="2733677" cy="825226"/>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rgbClr val="7F7F7F"/>
                  </a:solidFill>
                  <a:latin typeface="Raleway"/>
                  <a:ea typeface="Raleway"/>
                  <a:cs typeface="Raleway"/>
                  <a:sym typeface="Raleway"/>
                </a:rPr>
                <a:t>Have them for one. Living grass to for gathered waters had winged. Creepiest don't subdue which two subdue which i two seasons.</a:t>
              </a:r>
              <a:endParaRPr sz="1100"/>
            </a:p>
          </p:txBody>
        </p:sp>
      </p:grpSp>
      <p:pic>
        <p:nvPicPr>
          <p:cNvPr id="212" name="Google Shape;212;p40"/>
          <p:cNvPicPr preferRelativeResize="0"/>
          <p:nvPr>
            <p:ph idx="2" type="pic"/>
          </p:nvPr>
        </p:nvPicPr>
        <p:blipFill rotWithShape="1">
          <a:blip r:embed="rId3">
            <a:alphaModFix/>
          </a:blip>
          <a:srcRect b="0" l="8620" r="8620" t="0"/>
          <a:stretch/>
        </p:blipFill>
        <p:spPr>
          <a:xfrm>
            <a:off x="1150142" y="1150143"/>
            <a:ext cx="2157413" cy="1693069"/>
          </a:xfrm>
          <a:prstGeom prst="rect">
            <a:avLst/>
          </a:prstGeom>
          <a:noFill/>
          <a:ln>
            <a:noFill/>
          </a:ln>
        </p:spPr>
      </p:pic>
      <p:pic>
        <p:nvPicPr>
          <p:cNvPr id="213" name="Google Shape;213;p40"/>
          <p:cNvPicPr preferRelativeResize="0"/>
          <p:nvPr>
            <p:ph idx="3" type="pic"/>
          </p:nvPr>
        </p:nvPicPr>
        <p:blipFill rotWithShape="1">
          <a:blip r:embed="rId4">
            <a:alphaModFix/>
          </a:blip>
          <a:srcRect b="0" l="7606" r="7607" t="0"/>
          <a:stretch/>
        </p:blipFill>
        <p:spPr>
          <a:xfrm>
            <a:off x="3493294" y="1150143"/>
            <a:ext cx="2157413" cy="1693069"/>
          </a:xfrm>
          <a:prstGeom prst="rect">
            <a:avLst/>
          </a:prstGeom>
          <a:noFill/>
          <a:ln>
            <a:noFill/>
          </a:ln>
        </p:spPr>
      </p:pic>
      <p:pic>
        <p:nvPicPr>
          <p:cNvPr id="214" name="Google Shape;214;p40"/>
          <p:cNvPicPr preferRelativeResize="0"/>
          <p:nvPr>
            <p:ph idx="4" type="pic"/>
          </p:nvPr>
        </p:nvPicPr>
        <p:blipFill rotWithShape="1">
          <a:blip r:embed="rId5">
            <a:alphaModFix/>
          </a:blip>
          <a:srcRect b="0" l="7794" r="7795" t="0"/>
          <a:stretch/>
        </p:blipFill>
        <p:spPr>
          <a:xfrm>
            <a:off x="5836446" y="1150143"/>
            <a:ext cx="2157413" cy="169306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