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7" r:id="rId4"/>
    <p:sldMasterId id="214748367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5.xml"/><Relationship Id="rId33" Type="http://schemas.openxmlformats.org/officeDocument/2006/relationships/font" Target="fonts/MontserratLight-regular.fntdata"/><Relationship Id="rId10" Type="http://schemas.openxmlformats.org/officeDocument/2006/relationships/slide" Target="slides/slide4.xml"/><Relationship Id="rId32" Type="http://schemas.openxmlformats.org/officeDocument/2006/relationships/font" Target="fonts/Montserrat-boldItalic.fntdata"/><Relationship Id="rId13" Type="http://schemas.openxmlformats.org/officeDocument/2006/relationships/slide" Target="slides/slide7.xml"/><Relationship Id="rId35" Type="http://schemas.openxmlformats.org/officeDocument/2006/relationships/font" Target="fonts/MontserratLight-italic.fntdata"/><Relationship Id="rId12" Type="http://schemas.openxmlformats.org/officeDocument/2006/relationships/slide" Target="slides/slide6.xml"/><Relationship Id="rId34" Type="http://schemas.openxmlformats.org/officeDocument/2006/relationships/font" Target="fonts/MontserratLight-bold.fntdata"/><Relationship Id="rId15" Type="http://schemas.openxmlformats.org/officeDocument/2006/relationships/slide" Target="slides/slide9.xml"/><Relationship Id="rId14" Type="http://schemas.openxmlformats.org/officeDocument/2006/relationships/slide" Target="slides/slide8.xml"/><Relationship Id="rId36" Type="http://schemas.openxmlformats.org/officeDocument/2006/relationships/font" Target="fonts/MontserratLight-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e3c9b1abb_2_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5e3c9b1abb_2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Google Shape;252;g5e3c9b1abb_2_19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g5e3c9b1abb_2_1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5e3c9b1abb_2_20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5e3c9b1abb_2_2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g5e3c9b1abb_2_2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g5e3c9b1abb_2_2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5e3c9b1abb_2_2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g5e3c9b1abb_2_2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4" name="Shape 334"/>
        <p:cNvGrpSpPr/>
        <p:nvPr/>
      </p:nvGrpSpPr>
      <p:grpSpPr>
        <a:xfrm>
          <a:off x="0" y="0"/>
          <a:ext cx="0" cy="0"/>
          <a:chOff x="0" y="0"/>
          <a:chExt cx="0" cy="0"/>
        </a:xfrm>
      </p:grpSpPr>
      <p:sp>
        <p:nvSpPr>
          <p:cNvPr id="335" name="Google Shape;335;g5e3c9b1abb_2_27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g5e3c9b1abb_2_27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7" name="Shape 357"/>
        <p:cNvGrpSpPr/>
        <p:nvPr/>
      </p:nvGrpSpPr>
      <p:grpSpPr>
        <a:xfrm>
          <a:off x="0" y="0"/>
          <a:ext cx="0" cy="0"/>
          <a:chOff x="0" y="0"/>
          <a:chExt cx="0" cy="0"/>
        </a:xfrm>
      </p:grpSpPr>
      <p:sp>
        <p:nvSpPr>
          <p:cNvPr id="358" name="Google Shape;358;g5e3c9b1abb_2_29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g5e3c9b1abb_2_2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 name="Shape 376"/>
        <p:cNvGrpSpPr/>
        <p:nvPr/>
      </p:nvGrpSpPr>
      <p:grpSpPr>
        <a:xfrm>
          <a:off x="0" y="0"/>
          <a:ext cx="0" cy="0"/>
          <a:chOff x="0" y="0"/>
          <a:chExt cx="0" cy="0"/>
        </a:xfrm>
      </p:grpSpPr>
      <p:sp>
        <p:nvSpPr>
          <p:cNvPr id="377" name="Google Shape;377;g5e3c9b1abb_2_3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g5e3c9b1abb_2_3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Google Shape;390;g5e3c9b1abb_2_3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g5e3c9b1abb_2_3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9" name="Shape 409"/>
        <p:cNvGrpSpPr/>
        <p:nvPr/>
      </p:nvGrpSpPr>
      <p:grpSpPr>
        <a:xfrm>
          <a:off x="0" y="0"/>
          <a:ext cx="0" cy="0"/>
          <a:chOff x="0" y="0"/>
          <a:chExt cx="0" cy="0"/>
        </a:xfrm>
      </p:grpSpPr>
      <p:sp>
        <p:nvSpPr>
          <p:cNvPr id="410" name="Google Shape;410;g5e3c9b1abb_2_3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g5e3c9b1abb_2_3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7" name="Shape 427"/>
        <p:cNvGrpSpPr/>
        <p:nvPr/>
      </p:nvGrpSpPr>
      <p:grpSpPr>
        <a:xfrm>
          <a:off x="0" y="0"/>
          <a:ext cx="0" cy="0"/>
          <a:chOff x="0" y="0"/>
          <a:chExt cx="0" cy="0"/>
        </a:xfrm>
      </p:grpSpPr>
      <p:sp>
        <p:nvSpPr>
          <p:cNvPr id="428" name="Google Shape;428;g5e3c9b1abb_2_3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g5e3c9b1abb_2_3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 name="Shape 121"/>
        <p:cNvGrpSpPr/>
        <p:nvPr/>
      </p:nvGrpSpPr>
      <p:grpSpPr>
        <a:xfrm>
          <a:off x="0" y="0"/>
          <a:ext cx="0" cy="0"/>
          <a:chOff x="0" y="0"/>
          <a:chExt cx="0" cy="0"/>
        </a:xfrm>
      </p:grpSpPr>
      <p:sp>
        <p:nvSpPr>
          <p:cNvPr id="122" name="Google Shape;122;g5e3c9b1abb_2_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g5e3c9b1abb_2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Google Shape;440;g5e3c9b1abb_2_37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g5e3c9b1abb_2_3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1" name="Shape 451"/>
        <p:cNvGrpSpPr/>
        <p:nvPr/>
      </p:nvGrpSpPr>
      <p:grpSpPr>
        <a:xfrm>
          <a:off x="0" y="0"/>
          <a:ext cx="0" cy="0"/>
          <a:chOff x="0" y="0"/>
          <a:chExt cx="0" cy="0"/>
        </a:xfrm>
      </p:grpSpPr>
      <p:sp>
        <p:nvSpPr>
          <p:cNvPr id="452" name="Google Shape;452;g5e3c9b1abb_2_3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g5e3c9b1abb_2_3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9" name="Shape 459"/>
        <p:cNvGrpSpPr/>
        <p:nvPr/>
      </p:nvGrpSpPr>
      <p:grpSpPr>
        <a:xfrm>
          <a:off x="0" y="0"/>
          <a:ext cx="0" cy="0"/>
          <a:chOff x="0" y="0"/>
          <a:chExt cx="0" cy="0"/>
        </a:xfrm>
      </p:grpSpPr>
      <p:sp>
        <p:nvSpPr>
          <p:cNvPr id="460" name="Google Shape;460;g5e3c9b1abb_2_3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g5e3c9b1abb_2_3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g5e3c9b1abb_2_8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g5e3c9b1abb_2_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5e3c9b1abb_2_9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5e3c9b1abb_2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9" name="Shape 169"/>
        <p:cNvGrpSpPr/>
        <p:nvPr/>
      </p:nvGrpSpPr>
      <p:grpSpPr>
        <a:xfrm>
          <a:off x="0" y="0"/>
          <a:ext cx="0" cy="0"/>
          <a:chOff x="0" y="0"/>
          <a:chExt cx="0" cy="0"/>
        </a:xfrm>
      </p:grpSpPr>
      <p:sp>
        <p:nvSpPr>
          <p:cNvPr id="170" name="Google Shape;170;g5e3c9b1abb_2_1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g5e3c9b1abb_2_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g5e3c9b1abb_2_13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5e3c9b1abb_2_1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5e3c9b1abb_2_1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g5e3c9b1abb_2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 name="Shape 216"/>
        <p:cNvGrpSpPr/>
        <p:nvPr/>
      </p:nvGrpSpPr>
      <p:grpSpPr>
        <a:xfrm>
          <a:off x="0" y="0"/>
          <a:ext cx="0" cy="0"/>
          <a:chOff x="0" y="0"/>
          <a:chExt cx="0" cy="0"/>
        </a:xfrm>
      </p:grpSpPr>
      <p:sp>
        <p:nvSpPr>
          <p:cNvPr id="217" name="Google Shape;217;g5e3c9b1abb_2_1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g5e3c9b1abb_2_1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 name="Shape 231"/>
        <p:cNvGrpSpPr/>
        <p:nvPr/>
      </p:nvGrpSpPr>
      <p:grpSpPr>
        <a:xfrm>
          <a:off x="0" y="0"/>
          <a:ext cx="0" cy="0"/>
          <a:chOff x="0" y="0"/>
          <a:chExt cx="0" cy="0"/>
        </a:xfrm>
      </p:grpSpPr>
      <p:sp>
        <p:nvSpPr>
          <p:cNvPr id="232" name="Google Shape;232;g5e3c9b1abb_2_17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g5e3c9b1abb_2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56" name="Shape 56"/>
        <p:cNvGrpSpPr/>
        <p:nvPr/>
      </p:nvGrpSpPr>
      <p:grpSpPr>
        <a:xfrm>
          <a:off x="0" y="0"/>
          <a:ext cx="0" cy="0"/>
          <a:chOff x="0" y="0"/>
          <a:chExt cx="0" cy="0"/>
        </a:xfrm>
      </p:grpSpPr>
      <p:sp>
        <p:nvSpPr>
          <p:cNvPr id="57" name="Google Shape;57;p14"/>
          <p:cNvSpPr/>
          <p:nvPr>
            <p:ph idx="2" type="pic"/>
          </p:nvPr>
        </p:nvSpPr>
        <p:spPr>
          <a:xfrm>
            <a:off x="509156" y="0"/>
            <a:ext cx="4062844" cy="46343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Title Page">
  <p:cSld name="20_Title Page">
    <p:spTree>
      <p:nvGrpSpPr>
        <p:cNvPr id="58" name="Shape 58"/>
        <p:cNvGrpSpPr/>
        <p:nvPr/>
      </p:nvGrpSpPr>
      <p:grpSpPr>
        <a:xfrm>
          <a:off x="0" y="0"/>
          <a:ext cx="0" cy="0"/>
          <a:chOff x="0" y="0"/>
          <a:chExt cx="0" cy="0"/>
        </a:xfrm>
      </p:grpSpPr>
      <p:sp>
        <p:nvSpPr>
          <p:cNvPr id="59" name="Google Shape;59;p15"/>
          <p:cNvSpPr/>
          <p:nvPr>
            <p:ph idx="2" type="pic"/>
          </p:nvPr>
        </p:nvSpPr>
        <p:spPr>
          <a:xfrm>
            <a:off x="0" y="0"/>
            <a:ext cx="9144000" cy="514350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Page">
  <p:cSld name="14_Title Page">
    <p:spTree>
      <p:nvGrpSpPr>
        <p:cNvPr id="60" name="Shape 60"/>
        <p:cNvGrpSpPr/>
        <p:nvPr/>
      </p:nvGrpSpPr>
      <p:grpSpPr>
        <a:xfrm>
          <a:off x="0" y="0"/>
          <a:ext cx="0" cy="0"/>
          <a:chOff x="0" y="0"/>
          <a:chExt cx="0" cy="0"/>
        </a:xfrm>
      </p:grpSpPr>
      <p:sp>
        <p:nvSpPr>
          <p:cNvPr id="61" name="Google Shape;61;p16"/>
          <p:cNvSpPr/>
          <p:nvPr>
            <p:ph idx="2" type="pic"/>
          </p:nvPr>
        </p:nvSpPr>
        <p:spPr>
          <a:xfrm>
            <a:off x="1433812" y="509156"/>
            <a:ext cx="4959844" cy="412518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62" name="Shape 62"/>
        <p:cNvGrpSpPr/>
        <p:nvPr/>
      </p:nvGrpSpPr>
      <p:grpSpPr>
        <a:xfrm>
          <a:off x="0" y="0"/>
          <a:ext cx="0" cy="0"/>
          <a:chOff x="0" y="0"/>
          <a:chExt cx="0" cy="0"/>
        </a:xfrm>
      </p:grpSpPr>
      <p:sp>
        <p:nvSpPr>
          <p:cNvPr id="63" name="Google Shape;63;p17"/>
          <p:cNvSpPr/>
          <p:nvPr>
            <p:ph idx="2" type="pic"/>
          </p:nvPr>
        </p:nvSpPr>
        <p:spPr>
          <a:xfrm>
            <a:off x="4488806" y="509156"/>
            <a:ext cx="2017203" cy="20172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4" name="Google Shape;64;p17"/>
          <p:cNvSpPr/>
          <p:nvPr>
            <p:ph idx="3" type="pic"/>
          </p:nvPr>
        </p:nvSpPr>
        <p:spPr>
          <a:xfrm>
            <a:off x="6617644" y="509156"/>
            <a:ext cx="2017203" cy="20172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5" name="Google Shape;65;p17"/>
          <p:cNvSpPr/>
          <p:nvPr>
            <p:ph idx="4" type="pic"/>
          </p:nvPr>
        </p:nvSpPr>
        <p:spPr>
          <a:xfrm>
            <a:off x="2359969" y="509156"/>
            <a:ext cx="2017203" cy="20172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66" name="Shape 66"/>
        <p:cNvGrpSpPr/>
        <p:nvPr/>
      </p:nvGrpSpPr>
      <p:grpSpPr>
        <a:xfrm>
          <a:off x="0" y="0"/>
          <a:ext cx="0" cy="0"/>
          <a:chOff x="0" y="0"/>
          <a:chExt cx="0" cy="0"/>
        </a:xfrm>
      </p:grpSpPr>
      <p:sp>
        <p:nvSpPr>
          <p:cNvPr id="67" name="Google Shape;67;p18"/>
          <p:cNvSpPr/>
          <p:nvPr>
            <p:ph idx="2" type="pic"/>
          </p:nvPr>
        </p:nvSpPr>
        <p:spPr>
          <a:xfrm>
            <a:off x="5026296" y="2005217"/>
            <a:ext cx="1208315" cy="12083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8" name="Google Shape;68;p18"/>
          <p:cNvSpPr/>
          <p:nvPr>
            <p:ph idx="3" type="pic"/>
          </p:nvPr>
        </p:nvSpPr>
        <p:spPr>
          <a:xfrm>
            <a:off x="6496888" y="2005217"/>
            <a:ext cx="1208315" cy="12083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69" name="Google Shape;69;p18"/>
          <p:cNvSpPr/>
          <p:nvPr>
            <p:ph idx="4" type="pic"/>
          </p:nvPr>
        </p:nvSpPr>
        <p:spPr>
          <a:xfrm>
            <a:off x="3555704" y="2005217"/>
            <a:ext cx="1208315" cy="1208315"/>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70" name="Shape 70"/>
        <p:cNvGrpSpPr/>
        <p:nvPr/>
      </p:nvGrpSpPr>
      <p:grpSpPr>
        <a:xfrm>
          <a:off x="0" y="0"/>
          <a:ext cx="0" cy="0"/>
          <a:chOff x="0" y="0"/>
          <a:chExt cx="0" cy="0"/>
        </a:xfrm>
      </p:grpSpPr>
      <p:sp>
        <p:nvSpPr>
          <p:cNvPr id="71" name="Google Shape;71;p19"/>
          <p:cNvSpPr/>
          <p:nvPr>
            <p:ph idx="2" type="pic"/>
          </p:nvPr>
        </p:nvSpPr>
        <p:spPr>
          <a:xfrm>
            <a:off x="509154" y="807659"/>
            <a:ext cx="2228850"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2" name="Google Shape;72;p19"/>
          <p:cNvSpPr/>
          <p:nvPr>
            <p:ph idx="3" type="pic"/>
          </p:nvPr>
        </p:nvSpPr>
        <p:spPr>
          <a:xfrm>
            <a:off x="2880879" y="807659"/>
            <a:ext cx="2228850"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3" name="Google Shape;73;p19"/>
          <p:cNvSpPr/>
          <p:nvPr>
            <p:ph idx="4" type="pic"/>
          </p:nvPr>
        </p:nvSpPr>
        <p:spPr>
          <a:xfrm>
            <a:off x="5252604" y="807659"/>
            <a:ext cx="2228850" cy="222885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1_Title Page">
  <p:cSld name="21_Title Page">
    <p:spTree>
      <p:nvGrpSpPr>
        <p:cNvPr id="74" name="Shape 74"/>
        <p:cNvGrpSpPr/>
        <p:nvPr/>
      </p:nvGrpSpPr>
      <p:grpSpPr>
        <a:xfrm>
          <a:off x="0" y="0"/>
          <a:ext cx="0" cy="0"/>
          <a:chOff x="0" y="0"/>
          <a:chExt cx="0" cy="0"/>
        </a:xfrm>
      </p:grpSpPr>
      <p:sp>
        <p:nvSpPr>
          <p:cNvPr id="75" name="Google Shape;75;p20"/>
          <p:cNvSpPr/>
          <p:nvPr>
            <p:ph idx="2" type="pic"/>
          </p:nvPr>
        </p:nvSpPr>
        <p:spPr>
          <a:xfrm>
            <a:off x="509156" y="0"/>
            <a:ext cx="2908958" cy="463434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2_Title Page">
  <p:cSld name="22_Title Page">
    <p:spTree>
      <p:nvGrpSpPr>
        <p:cNvPr id="76" name="Shape 76"/>
        <p:cNvGrpSpPr/>
        <p:nvPr/>
      </p:nvGrpSpPr>
      <p:grpSpPr>
        <a:xfrm>
          <a:off x="0" y="0"/>
          <a:ext cx="0" cy="0"/>
          <a:chOff x="0" y="0"/>
          <a:chExt cx="0" cy="0"/>
        </a:xfrm>
      </p:grpSpPr>
      <p:sp>
        <p:nvSpPr>
          <p:cNvPr id="77" name="Google Shape;77;p21"/>
          <p:cNvSpPr/>
          <p:nvPr>
            <p:ph idx="2" type="pic"/>
          </p:nvPr>
        </p:nvSpPr>
        <p:spPr>
          <a:xfrm>
            <a:off x="1938386" y="531949"/>
            <a:ext cx="2283230" cy="228323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1"/>
          <p:cNvSpPr/>
          <p:nvPr>
            <p:ph idx="3" type="pic"/>
          </p:nvPr>
        </p:nvSpPr>
        <p:spPr>
          <a:xfrm>
            <a:off x="705846" y="1764488"/>
            <a:ext cx="2283230" cy="228323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9" name="Google Shape;79;p21"/>
          <p:cNvSpPr/>
          <p:nvPr>
            <p:ph idx="4" type="pic"/>
          </p:nvPr>
        </p:nvSpPr>
        <p:spPr>
          <a:xfrm>
            <a:off x="2608855" y="2328323"/>
            <a:ext cx="2283230" cy="228323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3_Title Page">
  <p:cSld name="23_Title Page">
    <p:spTree>
      <p:nvGrpSpPr>
        <p:cNvPr id="80" name="Shape 80"/>
        <p:cNvGrpSpPr/>
        <p:nvPr/>
      </p:nvGrpSpPr>
      <p:grpSpPr>
        <a:xfrm>
          <a:off x="0" y="0"/>
          <a:ext cx="0" cy="0"/>
          <a:chOff x="0" y="0"/>
          <a:chExt cx="0" cy="0"/>
        </a:xfrm>
      </p:grpSpPr>
      <p:sp>
        <p:nvSpPr>
          <p:cNvPr id="81" name="Google Shape;81;p22"/>
          <p:cNvSpPr/>
          <p:nvPr>
            <p:ph idx="2" type="pic"/>
          </p:nvPr>
        </p:nvSpPr>
        <p:spPr>
          <a:xfrm>
            <a:off x="4695393" y="2571750"/>
            <a:ext cx="2376919"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22"/>
          <p:cNvSpPr/>
          <p:nvPr>
            <p:ph idx="3" type="pic"/>
          </p:nvPr>
        </p:nvSpPr>
        <p:spPr>
          <a:xfrm>
            <a:off x="4695393" y="509156"/>
            <a:ext cx="2376919"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3" name="Google Shape;83;p22"/>
          <p:cNvSpPr/>
          <p:nvPr>
            <p:ph idx="4" type="pic"/>
          </p:nvPr>
        </p:nvSpPr>
        <p:spPr>
          <a:xfrm>
            <a:off x="509156" y="2571750"/>
            <a:ext cx="2376919"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4" name="Google Shape;84;p22"/>
          <p:cNvSpPr/>
          <p:nvPr>
            <p:ph idx="5" type="pic"/>
          </p:nvPr>
        </p:nvSpPr>
        <p:spPr>
          <a:xfrm>
            <a:off x="509156" y="509156"/>
            <a:ext cx="2376919"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4_Title Page">
  <p:cSld name="24_Title Page">
    <p:spTree>
      <p:nvGrpSpPr>
        <p:cNvPr id="85" name="Shape 85"/>
        <p:cNvGrpSpPr/>
        <p:nvPr/>
      </p:nvGrpSpPr>
      <p:grpSpPr>
        <a:xfrm>
          <a:off x="0" y="0"/>
          <a:ext cx="0" cy="0"/>
          <a:chOff x="0" y="0"/>
          <a:chExt cx="0" cy="0"/>
        </a:xfrm>
      </p:grpSpPr>
      <p:sp>
        <p:nvSpPr>
          <p:cNvPr id="86" name="Google Shape;86;p23"/>
          <p:cNvSpPr/>
          <p:nvPr>
            <p:ph idx="2" type="pic"/>
          </p:nvPr>
        </p:nvSpPr>
        <p:spPr>
          <a:xfrm>
            <a:off x="509157" y="3557588"/>
            <a:ext cx="8125690" cy="158591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5_Title Page">
  <p:cSld name="25_Title Page">
    <p:spTree>
      <p:nvGrpSpPr>
        <p:cNvPr id="87" name="Shape 87"/>
        <p:cNvGrpSpPr/>
        <p:nvPr/>
      </p:nvGrpSpPr>
      <p:grpSpPr>
        <a:xfrm>
          <a:off x="0" y="0"/>
          <a:ext cx="0" cy="0"/>
          <a:chOff x="0" y="0"/>
          <a:chExt cx="0" cy="0"/>
        </a:xfrm>
      </p:grpSpPr>
      <p:sp>
        <p:nvSpPr>
          <p:cNvPr id="88" name="Google Shape;88;p24"/>
          <p:cNvSpPr/>
          <p:nvPr>
            <p:ph idx="2" type="pic"/>
          </p:nvPr>
        </p:nvSpPr>
        <p:spPr>
          <a:xfrm>
            <a:off x="374537" y="509155"/>
            <a:ext cx="5343377" cy="201064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9" name="Google Shape;89;p24"/>
          <p:cNvSpPr/>
          <p:nvPr>
            <p:ph idx="3" type="pic"/>
          </p:nvPr>
        </p:nvSpPr>
        <p:spPr>
          <a:xfrm>
            <a:off x="0" y="2623705"/>
            <a:ext cx="4320113" cy="2010640"/>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6_Title Page">
  <p:cSld name="26_Title Page">
    <p:spTree>
      <p:nvGrpSpPr>
        <p:cNvPr id="90" name="Shape 90"/>
        <p:cNvGrpSpPr/>
        <p:nvPr/>
      </p:nvGrpSpPr>
      <p:grpSpPr>
        <a:xfrm>
          <a:off x="0" y="0"/>
          <a:ext cx="0" cy="0"/>
          <a:chOff x="0" y="0"/>
          <a:chExt cx="0" cy="0"/>
        </a:xfrm>
      </p:grpSpPr>
      <p:sp>
        <p:nvSpPr>
          <p:cNvPr id="91" name="Google Shape;91;p25"/>
          <p:cNvSpPr/>
          <p:nvPr>
            <p:ph idx="2" type="pic"/>
          </p:nvPr>
        </p:nvSpPr>
        <p:spPr>
          <a:xfrm>
            <a:off x="509156" y="1971441"/>
            <a:ext cx="3786975" cy="2662903"/>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Title Page">
  <p:cSld name="27_Title Page">
    <p:spTree>
      <p:nvGrpSpPr>
        <p:cNvPr id="92" name="Shape 92"/>
        <p:cNvGrpSpPr/>
        <p:nvPr/>
      </p:nvGrpSpPr>
      <p:grpSpPr>
        <a:xfrm>
          <a:off x="0" y="0"/>
          <a:ext cx="0" cy="0"/>
          <a:chOff x="0" y="0"/>
          <a:chExt cx="0" cy="0"/>
        </a:xfrm>
      </p:grpSpPr>
      <p:sp>
        <p:nvSpPr>
          <p:cNvPr id="93" name="Google Shape;93;p26"/>
          <p:cNvSpPr/>
          <p:nvPr>
            <p:ph idx="2" type="pic"/>
          </p:nvPr>
        </p:nvSpPr>
        <p:spPr>
          <a:xfrm>
            <a:off x="3973286" y="509155"/>
            <a:ext cx="4661555" cy="4125191"/>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94" name="Shape 94"/>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95" name="Shape 95"/>
        <p:cNvGrpSpPr/>
        <p:nvPr/>
      </p:nvGrpSpPr>
      <p:grpSpPr>
        <a:xfrm>
          <a:off x="0" y="0"/>
          <a:ext cx="0" cy="0"/>
          <a:chOff x="0" y="0"/>
          <a:chExt cx="0" cy="0"/>
        </a:xfrm>
      </p:grpSpPr>
      <p:sp>
        <p:nvSpPr>
          <p:cNvPr id="96" name="Google Shape;96;p28"/>
          <p:cNvSpPr/>
          <p:nvPr>
            <p:ph idx="2" type="pic"/>
          </p:nvPr>
        </p:nvSpPr>
        <p:spPr>
          <a:xfrm>
            <a:off x="509154" y="509156"/>
            <a:ext cx="4062845" cy="4125189"/>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7" name="Google Shape;97;p28"/>
          <p:cNvSpPr/>
          <p:nvPr>
            <p:ph idx="3" type="pic"/>
          </p:nvPr>
        </p:nvSpPr>
        <p:spPr>
          <a:xfrm>
            <a:off x="4571999" y="509156"/>
            <a:ext cx="4062845"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8" name="Google Shape;98;p28"/>
          <p:cNvSpPr/>
          <p:nvPr>
            <p:ph idx="4" type="pic"/>
          </p:nvPr>
        </p:nvSpPr>
        <p:spPr>
          <a:xfrm>
            <a:off x="4572000" y="2571750"/>
            <a:ext cx="2035629" cy="2062594"/>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99" name="Shape 99"/>
        <p:cNvGrpSpPr/>
        <p:nvPr/>
      </p:nvGrpSpPr>
      <p:grpSpPr>
        <a:xfrm>
          <a:off x="0" y="0"/>
          <a:ext cx="0" cy="0"/>
          <a:chOff x="0" y="0"/>
          <a:chExt cx="0" cy="0"/>
        </a:xfrm>
      </p:grpSpPr>
      <p:sp>
        <p:nvSpPr>
          <p:cNvPr id="100" name="Google Shape;100;p29"/>
          <p:cNvSpPr/>
          <p:nvPr>
            <p:ph idx="2" type="pic"/>
          </p:nvPr>
        </p:nvSpPr>
        <p:spPr>
          <a:xfrm>
            <a:off x="3540701" y="509156"/>
            <a:ext cx="2062596" cy="206259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1" name="Google Shape;101;p29"/>
          <p:cNvSpPr/>
          <p:nvPr>
            <p:ph idx="3" type="pic"/>
          </p:nvPr>
        </p:nvSpPr>
        <p:spPr>
          <a:xfrm>
            <a:off x="6036514" y="509156"/>
            <a:ext cx="2062596" cy="206259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2" name="Google Shape;102;p29"/>
          <p:cNvSpPr/>
          <p:nvPr>
            <p:ph idx="4" type="pic"/>
          </p:nvPr>
        </p:nvSpPr>
        <p:spPr>
          <a:xfrm>
            <a:off x="1044891" y="509156"/>
            <a:ext cx="2062596" cy="2062596"/>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103" name="Shape 103"/>
        <p:cNvGrpSpPr/>
        <p:nvPr/>
      </p:nvGrpSpPr>
      <p:grpSpPr>
        <a:xfrm>
          <a:off x="0" y="0"/>
          <a:ext cx="0" cy="0"/>
          <a:chOff x="0" y="0"/>
          <a:chExt cx="0" cy="0"/>
        </a:xfrm>
      </p:grpSpPr>
      <p:sp>
        <p:nvSpPr>
          <p:cNvPr id="104" name="Google Shape;104;p30"/>
          <p:cNvSpPr/>
          <p:nvPr>
            <p:ph idx="2" type="pic"/>
          </p:nvPr>
        </p:nvSpPr>
        <p:spPr>
          <a:xfrm>
            <a:off x="5779294" y="927310"/>
            <a:ext cx="1843087" cy="18430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5" name="Google Shape;105;p30"/>
          <p:cNvSpPr/>
          <p:nvPr>
            <p:ph idx="3" type="pic"/>
          </p:nvPr>
        </p:nvSpPr>
        <p:spPr>
          <a:xfrm>
            <a:off x="1521619" y="927310"/>
            <a:ext cx="1843087" cy="18430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06" name="Google Shape;106;p30"/>
          <p:cNvSpPr/>
          <p:nvPr>
            <p:ph idx="4" type="pic"/>
          </p:nvPr>
        </p:nvSpPr>
        <p:spPr>
          <a:xfrm>
            <a:off x="3650456" y="927310"/>
            <a:ext cx="1843087" cy="1843087"/>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07" name="Shape 107"/>
        <p:cNvGrpSpPr/>
        <p:nvPr/>
      </p:nvGrpSpPr>
      <p:grpSpPr>
        <a:xfrm>
          <a:off x="0" y="0"/>
          <a:ext cx="0" cy="0"/>
          <a:chOff x="0" y="0"/>
          <a:chExt cx="0" cy="0"/>
        </a:xfrm>
      </p:grpSpPr>
      <p:sp>
        <p:nvSpPr>
          <p:cNvPr id="108" name="Google Shape;108;p31"/>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9" name="Google Shape;109;p31"/>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10" name="Google Shape;110;p31"/>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1" name="Google Shape;111;p31"/>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12" name="Google Shape;112;p31"/>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theme" Target="../theme/theme1.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Autofit/>
          </a:bodyPr>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18.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2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2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34.jpg"/><Relationship Id="rId4" Type="http://schemas.openxmlformats.org/officeDocument/2006/relationships/image" Target="../media/image32.jpg"/><Relationship Id="rId5" Type="http://schemas.openxmlformats.org/officeDocument/2006/relationships/image" Target="../media/image3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35.jpg"/><Relationship Id="rId4" Type="http://schemas.openxmlformats.org/officeDocument/2006/relationships/image" Target="../media/image19.jpg"/><Relationship Id="rId5"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25.jpg"/><Relationship Id="rId4" Type="http://schemas.openxmlformats.org/officeDocument/2006/relationships/image" Target="../media/image30.jpg"/><Relationship Id="rId5" Type="http://schemas.openxmlformats.org/officeDocument/2006/relationships/image" Target="../media/image2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0.xml"/><Relationship Id="rId3" Type="http://schemas.openxmlformats.org/officeDocument/2006/relationships/image" Target="../media/image3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4.jpg"/><Relationship Id="rId4" Type="http://schemas.openxmlformats.org/officeDocument/2006/relationships/image" Target="../media/image23.jpg"/><Relationship Id="rId5" Type="http://schemas.openxmlformats.org/officeDocument/2006/relationships/image" Target="../media/image1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jpg"/><Relationship Id="rId4" Type="http://schemas.openxmlformats.org/officeDocument/2006/relationships/image" Target="../media/image28.jpg"/><Relationship Id="rId5" Type="http://schemas.openxmlformats.org/officeDocument/2006/relationships/image" Target="../media/image2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3.jpg"/><Relationship Id="rId4" Type="http://schemas.openxmlformats.org/officeDocument/2006/relationships/image" Target="../media/image10.jpg"/><Relationship Id="rId5"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16.jpg"/><Relationship Id="rId5"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13.jpg"/><Relationship Id="rId5" Type="http://schemas.openxmlformats.org/officeDocument/2006/relationships/image" Target="../media/image12.jpg"/><Relationship Id="rId6"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pic>
        <p:nvPicPr>
          <p:cNvPr id="117" name="Google Shape;117;p32"/>
          <p:cNvPicPr preferRelativeResize="0"/>
          <p:nvPr>
            <p:ph idx="2" type="pic"/>
          </p:nvPr>
        </p:nvPicPr>
        <p:blipFill rotWithShape="1">
          <a:blip r:embed="rId3">
            <a:alphaModFix/>
          </a:blip>
          <a:srcRect b="0" l="20778" r="20777" t="0"/>
          <a:stretch/>
        </p:blipFill>
        <p:spPr>
          <a:xfrm>
            <a:off x="509156" y="0"/>
            <a:ext cx="4062844" cy="4634344"/>
          </a:xfrm>
          <a:prstGeom prst="rect">
            <a:avLst/>
          </a:prstGeom>
          <a:noFill/>
          <a:ln>
            <a:noFill/>
          </a:ln>
        </p:spPr>
      </p:pic>
      <p:sp>
        <p:nvSpPr>
          <p:cNvPr id="118" name="Google Shape;118;p32"/>
          <p:cNvSpPr txBox="1"/>
          <p:nvPr/>
        </p:nvSpPr>
        <p:spPr>
          <a:xfrm rot="-5400000">
            <a:off x="-666317" y="2545799"/>
            <a:ext cx="3200400" cy="1319592"/>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i="0" lang="en" sz="3400" u="none" cap="none" strike="noStrike">
                <a:solidFill>
                  <a:schemeClr val="lt1"/>
                </a:solidFill>
                <a:latin typeface="Montserrat Light"/>
                <a:ea typeface="Montserrat Light"/>
                <a:cs typeface="Montserrat Light"/>
                <a:sym typeface="Montserrat Light"/>
              </a:rPr>
              <a:t>ANNUAL</a:t>
            </a:r>
            <a:endParaRPr sz="1100"/>
          </a:p>
          <a:p>
            <a:pPr indent="0" lvl="0" marL="0" marR="0" rtl="0" algn="l">
              <a:lnSpc>
                <a:spcPct val="100000"/>
              </a:lnSpc>
              <a:spcBef>
                <a:spcPts val="0"/>
              </a:spcBef>
              <a:spcAft>
                <a:spcPts val="0"/>
              </a:spcAft>
              <a:buNone/>
            </a:pPr>
            <a:r>
              <a:rPr b="1" i="0" lang="en" sz="4900" u="none" cap="none" strike="noStrike">
                <a:solidFill>
                  <a:schemeClr val="lt1"/>
                </a:solidFill>
                <a:latin typeface="Montserrat"/>
                <a:ea typeface="Montserrat"/>
                <a:cs typeface="Montserrat"/>
                <a:sym typeface="Montserrat"/>
              </a:rPr>
              <a:t>REPORT</a:t>
            </a:r>
            <a:endParaRPr sz="1100"/>
          </a:p>
        </p:txBody>
      </p:sp>
      <p:sp>
        <p:nvSpPr>
          <p:cNvPr id="119" name="Google Shape;119;p32"/>
          <p:cNvSpPr txBox="1"/>
          <p:nvPr/>
        </p:nvSpPr>
        <p:spPr>
          <a:xfrm>
            <a:off x="5148901" y="2195985"/>
            <a:ext cx="1270408" cy="24237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0" lang="en" sz="1100" u="none" cap="none" strike="noStrike">
                <a:solidFill>
                  <a:schemeClr val="dk1"/>
                </a:solidFill>
                <a:latin typeface="Montserrat"/>
                <a:ea typeface="Montserrat"/>
                <a:cs typeface="Montserrat"/>
                <a:sym typeface="Montserrat"/>
              </a:rPr>
              <a:t>This is minimal</a:t>
            </a:r>
            <a:endParaRPr sz="1100"/>
          </a:p>
        </p:txBody>
      </p:sp>
      <p:sp>
        <p:nvSpPr>
          <p:cNvPr id="120" name="Google Shape;120;p32"/>
          <p:cNvSpPr txBox="1"/>
          <p:nvPr/>
        </p:nvSpPr>
        <p:spPr>
          <a:xfrm>
            <a:off x="5148901" y="2657766"/>
            <a:ext cx="1937699" cy="820561"/>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 name="Shape 254"/>
        <p:cNvGrpSpPr/>
        <p:nvPr/>
      </p:nvGrpSpPr>
      <p:grpSpPr>
        <a:xfrm>
          <a:off x="0" y="0"/>
          <a:ext cx="0" cy="0"/>
          <a:chOff x="0" y="0"/>
          <a:chExt cx="0" cy="0"/>
        </a:xfrm>
      </p:grpSpPr>
      <p:sp>
        <p:nvSpPr>
          <p:cNvPr id="255" name="Google Shape;255;p41"/>
          <p:cNvSpPr txBox="1"/>
          <p:nvPr/>
        </p:nvSpPr>
        <p:spPr>
          <a:xfrm>
            <a:off x="2142260" y="1109464"/>
            <a:ext cx="2429740" cy="810318"/>
          </a:xfrm>
          <a:prstGeom prst="rect">
            <a:avLst/>
          </a:prstGeom>
          <a:noFill/>
          <a:ln>
            <a:noFill/>
          </a:ln>
        </p:spPr>
        <p:txBody>
          <a:bodyPr anchorCtr="0" anchor="ctr" bIns="34275" lIns="68575" spcFirstLastPara="1" rIns="68575" wrap="square" tIns="34275">
            <a:noAutofit/>
          </a:bodyPr>
          <a:lstStyle/>
          <a:p>
            <a:pPr indent="0" lvl="0" marL="0" marR="0" rtl="0" algn="r">
              <a:lnSpc>
                <a:spcPct val="133333"/>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r">
              <a:lnSpc>
                <a:spcPct val="133333"/>
              </a:lnSpc>
              <a:spcBef>
                <a:spcPts val="0"/>
              </a:spcBef>
              <a:spcAft>
                <a:spcPts val="0"/>
              </a:spcAft>
              <a:buNone/>
            </a:pPr>
            <a:r>
              <a:rPr b="1" lang="en" sz="2300">
                <a:solidFill>
                  <a:schemeClr val="dk1"/>
                </a:solidFill>
                <a:latin typeface="Montserrat"/>
                <a:ea typeface="Montserrat"/>
                <a:cs typeface="Montserrat"/>
                <a:sym typeface="Montserrat"/>
              </a:rPr>
              <a:t>Service</a:t>
            </a:r>
            <a:endParaRPr sz="1100"/>
          </a:p>
        </p:txBody>
      </p:sp>
      <p:sp>
        <p:nvSpPr>
          <p:cNvPr id="256" name="Google Shape;256;p41"/>
          <p:cNvSpPr txBox="1"/>
          <p:nvPr/>
        </p:nvSpPr>
        <p:spPr>
          <a:xfrm>
            <a:off x="4826329" y="1190394"/>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257" name="Google Shape;257;p41"/>
          <p:cNvSpPr/>
          <p:nvPr/>
        </p:nvSpPr>
        <p:spPr>
          <a:xfrm>
            <a:off x="4826329" y="2333526"/>
            <a:ext cx="810318" cy="810318"/>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8" name="Google Shape;258;p41"/>
          <p:cNvSpPr/>
          <p:nvPr/>
        </p:nvSpPr>
        <p:spPr>
          <a:xfrm>
            <a:off x="5862173" y="2333526"/>
            <a:ext cx="810318" cy="810318"/>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9" name="Google Shape;259;p41"/>
          <p:cNvSpPr/>
          <p:nvPr/>
        </p:nvSpPr>
        <p:spPr>
          <a:xfrm>
            <a:off x="6898017" y="2333526"/>
            <a:ext cx="810318" cy="810318"/>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0" name="Google Shape;260;p41"/>
          <p:cNvSpPr/>
          <p:nvPr/>
        </p:nvSpPr>
        <p:spPr>
          <a:xfrm>
            <a:off x="4997486" y="2507150"/>
            <a:ext cx="468006" cy="463069"/>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1" name="Google Shape;261;p41"/>
          <p:cNvSpPr/>
          <p:nvPr/>
        </p:nvSpPr>
        <p:spPr>
          <a:xfrm>
            <a:off x="6061470" y="2552075"/>
            <a:ext cx="411727" cy="373220"/>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2" name="Google Shape;262;p41"/>
          <p:cNvSpPr/>
          <p:nvPr/>
        </p:nvSpPr>
        <p:spPr>
          <a:xfrm>
            <a:off x="7074110" y="2509125"/>
            <a:ext cx="458133" cy="459120"/>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263" name="Google Shape;263;p41"/>
          <p:cNvPicPr preferRelativeResize="0"/>
          <p:nvPr>
            <p:ph idx="2" type="pic"/>
          </p:nvPr>
        </p:nvPicPr>
        <p:blipFill rotWithShape="1">
          <a:blip r:embed="rId3">
            <a:alphaModFix/>
          </a:blip>
          <a:srcRect b="9838" l="0" r="0" t="60881"/>
          <a:stretch/>
        </p:blipFill>
        <p:spPr>
          <a:xfrm>
            <a:off x="509157" y="3557588"/>
            <a:ext cx="8125690" cy="15859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pic>
        <p:nvPicPr>
          <p:cNvPr id="268" name="Google Shape;268;p42"/>
          <p:cNvPicPr preferRelativeResize="0"/>
          <p:nvPr/>
        </p:nvPicPr>
        <p:blipFill>
          <a:blip r:embed="rId3">
            <a:alphaModFix/>
          </a:blip>
          <a:stretch>
            <a:fillRect/>
          </a:stretch>
        </p:blipFill>
        <p:spPr>
          <a:xfrm>
            <a:off x="287200" y="509150"/>
            <a:ext cx="5333098" cy="2010600"/>
          </a:xfrm>
          <a:prstGeom prst="rect">
            <a:avLst/>
          </a:prstGeom>
          <a:noFill/>
          <a:ln>
            <a:noFill/>
          </a:ln>
        </p:spPr>
      </p:pic>
      <p:pic>
        <p:nvPicPr>
          <p:cNvPr id="269" name="Google Shape;269;p42"/>
          <p:cNvPicPr preferRelativeResize="0"/>
          <p:nvPr/>
        </p:nvPicPr>
        <p:blipFill>
          <a:blip r:embed="rId4">
            <a:alphaModFix/>
          </a:blip>
          <a:stretch>
            <a:fillRect/>
          </a:stretch>
        </p:blipFill>
        <p:spPr>
          <a:xfrm>
            <a:off x="0" y="2623700"/>
            <a:ext cx="4320125" cy="2013696"/>
          </a:xfrm>
          <a:prstGeom prst="rect">
            <a:avLst/>
          </a:prstGeom>
          <a:noFill/>
          <a:ln>
            <a:noFill/>
          </a:ln>
        </p:spPr>
      </p:pic>
      <p:grpSp>
        <p:nvGrpSpPr>
          <p:cNvPr id="270" name="Google Shape;270;p42"/>
          <p:cNvGrpSpPr/>
          <p:nvPr/>
        </p:nvGrpSpPr>
        <p:grpSpPr>
          <a:xfrm>
            <a:off x="5314085" y="1388054"/>
            <a:ext cx="2678906" cy="2367393"/>
            <a:chOff x="7085446" y="1373710"/>
            <a:chExt cx="3571875" cy="3156524"/>
          </a:xfrm>
        </p:grpSpPr>
        <p:sp>
          <p:nvSpPr>
            <p:cNvPr id="271" name="Google Shape;271;p42"/>
            <p:cNvSpPr txBox="1"/>
            <p:nvPr/>
          </p:nvSpPr>
          <p:spPr>
            <a:xfrm>
              <a:off x="7085446" y="1373710"/>
              <a:ext cx="3239654" cy="1080424"/>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Service</a:t>
              </a:r>
              <a:endParaRPr sz="1100"/>
            </a:p>
          </p:txBody>
        </p:sp>
        <p:sp>
          <p:nvSpPr>
            <p:cNvPr id="272" name="Google Shape;272;p42"/>
            <p:cNvSpPr txBox="1"/>
            <p:nvPr/>
          </p:nvSpPr>
          <p:spPr>
            <a:xfrm>
              <a:off x="7085446" y="2825660"/>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73" name="Google Shape;273;p42"/>
            <p:cNvGrpSpPr/>
            <p:nvPr/>
          </p:nvGrpSpPr>
          <p:grpSpPr>
            <a:xfrm>
              <a:off x="7199746" y="4162640"/>
              <a:ext cx="1376516" cy="367594"/>
              <a:chOff x="5220269" y="5192376"/>
              <a:chExt cx="1376516" cy="367594"/>
            </a:xfrm>
          </p:grpSpPr>
          <p:sp>
            <p:nvSpPr>
              <p:cNvPr id="274" name="Google Shape;274;p42"/>
              <p:cNvSpPr/>
              <p:nvPr/>
            </p:nvSpPr>
            <p:spPr>
              <a:xfrm>
                <a:off x="5220269" y="5192376"/>
                <a:ext cx="1376516" cy="367594"/>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5" name="Google Shape;275;p42"/>
              <p:cNvSpPr txBox="1"/>
              <p:nvPr/>
            </p:nvSpPr>
            <p:spPr>
              <a:xfrm>
                <a:off x="5317728" y="5237674"/>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pic>
        <p:nvPicPr>
          <p:cNvPr id="280" name="Google Shape;280;p43"/>
          <p:cNvPicPr preferRelativeResize="0"/>
          <p:nvPr>
            <p:ph idx="2" type="pic"/>
          </p:nvPr>
        </p:nvPicPr>
        <p:blipFill rotWithShape="1">
          <a:blip r:embed="rId3">
            <a:alphaModFix/>
          </a:blip>
          <a:srcRect b="0" l="21824" r="2082" t="19742"/>
          <a:stretch/>
        </p:blipFill>
        <p:spPr>
          <a:xfrm>
            <a:off x="509156" y="1971441"/>
            <a:ext cx="3786975" cy="2662903"/>
          </a:xfrm>
          <a:prstGeom prst="rect">
            <a:avLst/>
          </a:prstGeom>
          <a:noFill/>
          <a:ln>
            <a:noFill/>
          </a:ln>
        </p:spPr>
      </p:pic>
      <p:sp>
        <p:nvSpPr>
          <p:cNvPr id="281" name="Google Shape;281;p43"/>
          <p:cNvSpPr txBox="1"/>
          <p:nvPr/>
        </p:nvSpPr>
        <p:spPr>
          <a:xfrm>
            <a:off x="1866389" y="509155"/>
            <a:ext cx="2429740" cy="810318"/>
          </a:xfrm>
          <a:prstGeom prst="rect">
            <a:avLst/>
          </a:prstGeom>
          <a:noFill/>
          <a:ln>
            <a:noFill/>
          </a:ln>
        </p:spPr>
        <p:txBody>
          <a:bodyPr anchorCtr="0" anchor="ctr" bIns="34275" lIns="68575" spcFirstLastPara="1" rIns="68575" wrap="square" tIns="34275">
            <a:noAutofit/>
          </a:bodyPr>
          <a:lstStyle/>
          <a:p>
            <a:pPr indent="0" lvl="0" marL="0" marR="0" rtl="0" algn="r">
              <a:lnSpc>
                <a:spcPct val="133333"/>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r">
              <a:lnSpc>
                <a:spcPct val="133333"/>
              </a:lnSpc>
              <a:spcBef>
                <a:spcPts val="0"/>
              </a:spcBef>
              <a:spcAft>
                <a:spcPts val="0"/>
              </a:spcAft>
              <a:buNone/>
            </a:pPr>
            <a:r>
              <a:rPr b="1" lang="en" sz="2300">
                <a:solidFill>
                  <a:schemeClr val="dk1"/>
                </a:solidFill>
                <a:latin typeface="Montserrat"/>
                <a:ea typeface="Montserrat"/>
                <a:cs typeface="Montserrat"/>
                <a:sym typeface="Montserrat"/>
              </a:rPr>
              <a:t>Service</a:t>
            </a:r>
            <a:endParaRPr sz="1100"/>
          </a:p>
        </p:txBody>
      </p:sp>
      <p:sp>
        <p:nvSpPr>
          <p:cNvPr id="282" name="Google Shape;282;p43"/>
          <p:cNvSpPr txBox="1"/>
          <p:nvPr/>
        </p:nvSpPr>
        <p:spPr>
          <a:xfrm>
            <a:off x="4826329" y="590085"/>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83" name="Google Shape;283;p43"/>
          <p:cNvGrpSpPr/>
          <p:nvPr/>
        </p:nvGrpSpPr>
        <p:grpSpPr>
          <a:xfrm>
            <a:off x="4847866" y="1796182"/>
            <a:ext cx="2807361" cy="1556615"/>
            <a:chOff x="5530392" y="2266103"/>
            <a:chExt cx="3743148" cy="2075486"/>
          </a:xfrm>
        </p:grpSpPr>
        <p:sp>
          <p:nvSpPr>
            <p:cNvPr id="284" name="Google Shape;284;p43"/>
            <p:cNvSpPr txBox="1"/>
            <p:nvPr/>
          </p:nvSpPr>
          <p:spPr>
            <a:xfrm>
              <a:off x="5530392" y="2266103"/>
              <a:ext cx="2383155"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285" name="Google Shape;285;p43"/>
            <p:cNvCxnSpPr/>
            <p:nvPr/>
          </p:nvCxnSpPr>
          <p:spPr>
            <a:xfrm>
              <a:off x="6497331" y="2703298"/>
              <a:ext cx="0" cy="1638291"/>
            </a:xfrm>
            <a:prstGeom prst="straightConnector1">
              <a:avLst/>
            </a:prstGeom>
            <a:noFill/>
            <a:ln cap="flat" cmpd="sng" w="12700">
              <a:solidFill>
                <a:srgbClr val="D8D8D8"/>
              </a:solidFill>
              <a:prstDash val="solid"/>
              <a:miter lim="800000"/>
              <a:headEnd len="sm" w="sm" type="none"/>
              <a:tailEnd len="sm" w="sm" type="none"/>
            </a:ln>
          </p:spPr>
        </p:cxnSp>
        <p:sp>
          <p:nvSpPr>
            <p:cNvPr id="286" name="Google Shape;286;p43"/>
            <p:cNvSpPr txBox="1"/>
            <p:nvPr/>
          </p:nvSpPr>
          <p:spPr>
            <a:xfrm>
              <a:off x="6815268" y="2766957"/>
              <a:ext cx="183343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287" name="Google Shape;287;p43"/>
            <p:cNvSpPr txBox="1"/>
            <p:nvPr/>
          </p:nvSpPr>
          <p:spPr>
            <a:xfrm>
              <a:off x="5530392" y="2766957"/>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288" name="Google Shape;288;p43"/>
            <p:cNvSpPr txBox="1"/>
            <p:nvPr/>
          </p:nvSpPr>
          <p:spPr>
            <a:xfrm>
              <a:off x="6815269" y="3169544"/>
              <a:ext cx="232873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289" name="Google Shape;289;p43"/>
            <p:cNvSpPr txBox="1"/>
            <p:nvPr/>
          </p:nvSpPr>
          <p:spPr>
            <a:xfrm>
              <a:off x="5530392" y="3169543"/>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290" name="Google Shape;290;p43"/>
            <p:cNvCxnSpPr/>
            <p:nvPr/>
          </p:nvCxnSpPr>
          <p:spPr>
            <a:xfrm>
              <a:off x="5530393" y="3105884"/>
              <a:ext cx="3743147" cy="0"/>
            </a:xfrm>
            <a:prstGeom prst="straightConnector1">
              <a:avLst/>
            </a:prstGeom>
            <a:noFill/>
            <a:ln cap="flat" cmpd="sng" w="12700">
              <a:solidFill>
                <a:srgbClr val="D8D8D8"/>
              </a:solidFill>
              <a:prstDash val="solid"/>
              <a:miter lim="800000"/>
              <a:headEnd len="sm" w="sm" type="none"/>
              <a:tailEnd len="sm" w="sm" type="none"/>
            </a:ln>
          </p:spPr>
        </p:cxnSp>
        <p:cxnSp>
          <p:nvCxnSpPr>
            <p:cNvPr id="291" name="Google Shape;291;p43"/>
            <p:cNvCxnSpPr/>
            <p:nvPr/>
          </p:nvCxnSpPr>
          <p:spPr>
            <a:xfrm>
              <a:off x="5530393" y="3508471"/>
              <a:ext cx="3743147" cy="0"/>
            </a:xfrm>
            <a:prstGeom prst="straightConnector1">
              <a:avLst/>
            </a:prstGeom>
            <a:noFill/>
            <a:ln cap="flat" cmpd="sng" w="12700">
              <a:solidFill>
                <a:srgbClr val="D8D8D8"/>
              </a:solidFill>
              <a:prstDash val="solid"/>
              <a:miter lim="800000"/>
              <a:headEnd len="sm" w="sm" type="none"/>
              <a:tailEnd len="sm" w="sm" type="none"/>
            </a:ln>
          </p:spPr>
        </p:cxnSp>
        <p:cxnSp>
          <p:nvCxnSpPr>
            <p:cNvPr id="292" name="Google Shape;292;p43"/>
            <p:cNvCxnSpPr/>
            <p:nvPr/>
          </p:nvCxnSpPr>
          <p:spPr>
            <a:xfrm>
              <a:off x="5530393" y="3920021"/>
              <a:ext cx="3743147" cy="0"/>
            </a:xfrm>
            <a:prstGeom prst="straightConnector1">
              <a:avLst/>
            </a:prstGeom>
            <a:noFill/>
            <a:ln cap="flat" cmpd="sng" w="12700">
              <a:solidFill>
                <a:srgbClr val="D8D8D8"/>
              </a:solidFill>
              <a:prstDash val="solid"/>
              <a:miter lim="800000"/>
              <a:headEnd len="sm" w="sm" type="none"/>
              <a:tailEnd len="sm" w="sm" type="none"/>
            </a:ln>
          </p:spPr>
        </p:cxnSp>
        <p:cxnSp>
          <p:nvCxnSpPr>
            <p:cNvPr id="293" name="Google Shape;293;p43"/>
            <p:cNvCxnSpPr/>
            <p:nvPr/>
          </p:nvCxnSpPr>
          <p:spPr>
            <a:xfrm>
              <a:off x="5530393" y="4341589"/>
              <a:ext cx="3743147" cy="0"/>
            </a:xfrm>
            <a:prstGeom prst="straightConnector1">
              <a:avLst/>
            </a:prstGeom>
            <a:noFill/>
            <a:ln cap="flat" cmpd="sng" w="12700">
              <a:solidFill>
                <a:srgbClr val="D8D8D8"/>
              </a:solidFill>
              <a:prstDash val="solid"/>
              <a:miter lim="800000"/>
              <a:headEnd len="sm" w="sm" type="none"/>
              <a:tailEnd len="sm" w="sm" type="none"/>
            </a:ln>
          </p:spPr>
        </p:cxnSp>
        <p:sp>
          <p:nvSpPr>
            <p:cNvPr id="294" name="Google Shape;294;p43"/>
            <p:cNvSpPr txBox="1"/>
            <p:nvPr/>
          </p:nvSpPr>
          <p:spPr>
            <a:xfrm>
              <a:off x="5530392" y="357213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295" name="Google Shape;295;p43"/>
            <p:cNvSpPr txBox="1"/>
            <p:nvPr/>
          </p:nvSpPr>
          <p:spPr>
            <a:xfrm>
              <a:off x="6815268" y="3581094"/>
              <a:ext cx="201631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a:t>
              </a:r>
              <a:endParaRPr sz="1100"/>
            </a:p>
          </p:txBody>
        </p:sp>
        <p:sp>
          <p:nvSpPr>
            <p:cNvPr id="296" name="Google Shape;296;p43"/>
            <p:cNvSpPr txBox="1"/>
            <p:nvPr/>
          </p:nvSpPr>
          <p:spPr>
            <a:xfrm>
              <a:off x="5530392" y="3983680"/>
              <a:ext cx="574980"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297" name="Google Shape;297;p43"/>
            <p:cNvSpPr txBox="1"/>
            <p:nvPr/>
          </p:nvSpPr>
          <p:spPr>
            <a:xfrm>
              <a:off x="6815269" y="4002660"/>
              <a:ext cx="1757232" cy="27526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Google Shape;302;p44"/>
          <p:cNvSpPr txBox="1"/>
          <p:nvPr/>
        </p:nvSpPr>
        <p:spPr>
          <a:xfrm>
            <a:off x="509155" y="3077731"/>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303" name="Google Shape;303;p44"/>
          <p:cNvCxnSpPr/>
          <p:nvPr/>
        </p:nvCxnSpPr>
        <p:spPr>
          <a:xfrm>
            <a:off x="1234359" y="3405627"/>
            <a:ext cx="0" cy="1228718"/>
          </a:xfrm>
          <a:prstGeom prst="straightConnector1">
            <a:avLst/>
          </a:prstGeom>
          <a:noFill/>
          <a:ln cap="flat" cmpd="sng" w="12700">
            <a:solidFill>
              <a:srgbClr val="BFBFBF"/>
            </a:solidFill>
            <a:prstDash val="solid"/>
            <a:miter lim="800000"/>
            <a:headEnd len="sm" w="sm" type="none"/>
            <a:tailEnd len="sm" w="sm" type="none"/>
          </a:ln>
        </p:spPr>
      </p:cxnSp>
      <p:sp>
        <p:nvSpPr>
          <p:cNvPr id="304" name="Google Shape;304;p44"/>
          <p:cNvSpPr txBox="1"/>
          <p:nvPr/>
        </p:nvSpPr>
        <p:spPr>
          <a:xfrm>
            <a:off x="1472812" y="3453371"/>
            <a:ext cx="137507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305" name="Google Shape;305;p44"/>
          <p:cNvSpPr txBox="1"/>
          <p:nvPr/>
        </p:nvSpPr>
        <p:spPr>
          <a:xfrm>
            <a:off x="509155" y="3453371"/>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06" name="Google Shape;306;p44"/>
          <p:cNvSpPr txBox="1"/>
          <p:nvPr/>
        </p:nvSpPr>
        <p:spPr>
          <a:xfrm>
            <a:off x="1472813" y="3755312"/>
            <a:ext cx="1746549"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07" name="Google Shape;307;p44"/>
          <p:cNvSpPr txBox="1"/>
          <p:nvPr/>
        </p:nvSpPr>
        <p:spPr>
          <a:xfrm>
            <a:off x="509155" y="3755311"/>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308" name="Google Shape;308;p44"/>
          <p:cNvCxnSpPr/>
          <p:nvPr/>
        </p:nvCxnSpPr>
        <p:spPr>
          <a:xfrm>
            <a:off x="509156" y="3707566"/>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09" name="Google Shape;309;p44"/>
          <p:cNvCxnSpPr/>
          <p:nvPr/>
        </p:nvCxnSpPr>
        <p:spPr>
          <a:xfrm>
            <a:off x="509156" y="4009507"/>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10" name="Google Shape;310;p44"/>
          <p:cNvCxnSpPr/>
          <p:nvPr/>
        </p:nvCxnSpPr>
        <p:spPr>
          <a:xfrm>
            <a:off x="509156" y="4318169"/>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11" name="Google Shape;311;p44"/>
          <p:cNvCxnSpPr/>
          <p:nvPr/>
        </p:nvCxnSpPr>
        <p:spPr>
          <a:xfrm>
            <a:off x="509156" y="4634345"/>
            <a:ext cx="2807360" cy="0"/>
          </a:xfrm>
          <a:prstGeom prst="straightConnector1">
            <a:avLst/>
          </a:prstGeom>
          <a:noFill/>
          <a:ln cap="flat" cmpd="sng" w="12700">
            <a:solidFill>
              <a:srgbClr val="BFBFBF"/>
            </a:solidFill>
            <a:prstDash val="solid"/>
            <a:miter lim="800000"/>
            <a:headEnd len="sm" w="sm" type="none"/>
            <a:tailEnd len="sm" w="sm" type="none"/>
          </a:ln>
        </p:spPr>
      </p:cxnSp>
      <p:sp>
        <p:nvSpPr>
          <p:cNvPr id="312" name="Google Shape;312;p44"/>
          <p:cNvSpPr txBox="1"/>
          <p:nvPr/>
        </p:nvSpPr>
        <p:spPr>
          <a:xfrm>
            <a:off x="509155" y="4057251"/>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13" name="Google Shape;313;p44"/>
          <p:cNvSpPr txBox="1"/>
          <p:nvPr/>
        </p:nvSpPr>
        <p:spPr>
          <a:xfrm>
            <a:off x="1472812" y="4063974"/>
            <a:ext cx="151223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a:t>
            </a:r>
            <a:endParaRPr sz="1100"/>
          </a:p>
        </p:txBody>
      </p:sp>
      <p:sp>
        <p:nvSpPr>
          <p:cNvPr id="314" name="Google Shape;314;p44"/>
          <p:cNvSpPr txBox="1"/>
          <p:nvPr/>
        </p:nvSpPr>
        <p:spPr>
          <a:xfrm>
            <a:off x="509155" y="4365913"/>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15" name="Google Shape;315;p44"/>
          <p:cNvSpPr txBox="1"/>
          <p:nvPr/>
        </p:nvSpPr>
        <p:spPr>
          <a:xfrm>
            <a:off x="1472813" y="4380149"/>
            <a:ext cx="131792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316" name="Google Shape;316;p44"/>
          <p:cNvSpPr txBox="1"/>
          <p:nvPr/>
        </p:nvSpPr>
        <p:spPr>
          <a:xfrm>
            <a:off x="509155" y="509154"/>
            <a:ext cx="1787366"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cxnSp>
        <p:nvCxnSpPr>
          <p:cNvPr id="317" name="Google Shape;317;p44"/>
          <p:cNvCxnSpPr/>
          <p:nvPr/>
        </p:nvCxnSpPr>
        <p:spPr>
          <a:xfrm>
            <a:off x="1234359" y="837050"/>
            <a:ext cx="0" cy="1228718"/>
          </a:xfrm>
          <a:prstGeom prst="straightConnector1">
            <a:avLst/>
          </a:prstGeom>
          <a:noFill/>
          <a:ln cap="flat" cmpd="sng" w="12700">
            <a:solidFill>
              <a:srgbClr val="BFBFBF"/>
            </a:solidFill>
            <a:prstDash val="solid"/>
            <a:miter lim="800000"/>
            <a:headEnd len="sm" w="sm" type="none"/>
            <a:tailEnd len="sm" w="sm" type="none"/>
          </a:ln>
        </p:spPr>
      </p:cxnSp>
      <p:sp>
        <p:nvSpPr>
          <p:cNvPr id="318" name="Google Shape;318;p44"/>
          <p:cNvSpPr txBox="1"/>
          <p:nvPr/>
        </p:nvSpPr>
        <p:spPr>
          <a:xfrm>
            <a:off x="1472812" y="884794"/>
            <a:ext cx="137507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sp>
        <p:nvSpPr>
          <p:cNvPr id="319" name="Google Shape;319;p44"/>
          <p:cNvSpPr txBox="1"/>
          <p:nvPr/>
        </p:nvSpPr>
        <p:spPr>
          <a:xfrm>
            <a:off x="509155" y="884794"/>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20" name="Google Shape;320;p44"/>
          <p:cNvSpPr txBox="1"/>
          <p:nvPr/>
        </p:nvSpPr>
        <p:spPr>
          <a:xfrm>
            <a:off x="1472813" y="1186735"/>
            <a:ext cx="1746549"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a:t>
            </a:r>
            <a:endParaRPr sz="1100"/>
          </a:p>
        </p:txBody>
      </p:sp>
      <p:sp>
        <p:nvSpPr>
          <p:cNvPr id="321" name="Google Shape;321;p44"/>
          <p:cNvSpPr txBox="1"/>
          <p:nvPr/>
        </p:nvSpPr>
        <p:spPr>
          <a:xfrm>
            <a:off x="509155" y="1186734"/>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cxnSp>
        <p:nvCxnSpPr>
          <p:cNvPr id="322" name="Google Shape;322;p44"/>
          <p:cNvCxnSpPr/>
          <p:nvPr/>
        </p:nvCxnSpPr>
        <p:spPr>
          <a:xfrm>
            <a:off x="509156" y="1138990"/>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23" name="Google Shape;323;p44"/>
          <p:cNvCxnSpPr/>
          <p:nvPr/>
        </p:nvCxnSpPr>
        <p:spPr>
          <a:xfrm>
            <a:off x="509156" y="1440930"/>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24" name="Google Shape;324;p44"/>
          <p:cNvCxnSpPr/>
          <p:nvPr/>
        </p:nvCxnSpPr>
        <p:spPr>
          <a:xfrm>
            <a:off x="509156" y="1749593"/>
            <a:ext cx="2807360" cy="0"/>
          </a:xfrm>
          <a:prstGeom prst="straightConnector1">
            <a:avLst/>
          </a:prstGeom>
          <a:noFill/>
          <a:ln cap="flat" cmpd="sng" w="12700">
            <a:solidFill>
              <a:srgbClr val="BFBFBF"/>
            </a:solidFill>
            <a:prstDash val="solid"/>
            <a:miter lim="800000"/>
            <a:headEnd len="sm" w="sm" type="none"/>
            <a:tailEnd len="sm" w="sm" type="none"/>
          </a:ln>
        </p:spPr>
      </p:cxnSp>
      <p:cxnSp>
        <p:nvCxnSpPr>
          <p:cNvPr id="325" name="Google Shape;325;p44"/>
          <p:cNvCxnSpPr/>
          <p:nvPr/>
        </p:nvCxnSpPr>
        <p:spPr>
          <a:xfrm>
            <a:off x="509156" y="2065769"/>
            <a:ext cx="2807360" cy="0"/>
          </a:xfrm>
          <a:prstGeom prst="straightConnector1">
            <a:avLst/>
          </a:prstGeom>
          <a:noFill/>
          <a:ln cap="flat" cmpd="sng" w="12700">
            <a:solidFill>
              <a:srgbClr val="BFBFBF"/>
            </a:solidFill>
            <a:prstDash val="solid"/>
            <a:miter lim="800000"/>
            <a:headEnd len="sm" w="sm" type="none"/>
            <a:tailEnd len="sm" w="sm" type="none"/>
          </a:ln>
        </p:spPr>
      </p:cxnSp>
      <p:sp>
        <p:nvSpPr>
          <p:cNvPr id="326" name="Google Shape;326;p44"/>
          <p:cNvSpPr txBox="1"/>
          <p:nvPr/>
        </p:nvSpPr>
        <p:spPr>
          <a:xfrm>
            <a:off x="509155" y="1488674"/>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27" name="Google Shape;327;p44"/>
          <p:cNvSpPr txBox="1"/>
          <p:nvPr/>
        </p:nvSpPr>
        <p:spPr>
          <a:xfrm>
            <a:off x="1472812" y="1495397"/>
            <a:ext cx="151223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a:t>
            </a:r>
            <a:endParaRPr sz="1100"/>
          </a:p>
        </p:txBody>
      </p:sp>
      <p:sp>
        <p:nvSpPr>
          <p:cNvPr id="328" name="Google Shape;328;p44"/>
          <p:cNvSpPr txBox="1"/>
          <p:nvPr/>
        </p:nvSpPr>
        <p:spPr>
          <a:xfrm>
            <a:off x="509155" y="1797337"/>
            <a:ext cx="431235"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+00</a:t>
            </a:r>
            <a:endParaRPr sz="1100"/>
          </a:p>
        </p:txBody>
      </p:sp>
      <p:sp>
        <p:nvSpPr>
          <p:cNvPr id="329" name="Google Shape;329;p44"/>
          <p:cNvSpPr txBox="1"/>
          <p:nvPr/>
        </p:nvSpPr>
        <p:spPr>
          <a:xfrm>
            <a:off x="1472813" y="1811572"/>
            <a:ext cx="1317924" cy="20645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a:t>
            </a:r>
            <a:endParaRPr sz="1100"/>
          </a:p>
        </p:txBody>
      </p:sp>
      <p:cxnSp>
        <p:nvCxnSpPr>
          <p:cNvPr id="330" name="Google Shape;330;p44"/>
          <p:cNvCxnSpPr/>
          <p:nvPr/>
        </p:nvCxnSpPr>
        <p:spPr>
          <a:xfrm>
            <a:off x="509156" y="2571749"/>
            <a:ext cx="2807360" cy="0"/>
          </a:xfrm>
          <a:prstGeom prst="straightConnector1">
            <a:avLst/>
          </a:prstGeom>
          <a:noFill/>
          <a:ln cap="flat" cmpd="sng" w="12700">
            <a:solidFill>
              <a:srgbClr val="BFBFBF"/>
            </a:solidFill>
            <a:prstDash val="solid"/>
            <a:miter lim="800000"/>
            <a:headEnd len="sm" w="sm" type="none"/>
            <a:tailEnd len="sm" w="sm" type="none"/>
          </a:ln>
        </p:spPr>
      </p:cxnSp>
      <p:pic>
        <p:nvPicPr>
          <p:cNvPr id="331" name="Google Shape;331;p44"/>
          <p:cNvPicPr preferRelativeResize="0"/>
          <p:nvPr>
            <p:ph idx="2" type="pic"/>
          </p:nvPr>
        </p:nvPicPr>
        <p:blipFill rotWithShape="1">
          <a:blip r:embed="rId3">
            <a:alphaModFix/>
          </a:blip>
          <a:srcRect b="0" l="12326" r="12326" t="0"/>
          <a:stretch/>
        </p:blipFill>
        <p:spPr>
          <a:xfrm>
            <a:off x="3973286" y="509155"/>
            <a:ext cx="4661555" cy="4125191"/>
          </a:xfrm>
          <a:prstGeom prst="rect">
            <a:avLst/>
          </a:prstGeom>
          <a:noFill/>
          <a:ln>
            <a:noFill/>
          </a:ln>
        </p:spPr>
      </p:pic>
      <p:sp>
        <p:nvSpPr>
          <p:cNvPr id="332" name="Google Shape;332;p44"/>
          <p:cNvSpPr/>
          <p:nvPr/>
        </p:nvSpPr>
        <p:spPr>
          <a:xfrm>
            <a:off x="3973286" y="509155"/>
            <a:ext cx="4661553" cy="4125191"/>
          </a:xfrm>
          <a:prstGeom prst="rect">
            <a:avLst/>
          </a:prstGeom>
          <a:solidFill>
            <a:schemeClr val="dk1">
              <a:alpha val="5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3" name="Google Shape;333;p44"/>
          <p:cNvSpPr txBox="1"/>
          <p:nvPr/>
        </p:nvSpPr>
        <p:spPr>
          <a:xfrm>
            <a:off x="4441916" y="2557360"/>
            <a:ext cx="2153515" cy="1617799"/>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1000">
                <a:solidFill>
                  <a:schemeClr val="lt1"/>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grpSp>
        <p:nvGrpSpPr>
          <p:cNvPr id="338" name="Google Shape;338;p45"/>
          <p:cNvGrpSpPr/>
          <p:nvPr/>
        </p:nvGrpSpPr>
        <p:grpSpPr>
          <a:xfrm>
            <a:off x="2174093" y="907778"/>
            <a:ext cx="4795813" cy="761747"/>
            <a:chOff x="1628230" y="1862208"/>
            <a:chExt cx="6394418" cy="1015663"/>
          </a:xfrm>
        </p:grpSpPr>
        <p:sp>
          <p:nvSpPr>
            <p:cNvPr id="339" name="Google Shape;339;p45"/>
            <p:cNvSpPr txBox="1"/>
            <p:nvPr/>
          </p:nvSpPr>
          <p:spPr>
            <a:xfrm>
              <a:off x="1628230" y="1862208"/>
              <a:ext cx="2143670" cy="101566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a:ea typeface="Montserrat"/>
                  <a:cs typeface="Montserrat"/>
                  <a:sym typeface="Montserrat"/>
                </a:rPr>
                <a:t>Our offers</a:t>
              </a:r>
              <a:endParaRPr sz="1100"/>
            </a:p>
          </p:txBody>
        </p:sp>
        <p:sp>
          <p:nvSpPr>
            <p:cNvPr id="340" name="Google Shape;340;p45"/>
            <p:cNvSpPr txBox="1"/>
            <p:nvPr/>
          </p:nvSpPr>
          <p:spPr>
            <a:xfrm>
              <a:off x="4450773" y="1934905"/>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
        <p:nvSpPr>
          <p:cNvPr id="341" name="Google Shape;341;p45"/>
          <p:cNvSpPr/>
          <p:nvPr/>
        </p:nvSpPr>
        <p:spPr>
          <a:xfrm>
            <a:off x="1003493" y="2571750"/>
            <a:ext cx="1607753" cy="1607753"/>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2" name="Google Shape;342;p45"/>
          <p:cNvSpPr/>
          <p:nvPr/>
        </p:nvSpPr>
        <p:spPr>
          <a:xfrm>
            <a:off x="2846580" y="2571750"/>
            <a:ext cx="1607753" cy="1607753"/>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3" name="Google Shape;343;p45"/>
          <p:cNvSpPr/>
          <p:nvPr/>
        </p:nvSpPr>
        <p:spPr>
          <a:xfrm>
            <a:off x="4689667" y="2571750"/>
            <a:ext cx="1607753" cy="1607753"/>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44" name="Google Shape;344;p45"/>
          <p:cNvSpPr/>
          <p:nvPr/>
        </p:nvSpPr>
        <p:spPr>
          <a:xfrm>
            <a:off x="6532755" y="2571750"/>
            <a:ext cx="1607753" cy="1607753"/>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45" name="Google Shape;345;p45"/>
          <p:cNvGrpSpPr/>
          <p:nvPr/>
        </p:nvGrpSpPr>
        <p:grpSpPr>
          <a:xfrm>
            <a:off x="1259681" y="3075709"/>
            <a:ext cx="1095375" cy="599834"/>
            <a:chOff x="5546725" y="3127220"/>
            <a:chExt cx="1460500" cy="799779"/>
          </a:xfrm>
        </p:grpSpPr>
        <p:sp>
          <p:nvSpPr>
            <p:cNvPr id="346" name="Google Shape;346;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47" name="Google Shape;347;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grpSp>
        <p:nvGrpSpPr>
          <p:cNvPr id="348" name="Google Shape;348;p45"/>
          <p:cNvGrpSpPr/>
          <p:nvPr/>
        </p:nvGrpSpPr>
        <p:grpSpPr>
          <a:xfrm>
            <a:off x="3102769" y="3075709"/>
            <a:ext cx="1095375" cy="599834"/>
            <a:chOff x="5546725" y="3127220"/>
            <a:chExt cx="1460500" cy="799779"/>
          </a:xfrm>
        </p:grpSpPr>
        <p:sp>
          <p:nvSpPr>
            <p:cNvPr id="349" name="Google Shape;349;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50" name="Google Shape;350;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grpSp>
        <p:nvGrpSpPr>
          <p:cNvPr id="351" name="Google Shape;351;p45"/>
          <p:cNvGrpSpPr/>
          <p:nvPr/>
        </p:nvGrpSpPr>
        <p:grpSpPr>
          <a:xfrm>
            <a:off x="4945856" y="3075709"/>
            <a:ext cx="1095375" cy="599834"/>
            <a:chOff x="5546725" y="3127220"/>
            <a:chExt cx="1460500" cy="799779"/>
          </a:xfrm>
        </p:grpSpPr>
        <p:sp>
          <p:nvSpPr>
            <p:cNvPr id="352" name="Google Shape;352;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53" name="Google Shape;353;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grpSp>
        <p:nvGrpSpPr>
          <p:cNvPr id="354" name="Google Shape;354;p45"/>
          <p:cNvGrpSpPr/>
          <p:nvPr/>
        </p:nvGrpSpPr>
        <p:grpSpPr>
          <a:xfrm>
            <a:off x="6788944" y="3075709"/>
            <a:ext cx="1095375" cy="599834"/>
            <a:chOff x="5546725" y="3127220"/>
            <a:chExt cx="1460500" cy="799779"/>
          </a:xfrm>
        </p:grpSpPr>
        <p:sp>
          <p:nvSpPr>
            <p:cNvPr id="355" name="Google Shape;355;p45"/>
            <p:cNvSpPr txBox="1"/>
            <p:nvPr/>
          </p:nvSpPr>
          <p:spPr>
            <a:xfrm>
              <a:off x="5635625" y="3127220"/>
              <a:ext cx="128270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TITLE HERE</a:t>
              </a:r>
              <a:endParaRPr b="1" sz="800">
                <a:solidFill>
                  <a:schemeClr val="lt1"/>
                </a:solidFill>
                <a:latin typeface="Montserrat Light"/>
                <a:ea typeface="Montserrat Light"/>
                <a:cs typeface="Montserrat Light"/>
                <a:sym typeface="Montserrat Light"/>
              </a:endParaRPr>
            </a:p>
          </p:txBody>
        </p:sp>
        <p:sp>
          <p:nvSpPr>
            <p:cNvPr id="356" name="Google Shape;356;p45"/>
            <p:cNvSpPr txBox="1"/>
            <p:nvPr/>
          </p:nvSpPr>
          <p:spPr>
            <a:xfrm>
              <a:off x="5546725" y="3449945"/>
              <a:ext cx="146050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$3698</a:t>
              </a:r>
              <a:endParaRPr b="1" sz="1900">
                <a:solidFill>
                  <a:schemeClr val="lt1"/>
                </a:solidFill>
                <a:latin typeface="Montserrat Light"/>
                <a:ea typeface="Montserrat Light"/>
                <a:cs typeface="Montserrat Light"/>
                <a:sym typeface="Montserrat Ligh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0" name="Shape 360"/>
        <p:cNvGrpSpPr/>
        <p:nvPr/>
      </p:nvGrpSpPr>
      <p:grpSpPr>
        <a:xfrm>
          <a:off x="0" y="0"/>
          <a:ext cx="0" cy="0"/>
          <a:chOff x="0" y="0"/>
          <a:chExt cx="0" cy="0"/>
        </a:xfrm>
      </p:grpSpPr>
      <p:grpSp>
        <p:nvGrpSpPr>
          <p:cNvPr id="361" name="Google Shape;361;p46"/>
          <p:cNvGrpSpPr/>
          <p:nvPr/>
        </p:nvGrpSpPr>
        <p:grpSpPr>
          <a:xfrm>
            <a:off x="2117406" y="2904624"/>
            <a:ext cx="1137285" cy="658626"/>
            <a:chOff x="5518785" y="3048831"/>
            <a:chExt cx="1516380" cy="878168"/>
          </a:xfrm>
        </p:grpSpPr>
        <p:sp>
          <p:nvSpPr>
            <p:cNvPr id="362" name="Google Shape;362;p46"/>
            <p:cNvSpPr txBox="1"/>
            <p:nvPr/>
          </p:nvSpPr>
          <p:spPr>
            <a:xfrm>
              <a:off x="5861685" y="3048831"/>
              <a:ext cx="83058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a:t>
              </a:r>
              <a:endParaRPr b="1" sz="800">
                <a:solidFill>
                  <a:schemeClr val="dk1"/>
                </a:solidFill>
                <a:latin typeface="Montserrat Light"/>
                <a:ea typeface="Montserrat Light"/>
                <a:cs typeface="Montserrat Light"/>
                <a:sym typeface="Montserrat Light"/>
              </a:endParaRPr>
            </a:p>
          </p:txBody>
        </p:sp>
        <p:sp>
          <p:nvSpPr>
            <p:cNvPr id="363" name="Google Shape;363;p46"/>
            <p:cNvSpPr txBox="1"/>
            <p:nvPr/>
          </p:nvSpPr>
          <p:spPr>
            <a:xfrm>
              <a:off x="5518785" y="3449945"/>
              <a:ext cx="15163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$3698</a:t>
              </a:r>
              <a:endParaRPr sz="1900">
                <a:solidFill>
                  <a:schemeClr val="dk1"/>
                </a:solidFill>
                <a:latin typeface="Montserrat Light"/>
                <a:ea typeface="Montserrat Light"/>
                <a:cs typeface="Montserrat Light"/>
                <a:sym typeface="Montserrat Light"/>
              </a:endParaRPr>
            </a:p>
          </p:txBody>
        </p:sp>
      </p:grpSp>
      <p:grpSp>
        <p:nvGrpSpPr>
          <p:cNvPr id="364" name="Google Shape;364;p46"/>
          <p:cNvGrpSpPr/>
          <p:nvPr/>
        </p:nvGrpSpPr>
        <p:grpSpPr>
          <a:xfrm>
            <a:off x="4003358" y="2904624"/>
            <a:ext cx="1137285" cy="658626"/>
            <a:chOff x="5518785" y="3048831"/>
            <a:chExt cx="1516380" cy="878168"/>
          </a:xfrm>
        </p:grpSpPr>
        <p:sp>
          <p:nvSpPr>
            <p:cNvPr id="365" name="Google Shape;365;p46"/>
            <p:cNvSpPr txBox="1"/>
            <p:nvPr/>
          </p:nvSpPr>
          <p:spPr>
            <a:xfrm>
              <a:off x="5861685" y="3048831"/>
              <a:ext cx="83058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a:t>
              </a:r>
              <a:endParaRPr b="1" sz="800">
                <a:solidFill>
                  <a:schemeClr val="dk1"/>
                </a:solidFill>
                <a:latin typeface="Montserrat Light"/>
                <a:ea typeface="Montserrat Light"/>
                <a:cs typeface="Montserrat Light"/>
                <a:sym typeface="Montserrat Light"/>
              </a:endParaRPr>
            </a:p>
          </p:txBody>
        </p:sp>
        <p:sp>
          <p:nvSpPr>
            <p:cNvPr id="366" name="Google Shape;366;p46"/>
            <p:cNvSpPr txBox="1"/>
            <p:nvPr/>
          </p:nvSpPr>
          <p:spPr>
            <a:xfrm>
              <a:off x="5518785" y="3449945"/>
              <a:ext cx="15163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$2587</a:t>
              </a:r>
              <a:endParaRPr sz="1900">
                <a:solidFill>
                  <a:schemeClr val="dk1"/>
                </a:solidFill>
                <a:latin typeface="Montserrat Light"/>
                <a:ea typeface="Montserrat Light"/>
                <a:cs typeface="Montserrat Light"/>
                <a:sym typeface="Montserrat Light"/>
              </a:endParaRPr>
            </a:p>
          </p:txBody>
        </p:sp>
      </p:grpSp>
      <p:grpSp>
        <p:nvGrpSpPr>
          <p:cNvPr id="367" name="Google Shape;367;p46"/>
          <p:cNvGrpSpPr/>
          <p:nvPr/>
        </p:nvGrpSpPr>
        <p:grpSpPr>
          <a:xfrm>
            <a:off x="5889309" y="2904624"/>
            <a:ext cx="1137285" cy="658626"/>
            <a:chOff x="5518785" y="3048831"/>
            <a:chExt cx="1516380" cy="878168"/>
          </a:xfrm>
        </p:grpSpPr>
        <p:sp>
          <p:nvSpPr>
            <p:cNvPr id="368" name="Google Shape;368;p46"/>
            <p:cNvSpPr txBox="1"/>
            <p:nvPr/>
          </p:nvSpPr>
          <p:spPr>
            <a:xfrm>
              <a:off x="5861685" y="3048831"/>
              <a:ext cx="83058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a:t>
              </a:r>
              <a:endParaRPr b="1" sz="800">
                <a:solidFill>
                  <a:schemeClr val="dk1"/>
                </a:solidFill>
                <a:latin typeface="Montserrat Light"/>
                <a:ea typeface="Montserrat Light"/>
                <a:cs typeface="Montserrat Light"/>
                <a:sym typeface="Montserrat Light"/>
              </a:endParaRPr>
            </a:p>
          </p:txBody>
        </p:sp>
        <p:sp>
          <p:nvSpPr>
            <p:cNvPr id="369" name="Google Shape;369;p46"/>
            <p:cNvSpPr txBox="1"/>
            <p:nvPr/>
          </p:nvSpPr>
          <p:spPr>
            <a:xfrm>
              <a:off x="5518785" y="3449945"/>
              <a:ext cx="151638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dk1"/>
                  </a:solidFill>
                  <a:latin typeface="Montserrat"/>
                  <a:ea typeface="Montserrat"/>
                  <a:cs typeface="Montserrat"/>
                  <a:sym typeface="Montserrat"/>
                </a:rPr>
                <a:t>$3698</a:t>
              </a:r>
              <a:endParaRPr sz="1900">
                <a:solidFill>
                  <a:schemeClr val="dk1"/>
                </a:solidFill>
                <a:latin typeface="Montserrat Light"/>
                <a:ea typeface="Montserrat Light"/>
                <a:cs typeface="Montserrat Light"/>
                <a:sym typeface="Montserrat Light"/>
              </a:endParaRPr>
            </a:p>
          </p:txBody>
        </p:sp>
      </p:grpSp>
      <p:sp>
        <p:nvSpPr>
          <p:cNvPr id="370" name="Google Shape;370;p46"/>
          <p:cNvSpPr/>
          <p:nvPr/>
        </p:nvSpPr>
        <p:spPr>
          <a:xfrm rot="2700000">
            <a:off x="3966806" y="2632312"/>
            <a:ext cx="1210387" cy="1210387"/>
          </a:xfrm>
          <a:prstGeom prst="rect">
            <a:avLst/>
          </a:prstGeom>
          <a:no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1" name="Google Shape;371;p46"/>
          <p:cNvSpPr/>
          <p:nvPr/>
        </p:nvSpPr>
        <p:spPr>
          <a:xfrm rot="2700000">
            <a:off x="5852757" y="2632313"/>
            <a:ext cx="1210387" cy="1210387"/>
          </a:xfrm>
          <a:prstGeom prst="rect">
            <a:avLst/>
          </a:prstGeom>
          <a:no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2" name="Google Shape;372;p46"/>
          <p:cNvSpPr/>
          <p:nvPr/>
        </p:nvSpPr>
        <p:spPr>
          <a:xfrm rot="2700000">
            <a:off x="2080855" y="2632312"/>
            <a:ext cx="1210387" cy="1210387"/>
          </a:xfrm>
          <a:prstGeom prst="rect">
            <a:avLst/>
          </a:prstGeom>
          <a:no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73" name="Google Shape;373;p46"/>
          <p:cNvGrpSpPr/>
          <p:nvPr/>
        </p:nvGrpSpPr>
        <p:grpSpPr>
          <a:xfrm>
            <a:off x="2174093" y="907778"/>
            <a:ext cx="4795813" cy="761747"/>
            <a:chOff x="1628230" y="1862208"/>
            <a:chExt cx="6394418" cy="1015663"/>
          </a:xfrm>
        </p:grpSpPr>
        <p:sp>
          <p:nvSpPr>
            <p:cNvPr id="374" name="Google Shape;374;p46"/>
            <p:cNvSpPr txBox="1"/>
            <p:nvPr/>
          </p:nvSpPr>
          <p:spPr>
            <a:xfrm>
              <a:off x="1628230" y="1862208"/>
              <a:ext cx="2143670" cy="101566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a:ea typeface="Montserrat"/>
                  <a:cs typeface="Montserrat"/>
                  <a:sym typeface="Montserrat"/>
                </a:rPr>
                <a:t>Our offers</a:t>
              </a:r>
              <a:endParaRPr sz="1100"/>
            </a:p>
          </p:txBody>
        </p:sp>
        <p:sp>
          <p:nvSpPr>
            <p:cNvPr id="375" name="Google Shape;375;p46"/>
            <p:cNvSpPr txBox="1"/>
            <p:nvPr/>
          </p:nvSpPr>
          <p:spPr>
            <a:xfrm>
              <a:off x="4450773" y="1934905"/>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 name="Shape 379"/>
        <p:cNvGrpSpPr/>
        <p:nvPr/>
      </p:nvGrpSpPr>
      <p:grpSpPr>
        <a:xfrm>
          <a:off x="0" y="0"/>
          <a:ext cx="0" cy="0"/>
          <a:chOff x="0" y="0"/>
          <a:chExt cx="0" cy="0"/>
        </a:xfrm>
      </p:grpSpPr>
      <p:pic>
        <p:nvPicPr>
          <p:cNvPr id="380" name="Google Shape;380;p47"/>
          <p:cNvPicPr preferRelativeResize="0"/>
          <p:nvPr>
            <p:ph idx="2" type="pic"/>
          </p:nvPr>
        </p:nvPicPr>
        <p:blipFill rotWithShape="1">
          <a:blip r:embed="rId3">
            <a:alphaModFix/>
          </a:blip>
          <a:srcRect b="16104" l="0" r="0" t="16104"/>
          <a:stretch/>
        </p:blipFill>
        <p:spPr>
          <a:xfrm>
            <a:off x="509154" y="509156"/>
            <a:ext cx="4062845" cy="4125189"/>
          </a:xfrm>
          <a:prstGeom prst="rect">
            <a:avLst/>
          </a:prstGeom>
          <a:noFill/>
          <a:ln>
            <a:noFill/>
          </a:ln>
        </p:spPr>
      </p:pic>
      <p:grpSp>
        <p:nvGrpSpPr>
          <p:cNvPr id="381" name="Google Shape;381;p47"/>
          <p:cNvGrpSpPr/>
          <p:nvPr/>
        </p:nvGrpSpPr>
        <p:grpSpPr>
          <a:xfrm>
            <a:off x="7091408" y="3130419"/>
            <a:ext cx="1250156" cy="945257"/>
            <a:chOff x="9082768" y="4500113"/>
            <a:chExt cx="1666875" cy="1260343"/>
          </a:xfrm>
        </p:grpSpPr>
        <p:grpSp>
          <p:nvGrpSpPr>
            <p:cNvPr id="382" name="Google Shape;382;p47"/>
            <p:cNvGrpSpPr/>
            <p:nvPr/>
          </p:nvGrpSpPr>
          <p:grpSpPr>
            <a:xfrm>
              <a:off x="9168492" y="4500113"/>
              <a:ext cx="1376516" cy="367594"/>
              <a:chOff x="516179" y="4660020"/>
              <a:chExt cx="1376516" cy="367594"/>
            </a:xfrm>
          </p:grpSpPr>
          <p:sp>
            <p:nvSpPr>
              <p:cNvPr id="383" name="Google Shape;383;p47"/>
              <p:cNvSpPr/>
              <p:nvPr/>
            </p:nvSpPr>
            <p:spPr>
              <a:xfrm>
                <a:off x="516179" y="4660020"/>
                <a:ext cx="1376516" cy="367594"/>
              </a:xfrm>
              <a:prstGeom prst="roundRect">
                <a:avLst>
                  <a:gd fmla="val 50000" name="adj"/>
                </a:avLst>
              </a:prstGeom>
              <a:no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4" name="Google Shape;384;p47"/>
              <p:cNvSpPr txBox="1"/>
              <p:nvPr/>
            </p:nvSpPr>
            <p:spPr>
              <a:xfrm>
                <a:off x="613638" y="4705318"/>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Light"/>
                    <a:ea typeface="Montserrat Light"/>
                    <a:cs typeface="Montserrat Light"/>
                    <a:sym typeface="Montserrat Light"/>
                  </a:rPr>
                  <a:t>TEXT HERE</a:t>
                </a:r>
                <a:endParaRPr sz="1100"/>
              </a:p>
            </p:txBody>
          </p:sp>
        </p:grpSp>
        <p:sp>
          <p:nvSpPr>
            <p:cNvPr id="385" name="Google Shape;385;p47"/>
            <p:cNvSpPr txBox="1"/>
            <p:nvPr/>
          </p:nvSpPr>
          <p:spPr>
            <a:xfrm>
              <a:off x="9082768" y="5069689"/>
              <a:ext cx="1666875"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gathered set had seasons. seas our appear him, </a:t>
              </a:r>
              <a:endParaRPr sz="1100"/>
            </a:p>
          </p:txBody>
        </p:sp>
      </p:grpSp>
      <p:sp>
        <p:nvSpPr>
          <p:cNvPr id="386" name="Google Shape;386;p47"/>
          <p:cNvSpPr txBox="1"/>
          <p:nvPr/>
        </p:nvSpPr>
        <p:spPr>
          <a:xfrm rot="-5400000">
            <a:off x="-408703" y="3163344"/>
            <a:ext cx="2303133" cy="810318"/>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Our Company</a:t>
            </a:r>
            <a:endParaRPr sz="1100"/>
          </a:p>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Portfolio</a:t>
            </a:r>
            <a:endParaRPr sz="1100"/>
          </a:p>
        </p:txBody>
      </p:sp>
      <p:pic>
        <p:nvPicPr>
          <p:cNvPr id="387" name="Google Shape;387;p47"/>
          <p:cNvPicPr preferRelativeResize="0"/>
          <p:nvPr>
            <p:ph idx="3" type="pic"/>
          </p:nvPr>
        </p:nvPicPr>
        <p:blipFill rotWithShape="1">
          <a:blip r:embed="rId4">
            <a:alphaModFix/>
          </a:blip>
          <a:srcRect b="21875" l="-104" r="103" t="1994"/>
          <a:stretch/>
        </p:blipFill>
        <p:spPr>
          <a:xfrm>
            <a:off x="4571999" y="509156"/>
            <a:ext cx="4062845" cy="2062594"/>
          </a:xfrm>
          <a:prstGeom prst="rect">
            <a:avLst/>
          </a:prstGeom>
          <a:noFill/>
          <a:ln>
            <a:noFill/>
          </a:ln>
        </p:spPr>
      </p:pic>
      <p:pic>
        <p:nvPicPr>
          <p:cNvPr id="388" name="Google Shape;388;p47"/>
          <p:cNvPicPr preferRelativeResize="0"/>
          <p:nvPr>
            <p:ph idx="4" type="pic"/>
          </p:nvPr>
        </p:nvPicPr>
        <p:blipFill rotWithShape="1">
          <a:blip r:embed="rId5">
            <a:alphaModFix/>
          </a:blip>
          <a:srcRect b="0" l="17027" r="17027" t="0"/>
          <a:stretch/>
        </p:blipFill>
        <p:spPr>
          <a:xfrm>
            <a:off x="4572000" y="2571750"/>
            <a:ext cx="2035629" cy="206259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pic>
        <p:nvPicPr>
          <p:cNvPr id="393" name="Google Shape;393;p48"/>
          <p:cNvPicPr preferRelativeResize="0"/>
          <p:nvPr>
            <p:ph idx="2" type="pic"/>
          </p:nvPr>
        </p:nvPicPr>
        <p:blipFill rotWithShape="1">
          <a:blip r:embed="rId3">
            <a:alphaModFix/>
          </a:blip>
          <a:srcRect b="0" l="16667" r="16666" t="0"/>
          <a:stretch/>
        </p:blipFill>
        <p:spPr>
          <a:xfrm>
            <a:off x="3540701" y="509156"/>
            <a:ext cx="2062596" cy="2062596"/>
          </a:xfrm>
          <a:prstGeom prst="ellipse">
            <a:avLst/>
          </a:prstGeom>
          <a:noFill/>
          <a:ln>
            <a:noFill/>
          </a:ln>
        </p:spPr>
      </p:pic>
      <p:pic>
        <p:nvPicPr>
          <p:cNvPr id="394" name="Google Shape;394;p48"/>
          <p:cNvPicPr preferRelativeResize="0"/>
          <p:nvPr>
            <p:ph idx="3" type="pic"/>
          </p:nvPr>
        </p:nvPicPr>
        <p:blipFill rotWithShape="1">
          <a:blip r:embed="rId4">
            <a:alphaModFix/>
          </a:blip>
          <a:srcRect b="0" l="21873" r="21872" t="0"/>
          <a:stretch/>
        </p:blipFill>
        <p:spPr>
          <a:xfrm>
            <a:off x="6036514" y="509156"/>
            <a:ext cx="2062596" cy="2062596"/>
          </a:xfrm>
          <a:prstGeom prst="ellipse">
            <a:avLst/>
          </a:prstGeom>
          <a:noFill/>
          <a:ln>
            <a:noFill/>
          </a:ln>
        </p:spPr>
      </p:pic>
      <p:pic>
        <p:nvPicPr>
          <p:cNvPr id="395" name="Google Shape;395;p48"/>
          <p:cNvPicPr preferRelativeResize="0"/>
          <p:nvPr>
            <p:ph idx="4" type="pic"/>
          </p:nvPr>
        </p:nvPicPr>
        <p:blipFill rotWithShape="1">
          <a:blip r:embed="rId5">
            <a:alphaModFix/>
          </a:blip>
          <a:srcRect b="0" l="16667" r="16666" t="0"/>
          <a:stretch/>
        </p:blipFill>
        <p:spPr>
          <a:xfrm>
            <a:off x="1044891" y="509156"/>
            <a:ext cx="2062596" cy="2062596"/>
          </a:xfrm>
          <a:prstGeom prst="ellipse">
            <a:avLst/>
          </a:prstGeom>
          <a:noFill/>
          <a:ln>
            <a:noFill/>
          </a:ln>
        </p:spPr>
      </p:pic>
      <p:grpSp>
        <p:nvGrpSpPr>
          <p:cNvPr id="396" name="Google Shape;396;p48"/>
          <p:cNvGrpSpPr/>
          <p:nvPr/>
        </p:nvGrpSpPr>
        <p:grpSpPr>
          <a:xfrm>
            <a:off x="6220046" y="3142809"/>
            <a:ext cx="2161954" cy="1278431"/>
            <a:chOff x="8293395" y="4190412"/>
            <a:chExt cx="2882605" cy="1704574"/>
          </a:xfrm>
        </p:grpSpPr>
        <p:sp>
          <p:nvSpPr>
            <p:cNvPr id="397" name="Google Shape;397;p48"/>
            <p:cNvSpPr txBox="1"/>
            <p:nvPr/>
          </p:nvSpPr>
          <p:spPr>
            <a:xfrm>
              <a:off x="8293395" y="4190412"/>
              <a:ext cx="288260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wherein seas our appear him, were they're and years unto doesn't creeping night lights divided void they're.</a:t>
              </a:r>
              <a:endParaRPr sz="1100"/>
            </a:p>
          </p:txBody>
        </p:sp>
        <p:grpSp>
          <p:nvGrpSpPr>
            <p:cNvPr id="398" name="Google Shape;398;p48"/>
            <p:cNvGrpSpPr/>
            <p:nvPr/>
          </p:nvGrpSpPr>
          <p:grpSpPr>
            <a:xfrm>
              <a:off x="8293395" y="5527392"/>
              <a:ext cx="1376516" cy="367594"/>
              <a:chOff x="8407695" y="5527392"/>
              <a:chExt cx="1376516" cy="367594"/>
            </a:xfrm>
          </p:grpSpPr>
          <p:sp>
            <p:nvSpPr>
              <p:cNvPr id="399" name="Google Shape;399;p48"/>
              <p:cNvSpPr/>
              <p:nvPr/>
            </p:nvSpPr>
            <p:spPr>
              <a:xfrm>
                <a:off x="8407695" y="5527392"/>
                <a:ext cx="1376516" cy="367594"/>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0" name="Google Shape;400;p48"/>
              <p:cNvSpPr txBox="1"/>
              <p:nvPr/>
            </p:nvSpPr>
            <p:spPr>
              <a:xfrm>
                <a:off x="8505154" y="5572690"/>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sp>
        <p:nvSpPr>
          <p:cNvPr id="401" name="Google Shape;401;p48"/>
          <p:cNvSpPr txBox="1"/>
          <p:nvPr/>
        </p:nvSpPr>
        <p:spPr>
          <a:xfrm>
            <a:off x="762000" y="3142809"/>
            <a:ext cx="2161954" cy="67388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wherein seas our appear him, were they're and years unto doesn't creeping night lights divided void they're.</a:t>
            </a:r>
            <a:endParaRPr sz="1100"/>
          </a:p>
        </p:txBody>
      </p:sp>
      <p:grpSp>
        <p:nvGrpSpPr>
          <p:cNvPr id="402" name="Google Shape;402;p48"/>
          <p:cNvGrpSpPr/>
          <p:nvPr/>
        </p:nvGrpSpPr>
        <p:grpSpPr>
          <a:xfrm>
            <a:off x="1891567" y="4145544"/>
            <a:ext cx="1032387" cy="275695"/>
            <a:chOff x="1130300" y="5527392"/>
            <a:chExt cx="1376516" cy="367594"/>
          </a:xfrm>
        </p:grpSpPr>
        <p:sp>
          <p:nvSpPr>
            <p:cNvPr id="403" name="Google Shape;403;p48"/>
            <p:cNvSpPr/>
            <p:nvPr/>
          </p:nvSpPr>
          <p:spPr>
            <a:xfrm>
              <a:off x="1130300" y="5527392"/>
              <a:ext cx="1376516" cy="367594"/>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4" name="Google Shape;404;p48"/>
            <p:cNvSpPr txBox="1"/>
            <p:nvPr/>
          </p:nvSpPr>
          <p:spPr>
            <a:xfrm>
              <a:off x="1227759" y="5572690"/>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sp>
        <p:nvSpPr>
          <p:cNvPr id="405" name="Google Shape;405;p48"/>
          <p:cNvSpPr txBox="1"/>
          <p:nvPr/>
        </p:nvSpPr>
        <p:spPr>
          <a:xfrm>
            <a:off x="3491024" y="3142809"/>
            <a:ext cx="2161954" cy="67388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wherein seas our appear him, were they're and years unto doesn't creeping night lights divided void they're.</a:t>
            </a:r>
            <a:endParaRPr sz="1100"/>
          </a:p>
        </p:txBody>
      </p:sp>
      <p:grpSp>
        <p:nvGrpSpPr>
          <p:cNvPr id="406" name="Google Shape;406;p48"/>
          <p:cNvGrpSpPr/>
          <p:nvPr/>
        </p:nvGrpSpPr>
        <p:grpSpPr>
          <a:xfrm>
            <a:off x="4055807" y="4145544"/>
            <a:ext cx="1032387" cy="275695"/>
            <a:chOff x="8407695" y="5527392"/>
            <a:chExt cx="1376516" cy="367594"/>
          </a:xfrm>
        </p:grpSpPr>
        <p:sp>
          <p:nvSpPr>
            <p:cNvPr id="407" name="Google Shape;407;p48"/>
            <p:cNvSpPr/>
            <p:nvPr/>
          </p:nvSpPr>
          <p:spPr>
            <a:xfrm>
              <a:off x="8407695" y="5527392"/>
              <a:ext cx="1376516" cy="367594"/>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8" name="Google Shape;408;p48"/>
            <p:cNvSpPr txBox="1"/>
            <p:nvPr/>
          </p:nvSpPr>
          <p:spPr>
            <a:xfrm>
              <a:off x="8505154" y="5572690"/>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2" name="Shape 412"/>
        <p:cNvGrpSpPr/>
        <p:nvPr/>
      </p:nvGrpSpPr>
      <p:grpSpPr>
        <a:xfrm>
          <a:off x="0" y="0"/>
          <a:ext cx="0" cy="0"/>
          <a:chOff x="0" y="0"/>
          <a:chExt cx="0" cy="0"/>
        </a:xfrm>
      </p:grpSpPr>
      <p:sp>
        <p:nvSpPr>
          <p:cNvPr id="413" name="Google Shape;413;p49"/>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14" name="Google Shape;414;p49"/>
          <p:cNvPicPr preferRelativeResize="0"/>
          <p:nvPr>
            <p:ph idx="2" type="pic"/>
          </p:nvPr>
        </p:nvPicPr>
        <p:blipFill rotWithShape="1">
          <a:blip r:embed="rId3">
            <a:alphaModFix/>
          </a:blip>
          <a:srcRect b="0" l="23000" r="23000" t="0"/>
          <a:stretch/>
        </p:blipFill>
        <p:spPr>
          <a:xfrm>
            <a:off x="5779294" y="927310"/>
            <a:ext cx="1843087" cy="1843087"/>
          </a:xfrm>
          <a:prstGeom prst="rect">
            <a:avLst/>
          </a:prstGeom>
          <a:noFill/>
          <a:ln>
            <a:noFill/>
          </a:ln>
        </p:spPr>
      </p:pic>
      <p:grpSp>
        <p:nvGrpSpPr>
          <p:cNvPr id="415" name="Google Shape;415;p49"/>
          <p:cNvGrpSpPr/>
          <p:nvPr/>
        </p:nvGrpSpPr>
        <p:grpSpPr>
          <a:xfrm>
            <a:off x="1521618" y="3316748"/>
            <a:ext cx="1543053" cy="899441"/>
            <a:chOff x="7794348" y="4979872"/>
            <a:chExt cx="2057404" cy="1199254"/>
          </a:xfrm>
        </p:grpSpPr>
        <p:sp>
          <p:nvSpPr>
            <p:cNvPr id="416" name="Google Shape;416;p49"/>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A5A5A5"/>
                  </a:solidFill>
                  <a:latin typeface="Montserrat Light"/>
                  <a:ea typeface="Montserrat Light"/>
                  <a:cs typeface="Montserrat Light"/>
                  <a:sym typeface="Montserrat Light"/>
                </a:rPr>
                <a:t>Have them for one. Living grass to for can't gathered divided void they're.</a:t>
              </a:r>
              <a:endParaRPr sz="1100"/>
            </a:p>
          </p:txBody>
        </p:sp>
        <p:sp>
          <p:nvSpPr>
            <p:cNvPr id="417" name="Google Shape;417;p49"/>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lt1"/>
                  </a:solidFill>
                  <a:latin typeface="Montserrat"/>
                  <a:ea typeface="Montserrat"/>
                  <a:cs typeface="Montserrat"/>
                  <a:sym typeface="Montserrat"/>
                </a:rPr>
                <a:t>$120</a:t>
              </a:r>
              <a:endParaRPr sz="1100"/>
            </a:p>
          </p:txBody>
        </p:sp>
      </p:grpSp>
      <p:grpSp>
        <p:nvGrpSpPr>
          <p:cNvPr id="418" name="Google Shape;418;p49"/>
          <p:cNvGrpSpPr/>
          <p:nvPr/>
        </p:nvGrpSpPr>
        <p:grpSpPr>
          <a:xfrm>
            <a:off x="5779293" y="3316748"/>
            <a:ext cx="1543053" cy="899441"/>
            <a:chOff x="7794348" y="4979872"/>
            <a:chExt cx="2057404" cy="1199254"/>
          </a:xfrm>
        </p:grpSpPr>
        <p:sp>
          <p:nvSpPr>
            <p:cNvPr id="419" name="Google Shape;419;p49"/>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divided void they're.</a:t>
              </a:r>
              <a:endParaRPr sz="1100"/>
            </a:p>
          </p:txBody>
        </p:sp>
        <p:sp>
          <p:nvSpPr>
            <p:cNvPr id="420" name="Google Shape;420;p49"/>
            <p:cNvSpPr txBox="1"/>
            <p:nvPr/>
          </p:nvSpPr>
          <p:spPr>
            <a:xfrm>
              <a:off x="7794348"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$99</a:t>
              </a:r>
              <a:endParaRPr sz="1100"/>
            </a:p>
          </p:txBody>
        </p:sp>
      </p:grpSp>
      <p:grpSp>
        <p:nvGrpSpPr>
          <p:cNvPr id="421" name="Google Shape;421;p49"/>
          <p:cNvGrpSpPr/>
          <p:nvPr/>
        </p:nvGrpSpPr>
        <p:grpSpPr>
          <a:xfrm>
            <a:off x="3800473" y="3316748"/>
            <a:ext cx="1543053" cy="899441"/>
            <a:chOff x="7794348" y="4979872"/>
            <a:chExt cx="2057404" cy="1199254"/>
          </a:xfrm>
        </p:grpSpPr>
        <p:sp>
          <p:nvSpPr>
            <p:cNvPr id="422" name="Google Shape;422;p49"/>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divided void they're.</a:t>
              </a:r>
              <a:endParaRPr sz="1100"/>
            </a:p>
          </p:txBody>
        </p:sp>
        <p:sp>
          <p:nvSpPr>
            <p:cNvPr id="423" name="Google Shape;423;p49"/>
            <p:cNvSpPr txBox="1"/>
            <p:nvPr/>
          </p:nvSpPr>
          <p:spPr>
            <a:xfrm>
              <a:off x="8050483"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$258</a:t>
              </a:r>
              <a:endParaRPr sz="1100"/>
            </a:p>
          </p:txBody>
        </p:sp>
      </p:grpSp>
      <p:pic>
        <p:nvPicPr>
          <p:cNvPr id="424" name="Google Shape;424;p49"/>
          <p:cNvPicPr preferRelativeResize="0"/>
          <p:nvPr>
            <p:ph idx="4" type="pic"/>
          </p:nvPr>
        </p:nvPicPr>
        <p:blipFill rotWithShape="1">
          <a:blip r:embed="rId4">
            <a:alphaModFix/>
          </a:blip>
          <a:srcRect b="0" l="16667" r="16666" t="0"/>
          <a:stretch/>
        </p:blipFill>
        <p:spPr>
          <a:xfrm>
            <a:off x="3650456" y="927310"/>
            <a:ext cx="1843087" cy="1843087"/>
          </a:xfrm>
          <a:prstGeom prst="rect">
            <a:avLst/>
          </a:prstGeom>
          <a:noFill/>
          <a:ln>
            <a:noFill/>
          </a:ln>
        </p:spPr>
      </p:pic>
      <p:pic>
        <p:nvPicPr>
          <p:cNvPr id="425" name="Google Shape;425;p49"/>
          <p:cNvPicPr preferRelativeResize="0"/>
          <p:nvPr>
            <p:ph idx="3" type="pic"/>
          </p:nvPr>
        </p:nvPicPr>
        <p:blipFill rotWithShape="1">
          <a:blip r:embed="rId5">
            <a:alphaModFix/>
          </a:blip>
          <a:srcRect b="0" l="28165" r="5168" t="0"/>
          <a:stretch/>
        </p:blipFill>
        <p:spPr>
          <a:xfrm>
            <a:off x="1521619" y="927310"/>
            <a:ext cx="1843087" cy="1843087"/>
          </a:xfrm>
          <a:prstGeom prst="rect">
            <a:avLst/>
          </a:prstGeom>
          <a:noFill/>
          <a:ln>
            <a:noFill/>
          </a:ln>
        </p:spPr>
      </p:pic>
      <p:sp>
        <p:nvSpPr>
          <p:cNvPr id="426" name="Google Shape;426;p49"/>
          <p:cNvSpPr/>
          <p:nvPr/>
        </p:nvSpPr>
        <p:spPr>
          <a:xfrm>
            <a:off x="5779294" y="927310"/>
            <a:ext cx="1843087" cy="1843087"/>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0" name="Shape 430"/>
        <p:cNvGrpSpPr/>
        <p:nvPr/>
      </p:nvGrpSpPr>
      <p:grpSpPr>
        <a:xfrm>
          <a:off x="0" y="0"/>
          <a:ext cx="0" cy="0"/>
          <a:chOff x="0" y="0"/>
          <a:chExt cx="0" cy="0"/>
        </a:xfrm>
      </p:grpSpPr>
      <p:sp>
        <p:nvSpPr>
          <p:cNvPr id="431" name="Google Shape;431;p50"/>
          <p:cNvSpPr/>
          <p:nvPr/>
        </p:nvSpPr>
        <p:spPr>
          <a:xfrm>
            <a:off x="4729163" y="509154"/>
            <a:ext cx="3905682" cy="4125191"/>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32" name="Google Shape;432;p50"/>
          <p:cNvGrpSpPr/>
          <p:nvPr/>
        </p:nvGrpSpPr>
        <p:grpSpPr>
          <a:xfrm>
            <a:off x="5314085" y="1388054"/>
            <a:ext cx="2678906" cy="2367393"/>
            <a:chOff x="7085446" y="1373710"/>
            <a:chExt cx="3571875" cy="3156524"/>
          </a:xfrm>
        </p:grpSpPr>
        <p:sp>
          <p:nvSpPr>
            <p:cNvPr id="433" name="Google Shape;433;p50"/>
            <p:cNvSpPr txBox="1"/>
            <p:nvPr/>
          </p:nvSpPr>
          <p:spPr>
            <a:xfrm>
              <a:off x="7085446" y="1373710"/>
              <a:ext cx="3239654" cy="1080424"/>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Data Chart</a:t>
              </a:r>
              <a:endParaRPr sz="1100"/>
            </a:p>
          </p:txBody>
        </p:sp>
        <p:sp>
          <p:nvSpPr>
            <p:cNvPr id="434" name="Google Shape;434;p50"/>
            <p:cNvSpPr txBox="1"/>
            <p:nvPr/>
          </p:nvSpPr>
          <p:spPr>
            <a:xfrm>
              <a:off x="7085446" y="2825660"/>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435" name="Google Shape;435;p50"/>
            <p:cNvGrpSpPr/>
            <p:nvPr/>
          </p:nvGrpSpPr>
          <p:grpSpPr>
            <a:xfrm>
              <a:off x="7199746" y="4162640"/>
              <a:ext cx="1376516" cy="367594"/>
              <a:chOff x="5220269" y="5192376"/>
              <a:chExt cx="1376516" cy="367594"/>
            </a:xfrm>
          </p:grpSpPr>
          <p:sp>
            <p:nvSpPr>
              <p:cNvPr id="436" name="Google Shape;436;p50"/>
              <p:cNvSpPr/>
              <p:nvPr/>
            </p:nvSpPr>
            <p:spPr>
              <a:xfrm>
                <a:off x="5220269" y="5192376"/>
                <a:ext cx="1376516" cy="367594"/>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37" name="Google Shape;437;p50"/>
              <p:cNvSpPr txBox="1"/>
              <p:nvPr/>
            </p:nvSpPr>
            <p:spPr>
              <a:xfrm>
                <a:off x="5317728" y="5237674"/>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pic>
        <p:nvPicPr>
          <p:cNvPr id="438" name="Google Shape;438;p50"/>
          <p:cNvPicPr preferRelativeResize="0"/>
          <p:nvPr/>
        </p:nvPicPr>
        <p:blipFill rotWithShape="1">
          <a:blip r:embed="rId3">
            <a:alphaModFix/>
          </a:blip>
          <a:srcRect b="0" l="0" r="0" t="0"/>
          <a:stretch/>
        </p:blipFill>
        <p:spPr>
          <a:xfrm>
            <a:off x="509156" y="509154"/>
            <a:ext cx="3578154" cy="412519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pic>
        <p:nvPicPr>
          <p:cNvPr id="125" name="Google Shape;125;p33"/>
          <p:cNvPicPr preferRelativeResize="0"/>
          <p:nvPr>
            <p:ph idx="2" type="pic"/>
          </p:nvPr>
        </p:nvPicPr>
        <p:blipFill rotWithShape="1">
          <a:blip r:embed="rId3">
            <a:alphaModFix/>
          </a:blip>
          <a:srcRect b="4761" l="66" r="4826" t="0"/>
          <a:stretch/>
        </p:blipFill>
        <p:spPr>
          <a:xfrm>
            <a:off x="0" y="0"/>
            <a:ext cx="9144000" cy="5143500"/>
          </a:xfrm>
          <a:prstGeom prst="rect">
            <a:avLst/>
          </a:prstGeom>
          <a:noFill/>
          <a:ln>
            <a:noFill/>
          </a:ln>
        </p:spPr>
      </p:pic>
      <p:sp>
        <p:nvSpPr>
          <p:cNvPr id="126" name="Google Shape;126;p33"/>
          <p:cNvSpPr/>
          <p:nvPr/>
        </p:nvSpPr>
        <p:spPr>
          <a:xfrm>
            <a:off x="0" y="0"/>
            <a:ext cx="9144000" cy="5143500"/>
          </a:xfrm>
          <a:prstGeom prst="rect">
            <a:avLst/>
          </a:prstGeom>
          <a:solidFill>
            <a:srgbClr val="262626">
              <a:alpha val="6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7" name="Google Shape;127;p33"/>
          <p:cNvSpPr txBox="1"/>
          <p:nvPr/>
        </p:nvSpPr>
        <p:spPr>
          <a:xfrm>
            <a:off x="556347" y="556347"/>
            <a:ext cx="2142797" cy="810318"/>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Your name</a:t>
            </a:r>
            <a:endParaRPr sz="1100"/>
          </a:p>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Here</a:t>
            </a:r>
            <a:endParaRPr sz="1100"/>
          </a:p>
        </p:txBody>
      </p:sp>
      <p:grpSp>
        <p:nvGrpSpPr>
          <p:cNvPr id="128" name="Google Shape;128;p33"/>
          <p:cNvGrpSpPr/>
          <p:nvPr/>
        </p:nvGrpSpPr>
        <p:grpSpPr>
          <a:xfrm>
            <a:off x="6731022" y="3139481"/>
            <a:ext cx="1903825" cy="1447672"/>
            <a:chOff x="741796" y="2482729"/>
            <a:chExt cx="2538433" cy="1930229"/>
          </a:xfrm>
        </p:grpSpPr>
        <p:sp>
          <p:nvSpPr>
            <p:cNvPr id="129" name="Google Shape;129;p33"/>
            <p:cNvSpPr txBox="1"/>
            <p:nvPr/>
          </p:nvSpPr>
          <p:spPr>
            <a:xfrm>
              <a:off x="741798" y="2910202"/>
              <a:ext cx="2538431" cy="888898"/>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waters had winged Creepiest don't subdue which i two set had seasons.</a:t>
              </a:r>
              <a:endParaRPr sz="1100"/>
            </a:p>
          </p:txBody>
        </p:sp>
        <p:sp>
          <p:nvSpPr>
            <p:cNvPr id="130" name="Google Shape;130;p33"/>
            <p:cNvSpPr txBox="1"/>
            <p:nvPr/>
          </p:nvSpPr>
          <p:spPr>
            <a:xfrm>
              <a:off x="741796" y="2482729"/>
              <a:ext cx="1935730" cy="30777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This is minimal</a:t>
              </a:r>
              <a:endParaRPr sz="1100"/>
            </a:p>
          </p:txBody>
        </p:sp>
        <p:grpSp>
          <p:nvGrpSpPr>
            <p:cNvPr id="131" name="Google Shape;131;p33"/>
            <p:cNvGrpSpPr/>
            <p:nvPr/>
          </p:nvGrpSpPr>
          <p:grpSpPr>
            <a:xfrm>
              <a:off x="772278" y="4089793"/>
              <a:ext cx="994943" cy="323165"/>
              <a:chOff x="1271779" y="5797835"/>
              <a:chExt cx="994943" cy="323165"/>
            </a:xfrm>
          </p:grpSpPr>
          <p:sp>
            <p:nvSpPr>
              <p:cNvPr id="132" name="Google Shape;132;p33"/>
              <p:cNvSpPr/>
              <p:nvPr/>
            </p:nvSpPr>
            <p:spPr>
              <a:xfrm>
                <a:off x="1271779"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133" name="Google Shape;133;p33"/>
              <p:cNvSpPr/>
              <p:nvPr/>
            </p:nvSpPr>
            <p:spPr>
              <a:xfrm>
                <a:off x="1594363"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sp>
            <p:nvSpPr>
              <p:cNvPr id="134" name="Google Shape;134;p33"/>
              <p:cNvSpPr/>
              <p:nvPr/>
            </p:nvSpPr>
            <p:spPr>
              <a:xfrm>
                <a:off x="1916947" y="5797835"/>
                <a:ext cx="349775"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100">
                    <a:latin typeface="Arial"/>
                    <a:ea typeface="Arial"/>
                    <a:cs typeface="Arial"/>
                    <a:sym typeface="Arial"/>
                  </a:rPr>
                  <a:t></a:t>
                </a:r>
                <a:endParaRPr sz="1100">
                  <a:latin typeface="Montserrat"/>
                  <a:ea typeface="Montserrat"/>
                  <a:cs typeface="Montserrat"/>
                  <a:sym typeface="Montserrat"/>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sp>
        <p:nvSpPr>
          <p:cNvPr id="443" name="Google Shape;443;p51"/>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44" name="Google Shape;444;p51"/>
          <p:cNvPicPr preferRelativeResize="0"/>
          <p:nvPr/>
        </p:nvPicPr>
        <p:blipFill rotWithShape="1">
          <a:blip r:embed="rId3">
            <a:alphaModFix/>
          </a:blip>
          <a:srcRect b="0" l="0" r="0" t="0"/>
          <a:stretch/>
        </p:blipFill>
        <p:spPr>
          <a:xfrm>
            <a:off x="3900488" y="509154"/>
            <a:ext cx="4734358" cy="4125191"/>
          </a:xfrm>
          <a:prstGeom prst="rect">
            <a:avLst/>
          </a:prstGeom>
          <a:noFill/>
          <a:ln>
            <a:noFill/>
          </a:ln>
        </p:spPr>
      </p:pic>
      <p:grpSp>
        <p:nvGrpSpPr>
          <p:cNvPr id="445" name="Google Shape;445;p51"/>
          <p:cNvGrpSpPr/>
          <p:nvPr/>
        </p:nvGrpSpPr>
        <p:grpSpPr>
          <a:xfrm>
            <a:off x="509156" y="1388054"/>
            <a:ext cx="2678906" cy="2367393"/>
            <a:chOff x="7085446" y="1373710"/>
            <a:chExt cx="3571875" cy="3156524"/>
          </a:xfrm>
        </p:grpSpPr>
        <p:sp>
          <p:nvSpPr>
            <p:cNvPr id="446" name="Google Shape;446;p51"/>
            <p:cNvSpPr txBox="1"/>
            <p:nvPr/>
          </p:nvSpPr>
          <p:spPr>
            <a:xfrm>
              <a:off x="7085446" y="1373710"/>
              <a:ext cx="3239654" cy="1080424"/>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Our Company</a:t>
              </a:r>
              <a:endParaRPr sz="1100"/>
            </a:p>
            <a:p>
              <a:pPr indent="0" lvl="0" marL="0" marR="0" rtl="0" algn="l">
                <a:lnSpc>
                  <a:spcPct val="133333"/>
                </a:lnSpc>
                <a:spcBef>
                  <a:spcPts val="0"/>
                </a:spcBef>
                <a:spcAft>
                  <a:spcPts val="0"/>
                </a:spcAft>
                <a:buNone/>
              </a:pPr>
              <a:r>
                <a:rPr b="1" lang="en" sz="2300">
                  <a:solidFill>
                    <a:schemeClr val="lt1"/>
                  </a:solidFill>
                  <a:latin typeface="Montserrat"/>
                  <a:ea typeface="Montserrat"/>
                  <a:cs typeface="Montserrat"/>
                  <a:sym typeface="Montserrat"/>
                </a:rPr>
                <a:t>Data Chart</a:t>
              </a:r>
              <a:endParaRPr sz="1100"/>
            </a:p>
          </p:txBody>
        </p:sp>
        <p:sp>
          <p:nvSpPr>
            <p:cNvPr id="447" name="Google Shape;447;p51"/>
            <p:cNvSpPr txBox="1"/>
            <p:nvPr/>
          </p:nvSpPr>
          <p:spPr>
            <a:xfrm>
              <a:off x="7085446" y="2825660"/>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448" name="Google Shape;448;p51"/>
            <p:cNvGrpSpPr/>
            <p:nvPr/>
          </p:nvGrpSpPr>
          <p:grpSpPr>
            <a:xfrm>
              <a:off x="7199746" y="4162640"/>
              <a:ext cx="1376516" cy="367594"/>
              <a:chOff x="5220269" y="5192376"/>
              <a:chExt cx="1376516" cy="367594"/>
            </a:xfrm>
          </p:grpSpPr>
          <p:sp>
            <p:nvSpPr>
              <p:cNvPr id="449" name="Google Shape;449;p51"/>
              <p:cNvSpPr/>
              <p:nvPr/>
            </p:nvSpPr>
            <p:spPr>
              <a:xfrm>
                <a:off x="5220269" y="5192376"/>
                <a:ext cx="1376516" cy="367594"/>
              </a:xfrm>
              <a:prstGeom prst="roundRect">
                <a:avLst>
                  <a:gd fmla="val 5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0" name="Google Shape;450;p51"/>
              <p:cNvSpPr txBox="1"/>
              <p:nvPr/>
            </p:nvSpPr>
            <p:spPr>
              <a:xfrm>
                <a:off x="5317728" y="5237674"/>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4" name="Shape 454"/>
        <p:cNvGrpSpPr/>
        <p:nvPr/>
      </p:nvGrpSpPr>
      <p:grpSpPr>
        <a:xfrm>
          <a:off x="0" y="0"/>
          <a:ext cx="0" cy="0"/>
          <a:chOff x="0" y="0"/>
          <a:chExt cx="0" cy="0"/>
        </a:xfrm>
      </p:grpSpPr>
      <p:sp>
        <p:nvSpPr>
          <p:cNvPr id="455" name="Google Shape;455;p52"/>
          <p:cNvSpPr/>
          <p:nvPr/>
        </p:nvSpPr>
        <p:spPr>
          <a:xfrm>
            <a:off x="0" y="0"/>
            <a:ext cx="9144000" cy="5143500"/>
          </a:xfrm>
          <a:prstGeom prst="rect">
            <a:avLst/>
          </a:prstGeom>
          <a:solidFill>
            <a:srgbClr val="262626">
              <a:alpha val="9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56" name="Google Shape;456;p52"/>
          <p:cNvGrpSpPr/>
          <p:nvPr/>
        </p:nvGrpSpPr>
        <p:grpSpPr>
          <a:xfrm>
            <a:off x="3571875" y="2263141"/>
            <a:ext cx="2000250" cy="1959061"/>
            <a:chOff x="7195607" y="3174629"/>
            <a:chExt cx="2667000" cy="2612081"/>
          </a:xfrm>
        </p:grpSpPr>
        <p:sp>
          <p:nvSpPr>
            <p:cNvPr id="457" name="Google Shape;457;p52"/>
            <p:cNvSpPr/>
            <p:nvPr/>
          </p:nvSpPr>
          <p:spPr>
            <a:xfrm>
              <a:off x="7195607" y="3174629"/>
              <a:ext cx="2667000" cy="822959"/>
            </a:xfrm>
            <a:prstGeom prst="roundRect">
              <a:avLst>
                <a:gd fmla="val 50000" name="adj"/>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8" name="Google Shape;458;p52"/>
            <p:cNvSpPr txBox="1"/>
            <p:nvPr/>
          </p:nvSpPr>
          <p:spPr>
            <a:xfrm>
              <a:off x="7195607" y="3232165"/>
              <a:ext cx="2667000" cy="255454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000">
                  <a:solidFill>
                    <a:schemeClr val="lt1"/>
                  </a:solidFill>
                  <a:latin typeface="Montserrat"/>
                  <a:ea typeface="Montserrat"/>
                  <a:cs typeface="Montserrat"/>
                  <a:sym typeface="Montserrat"/>
                </a:rPr>
                <a:t>Have Any Question?</a:t>
              </a:r>
              <a:endParaRPr sz="1100"/>
            </a:p>
          </p:txBody>
        </p:sp>
      </p:gr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2" name="Shape 462"/>
        <p:cNvGrpSpPr/>
        <p:nvPr/>
      </p:nvGrpSpPr>
      <p:grpSpPr>
        <a:xfrm>
          <a:off x="0" y="0"/>
          <a:ext cx="0" cy="0"/>
          <a:chOff x="0" y="0"/>
          <a:chExt cx="0" cy="0"/>
        </a:xfrm>
      </p:grpSpPr>
      <p:sp>
        <p:nvSpPr>
          <p:cNvPr id="463" name="Google Shape;463;p53"/>
          <p:cNvSpPr/>
          <p:nvPr/>
        </p:nvSpPr>
        <p:spPr>
          <a:xfrm>
            <a:off x="2551471" y="2263141"/>
            <a:ext cx="4041058" cy="617219"/>
          </a:xfrm>
          <a:prstGeom prst="roundRect">
            <a:avLst>
              <a:gd fmla="val 50000" name="adj"/>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4" name="Google Shape;464;p53"/>
          <p:cNvSpPr txBox="1"/>
          <p:nvPr/>
        </p:nvSpPr>
        <p:spPr>
          <a:xfrm>
            <a:off x="2886074" y="2392855"/>
            <a:ext cx="3371852"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7F7F7F"/>
                </a:solidFill>
                <a:latin typeface="Montserrat"/>
                <a:ea typeface="Montserrat"/>
                <a:cs typeface="Montserrat"/>
                <a:sym typeface="Montserrat"/>
              </a:rPr>
              <a:t>www.example.com</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pic>
        <p:nvPicPr>
          <p:cNvPr id="139" name="Google Shape;139;p34"/>
          <p:cNvPicPr preferRelativeResize="0"/>
          <p:nvPr>
            <p:ph idx="2" type="pic"/>
          </p:nvPr>
        </p:nvPicPr>
        <p:blipFill rotWithShape="1">
          <a:blip r:embed="rId3">
            <a:alphaModFix/>
          </a:blip>
          <a:srcRect b="0" l="18644" r="1176" t="0"/>
          <a:stretch/>
        </p:blipFill>
        <p:spPr>
          <a:xfrm>
            <a:off x="1433812" y="509156"/>
            <a:ext cx="4959844" cy="4125189"/>
          </a:xfrm>
          <a:prstGeom prst="rect">
            <a:avLst/>
          </a:prstGeom>
          <a:noFill/>
          <a:ln>
            <a:noFill/>
          </a:ln>
        </p:spPr>
      </p:pic>
      <p:sp>
        <p:nvSpPr>
          <p:cNvPr id="140" name="Google Shape;140;p34"/>
          <p:cNvSpPr txBox="1"/>
          <p:nvPr/>
        </p:nvSpPr>
        <p:spPr>
          <a:xfrm rot="-5400000">
            <a:off x="-99348" y="3610341"/>
            <a:ext cx="1632509" cy="415498"/>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Welcome</a:t>
            </a:r>
            <a:endParaRPr sz="1100"/>
          </a:p>
        </p:txBody>
      </p:sp>
      <p:grpSp>
        <p:nvGrpSpPr>
          <p:cNvPr id="141" name="Google Shape;141;p34"/>
          <p:cNvGrpSpPr/>
          <p:nvPr/>
        </p:nvGrpSpPr>
        <p:grpSpPr>
          <a:xfrm>
            <a:off x="6880843" y="509156"/>
            <a:ext cx="1748808" cy="1580010"/>
            <a:chOff x="9174457" y="678874"/>
            <a:chExt cx="2331744" cy="2106680"/>
          </a:xfrm>
        </p:grpSpPr>
        <p:grpSp>
          <p:nvGrpSpPr>
            <p:cNvPr id="142" name="Google Shape;142;p34"/>
            <p:cNvGrpSpPr/>
            <p:nvPr/>
          </p:nvGrpSpPr>
          <p:grpSpPr>
            <a:xfrm>
              <a:off x="9300651" y="678874"/>
              <a:ext cx="1299210" cy="419100"/>
              <a:chOff x="897254" y="4112823"/>
              <a:chExt cx="1299210" cy="419100"/>
            </a:xfrm>
          </p:grpSpPr>
          <p:sp>
            <p:nvSpPr>
              <p:cNvPr id="143" name="Google Shape;143;p34"/>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4" name="Google Shape;144;p34"/>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45" name="Google Shape;145;p34"/>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pic>
        <p:nvPicPr>
          <p:cNvPr id="150" name="Google Shape;150;p35"/>
          <p:cNvPicPr preferRelativeResize="0"/>
          <p:nvPr>
            <p:ph idx="4" type="pic"/>
          </p:nvPr>
        </p:nvPicPr>
        <p:blipFill rotWithShape="1">
          <a:blip r:embed="rId3">
            <a:alphaModFix/>
          </a:blip>
          <a:srcRect b="0" l="16532" r="16531" t="0"/>
          <a:stretch/>
        </p:blipFill>
        <p:spPr>
          <a:xfrm>
            <a:off x="2359969" y="509156"/>
            <a:ext cx="2017203" cy="2017203"/>
          </a:xfrm>
          <a:prstGeom prst="rect">
            <a:avLst/>
          </a:prstGeom>
          <a:noFill/>
          <a:ln>
            <a:noFill/>
          </a:ln>
        </p:spPr>
      </p:pic>
      <p:pic>
        <p:nvPicPr>
          <p:cNvPr id="151" name="Google Shape;151;p35"/>
          <p:cNvPicPr preferRelativeResize="0"/>
          <p:nvPr>
            <p:ph idx="2" type="pic"/>
          </p:nvPr>
        </p:nvPicPr>
        <p:blipFill rotWithShape="1">
          <a:blip r:embed="rId4">
            <a:alphaModFix/>
          </a:blip>
          <a:srcRect b="15625" l="0" r="0" t="15625"/>
          <a:stretch/>
        </p:blipFill>
        <p:spPr>
          <a:xfrm>
            <a:off x="4488806" y="509156"/>
            <a:ext cx="2017203" cy="2017203"/>
          </a:xfrm>
          <a:prstGeom prst="rect">
            <a:avLst/>
          </a:prstGeom>
          <a:noFill/>
          <a:ln>
            <a:noFill/>
          </a:ln>
        </p:spPr>
      </p:pic>
      <p:pic>
        <p:nvPicPr>
          <p:cNvPr id="152" name="Google Shape;152;p35"/>
          <p:cNvPicPr preferRelativeResize="0"/>
          <p:nvPr>
            <p:ph idx="3" type="pic"/>
          </p:nvPr>
        </p:nvPicPr>
        <p:blipFill rotWithShape="1">
          <a:blip r:embed="rId5">
            <a:alphaModFix/>
          </a:blip>
          <a:srcRect b="0" l="19966" r="19966" t="0"/>
          <a:stretch/>
        </p:blipFill>
        <p:spPr>
          <a:xfrm>
            <a:off x="6617644" y="509156"/>
            <a:ext cx="2017203" cy="2017203"/>
          </a:xfrm>
          <a:prstGeom prst="rect">
            <a:avLst/>
          </a:prstGeom>
          <a:noFill/>
          <a:ln>
            <a:noFill/>
          </a:ln>
        </p:spPr>
      </p:pic>
      <p:grpSp>
        <p:nvGrpSpPr>
          <p:cNvPr id="153" name="Google Shape;153;p35"/>
          <p:cNvGrpSpPr/>
          <p:nvPr/>
        </p:nvGrpSpPr>
        <p:grpSpPr>
          <a:xfrm>
            <a:off x="2359969" y="3054335"/>
            <a:ext cx="1748808" cy="1580010"/>
            <a:chOff x="9174457" y="678874"/>
            <a:chExt cx="2331744" cy="2106680"/>
          </a:xfrm>
        </p:grpSpPr>
        <p:grpSp>
          <p:nvGrpSpPr>
            <p:cNvPr id="154" name="Google Shape;154;p35"/>
            <p:cNvGrpSpPr/>
            <p:nvPr/>
          </p:nvGrpSpPr>
          <p:grpSpPr>
            <a:xfrm>
              <a:off x="9300651" y="678874"/>
              <a:ext cx="1299210" cy="419100"/>
              <a:chOff x="897254" y="4112823"/>
              <a:chExt cx="1299210" cy="419100"/>
            </a:xfrm>
          </p:grpSpPr>
          <p:sp>
            <p:nvSpPr>
              <p:cNvPr id="155" name="Google Shape;155;p35"/>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56" name="Google Shape;156;p35"/>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57" name="Google Shape;157;p35"/>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grpSp>
        <p:nvGrpSpPr>
          <p:cNvPr id="158" name="Google Shape;158;p35"/>
          <p:cNvGrpSpPr/>
          <p:nvPr/>
        </p:nvGrpSpPr>
        <p:grpSpPr>
          <a:xfrm>
            <a:off x="4488806" y="3054335"/>
            <a:ext cx="1748808" cy="1580010"/>
            <a:chOff x="9174457" y="678874"/>
            <a:chExt cx="2331744" cy="2106680"/>
          </a:xfrm>
        </p:grpSpPr>
        <p:grpSp>
          <p:nvGrpSpPr>
            <p:cNvPr id="159" name="Google Shape;159;p35"/>
            <p:cNvGrpSpPr/>
            <p:nvPr/>
          </p:nvGrpSpPr>
          <p:grpSpPr>
            <a:xfrm>
              <a:off x="9300651" y="678874"/>
              <a:ext cx="1299210" cy="419100"/>
              <a:chOff x="897254" y="4112823"/>
              <a:chExt cx="1299210" cy="419100"/>
            </a:xfrm>
          </p:grpSpPr>
          <p:sp>
            <p:nvSpPr>
              <p:cNvPr id="160" name="Google Shape;160;p35"/>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1" name="Google Shape;161;p35"/>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62" name="Google Shape;162;p35"/>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grpSp>
        <p:nvGrpSpPr>
          <p:cNvPr id="163" name="Google Shape;163;p35"/>
          <p:cNvGrpSpPr/>
          <p:nvPr/>
        </p:nvGrpSpPr>
        <p:grpSpPr>
          <a:xfrm>
            <a:off x="6617644" y="3054335"/>
            <a:ext cx="1748808" cy="1580010"/>
            <a:chOff x="9174457" y="678874"/>
            <a:chExt cx="2331744" cy="2106680"/>
          </a:xfrm>
        </p:grpSpPr>
        <p:grpSp>
          <p:nvGrpSpPr>
            <p:cNvPr id="164" name="Google Shape;164;p35"/>
            <p:cNvGrpSpPr/>
            <p:nvPr/>
          </p:nvGrpSpPr>
          <p:grpSpPr>
            <a:xfrm>
              <a:off x="9300651" y="678874"/>
              <a:ext cx="1299210" cy="419100"/>
              <a:chOff x="897254" y="4112823"/>
              <a:chExt cx="1299210" cy="419100"/>
            </a:xfrm>
          </p:grpSpPr>
          <p:sp>
            <p:nvSpPr>
              <p:cNvPr id="165" name="Google Shape;165;p35"/>
              <p:cNvSpPr/>
              <p:nvPr/>
            </p:nvSpPr>
            <p:spPr>
              <a:xfrm>
                <a:off x="897254" y="4112823"/>
                <a:ext cx="1299210" cy="419100"/>
              </a:xfrm>
              <a:prstGeom prst="rect">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6" name="Google Shape;166;p35"/>
              <p:cNvSpPr txBox="1"/>
              <p:nvPr/>
            </p:nvSpPr>
            <p:spPr>
              <a:xfrm>
                <a:off x="1030858" y="4183873"/>
                <a:ext cx="1032001" cy="27699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Explore</a:t>
                </a:r>
                <a:endParaRPr sz="1100"/>
              </a:p>
            </p:txBody>
          </p:sp>
        </p:grpSp>
        <p:sp>
          <p:nvSpPr>
            <p:cNvPr id="167" name="Google Shape;167;p35"/>
            <p:cNvSpPr txBox="1"/>
            <p:nvPr/>
          </p:nvSpPr>
          <p:spPr>
            <a:xfrm>
              <a:off x="9174457" y="1486288"/>
              <a:ext cx="2331744" cy="1299266"/>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
        <p:nvSpPr>
          <p:cNvPr id="168" name="Google Shape;168;p35"/>
          <p:cNvSpPr txBox="1"/>
          <p:nvPr/>
        </p:nvSpPr>
        <p:spPr>
          <a:xfrm rot="-5400000">
            <a:off x="892561" y="1568106"/>
            <a:ext cx="1154758" cy="76174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AboutUs</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2" name="Shape 172"/>
        <p:cNvGrpSpPr/>
        <p:nvPr/>
      </p:nvGrpSpPr>
      <p:grpSpPr>
        <a:xfrm>
          <a:off x="0" y="0"/>
          <a:ext cx="0" cy="0"/>
          <a:chOff x="0" y="0"/>
          <a:chExt cx="0" cy="0"/>
        </a:xfrm>
      </p:grpSpPr>
      <p:pic>
        <p:nvPicPr>
          <p:cNvPr id="173" name="Google Shape;173;p36"/>
          <p:cNvPicPr preferRelativeResize="0"/>
          <p:nvPr>
            <p:ph idx="4" type="pic"/>
          </p:nvPr>
        </p:nvPicPr>
        <p:blipFill rotWithShape="1">
          <a:blip r:embed="rId3">
            <a:alphaModFix/>
          </a:blip>
          <a:srcRect b="36673" l="30813" r="30633" t="5481"/>
          <a:stretch/>
        </p:blipFill>
        <p:spPr>
          <a:xfrm>
            <a:off x="3555704" y="2005217"/>
            <a:ext cx="1208315" cy="1208315"/>
          </a:xfrm>
          <a:prstGeom prst="ellipse">
            <a:avLst/>
          </a:prstGeom>
          <a:noFill/>
          <a:ln>
            <a:noFill/>
          </a:ln>
        </p:spPr>
      </p:pic>
      <p:pic>
        <p:nvPicPr>
          <p:cNvPr id="174" name="Google Shape;174;p36"/>
          <p:cNvPicPr preferRelativeResize="0"/>
          <p:nvPr>
            <p:ph idx="2" type="pic"/>
          </p:nvPr>
        </p:nvPicPr>
        <p:blipFill rotWithShape="1">
          <a:blip r:embed="rId4">
            <a:alphaModFix/>
          </a:blip>
          <a:srcRect b="33426" l="33850" r="22835" t="1538"/>
          <a:stretch/>
        </p:blipFill>
        <p:spPr>
          <a:xfrm>
            <a:off x="5026296" y="2005217"/>
            <a:ext cx="1208315" cy="1208315"/>
          </a:xfrm>
          <a:prstGeom prst="ellipse">
            <a:avLst/>
          </a:prstGeom>
          <a:noFill/>
          <a:ln>
            <a:noFill/>
          </a:ln>
        </p:spPr>
      </p:pic>
      <p:pic>
        <p:nvPicPr>
          <p:cNvPr id="175" name="Google Shape;175;p36"/>
          <p:cNvPicPr preferRelativeResize="0"/>
          <p:nvPr>
            <p:ph idx="3" type="pic"/>
          </p:nvPr>
        </p:nvPicPr>
        <p:blipFill rotWithShape="1">
          <a:blip r:embed="rId5">
            <a:alphaModFix/>
          </a:blip>
          <a:srcRect b="31231" l="23280" r="31624" t="1217"/>
          <a:stretch/>
        </p:blipFill>
        <p:spPr>
          <a:xfrm>
            <a:off x="6496888" y="2005217"/>
            <a:ext cx="1208315" cy="1208315"/>
          </a:xfrm>
          <a:prstGeom prst="ellipse">
            <a:avLst/>
          </a:prstGeom>
          <a:noFill/>
          <a:ln>
            <a:noFill/>
          </a:ln>
        </p:spPr>
      </p:pic>
      <p:grpSp>
        <p:nvGrpSpPr>
          <p:cNvPr id="176" name="Google Shape;176;p36"/>
          <p:cNvGrpSpPr/>
          <p:nvPr/>
        </p:nvGrpSpPr>
        <p:grpSpPr>
          <a:xfrm>
            <a:off x="1438797" y="853256"/>
            <a:ext cx="4795813" cy="761747"/>
            <a:chOff x="1628230" y="1862208"/>
            <a:chExt cx="6394418" cy="1015663"/>
          </a:xfrm>
        </p:grpSpPr>
        <p:sp>
          <p:nvSpPr>
            <p:cNvPr id="177" name="Google Shape;177;p36"/>
            <p:cNvSpPr txBox="1"/>
            <p:nvPr/>
          </p:nvSpPr>
          <p:spPr>
            <a:xfrm>
              <a:off x="1628230" y="1862208"/>
              <a:ext cx="2143670" cy="101566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2300">
                  <a:solidFill>
                    <a:schemeClr val="dk1"/>
                  </a:solidFill>
                  <a:latin typeface="Montserrat"/>
                  <a:ea typeface="Montserrat"/>
                  <a:cs typeface="Montserrat"/>
                  <a:sym typeface="Montserrat"/>
                </a:rPr>
                <a:t>Team Members</a:t>
              </a:r>
              <a:endParaRPr sz="1100"/>
            </a:p>
          </p:txBody>
        </p:sp>
        <p:sp>
          <p:nvSpPr>
            <p:cNvPr id="178" name="Google Shape;178;p36"/>
            <p:cNvSpPr txBox="1"/>
            <p:nvPr/>
          </p:nvSpPr>
          <p:spPr>
            <a:xfrm>
              <a:off x="4450773" y="1934905"/>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grpSp>
        <p:nvGrpSpPr>
          <p:cNvPr id="179" name="Google Shape;179;p36"/>
          <p:cNvGrpSpPr/>
          <p:nvPr/>
        </p:nvGrpSpPr>
        <p:grpSpPr>
          <a:xfrm>
            <a:off x="3555705" y="3480220"/>
            <a:ext cx="981086" cy="810025"/>
            <a:chOff x="7794349" y="4979872"/>
            <a:chExt cx="1308115" cy="1080033"/>
          </a:xfrm>
        </p:grpSpPr>
        <p:sp>
          <p:nvSpPr>
            <p:cNvPr id="180" name="Google Shape;180;p36"/>
            <p:cNvSpPr txBox="1"/>
            <p:nvPr/>
          </p:nvSpPr>
          <p:spPr>
            <a:xfrm>
              <a:off x="7794349" y="5369138"/>
              <a:ext cx="1308115"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divided void</a:t>
              </a:r>
              <a:endParaRPr sz="1100"/>
            </a:p>
          </p:txBody>
        </p:sp>
        <p:sp>
          <p:nvSpPr>
            <p:cNvPr id="181" name="Google Shape;181;p36"/>
            <p:cNvSpPr txBox="1"/>
            <p:nvPr/>
          </p:nvSpPr>
          <p:spPr>
            <a:xfrm>
              <a:off x="7794349" y="4979872"/>
              <a:ext cx="11290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Your Name</a:t>
              </a:r>
              <a:endParaRPr sz="1100"/>
            </a:p>
          </p:txBody>
        </p:sp>
      </p:grpSp>
      <p:grpSp>
        <p:nvGrpSpPr>
          <p:cNvPr id="182" name="Google Shape;182;p36"/>
          <p:cNvGrpSpPr/>
          <p:nvPr/>
        </p:nvGrpSpPr>
        <p:grpSpPr>
          <a:xfrm>
            <a:off x="5026296" y="3480220"/>
            <a:ext cx="981086" cy="810025"/>
            <a:chOff x="7794349" y="4979872"/>
            <a:chExt cx="1308115" cy="1080033"/>
          </a:xfrm>
        </p:grpSpPr>
        <p:sp>
          <p:nvSpPr>
            <p:cNvPr id="183" name="Google Shape;183;p36"/>
            <p:cNvSpPr txBox="1"/>
            <p:nvPr/>
          </p:nvSpPr>
          <p:spPr>
            <a:xfrm>
              <a:off x="7794349" y="5369138"/>
              <a:ext cx="1308115"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divided void</a:t>
              </a:r>
              <a:endParaRPr sz="1100"/>
            </a:p>
          </p:txBody>
        </p:sp>
        <p:sp>
          <p:nvSpPr>
            <p:cNvPr id="184" name="Google Shape;184;p36"/>
            <p:cNvSpPr txBox="1"/>
            <p:nvPr/>
          </p:nvSpPr>
          <p:spPr>
            <a:xfrm>
              <a:off x="7794349" y="4979872"/>
              <a:ext cx="11290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Your Name</a:t>
              </a:r>
              <a:endParaRPr sz="1100"/>
            </a:p>
          </p:txBody>
        </p:sp>
      </p:grpSp>
      <p:grpSp>
        <p:nvGrpSpPr>
          <p:cNvPr id="185" name="Google Shape;185;p36"/>
          <p:cNvGrpSpPr/>
          <p:nvPr/>
        </p:nvGrpSpPr>
        <p:grpSpPr>
          <a:xfrm>
            <a:off x="6496888" y="3480220"/>
            <a:ext cx="981086" cy="810025"/>
            <a:chOff x="7794349" y="4979872"/>
            <a:chExt cx="1308115" cy="1080033"/>
          </a:xfrm>
        </p:grpSpPr>
        <p:sp>
          <p:nvSpPr>
            <p:cNvPr id="186" name="Google Shape;186;p36"/>
            <p:cNvSpPr txBox="1"/>
            <p:nvPr/>
          </p:nvSpPr>
          <p:spPr>
            <a:xfrm>
              <a:off x="7794349" y="5369138"/>
              <a:ext cx="1308115" cy="69076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divided void</a:t>
              </a:r>
              <a:endParaRPr sz="1100"/>
            </a:p>
          </p:txBody>
        </p:sp>
        <p:sp>
          <p:nvSpPr>
            <p:cNvPr id="187" name="Google Shape;187;p36"/>
            <p:cNvSpPr txBox="1"/>
            <p:nvPr/>
          </p:nvSpPr>
          <p:spPr>
            <a:xfrm>
              <a:off x="7794349" y="4979872"/>
              <a:ext cx="1129046"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900">
                  <a:solidFill>
                    <a:schemeClr val="dk1"/>
                  </a:solidFill>
                  <a:latin typeface="Montserrat"/>
                  <a:ea typeface="Montserrat"/>
                  <a:cs typeface="Montserrat"/>
                  <a:sym typeface="Montserrat"/>
                </a:rPr>
                <a:t>Your Name</a:t>
              </a:r>
              <a:endParaRPr sz="1100"/>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 name="Shape 191"/>
        <p:cNvGrpSpPr/>
        <p:nvPr/>
      </p:nvGrpSpPr>
      <p:grpSpPr>
        <a:xfrm>
          <a:off x="0" y="0"/>
          <a:ext cx="0" cy="0"/>
          <a:chOff x="0" y="0"/>
          <a:chExt cx="0" cy="0"/>
        </a:xfrm>
      </p:grpSpPr>
      <p:pic>
        <p:nvPicPr>
          <p:cNvPr id="192" name="Google Shape;192;p37"/>
          <p:cNvPicPr preferRelativeResize="0"/>
          <p:nvPr>
            <p:ph idx="2" type="pic"/>
          </p:nvPr>
        </p:nvPicPr>
        <p:blipFill rotWithShape="1">
          <a:blip r:embed="rId3">
            <a:alphaModFix/>
          </a:blip>
          <a:srcRect b="0" l="0" r="0" t="0"/>
          <a:stretch/>
        </p:blipFill>
        <p:spPr>
          <a:xfrm>
            <a:off x="509154" y="807659"/>
            <a:ext cx="2228850" cy="2228850"/>
          </a:xfrm>
          <a:prstGeom prst="rect">
            <a:avLst/>
          </a:prstGeom>
          <a:noFill/>
          <a:ln>
            <a:noFill/>
          </a:ln>
        </p:spPr>
      </p:pic>
      <p:pic>
        <p:nvPicPr>
          <p:cNvPr id="193" name="Google Shape;193;p37"/>
          <p:cNvPicPr preferRelativeResize="0"/>
          <p:nvPr>
            <p:ph idx="3" type="pic"/>
          </p:nvPr>
        </p:nvPicPr>
        <p:blipFill rotWithShape="1">
          <a:blip r:embed="rId4">
            <a:alphaModFix/>
          </a:blip>
          <a:srcRect b="0" l="0" r="0" t="0"/>
          <a:stretch/>
        </p:blipFill>
        <p:spPr>
          <a:xfrm>
            <a:off x="2880879" y="807659"/>
            <a:ext cx="2228850" cy="2228850"/>
          </a:xfrm>
          <a:prstGeom prst="rect">
            <a:avLst/>
          </a:prstGeom>
          <a:noFill/>
          <a:ln>
            <a:noFill/>
          </a:ln>
        </p:spPr>
      </p:pic>
      <p:pic>
        <p:nvPicPr>
          <p:cNvPr id="194" name="Google Shape;194;p37"/>
          <p:cNvPicPr preferRelativeResize="0"/>
          <p:nvPr>
            <p:ph idx="4" type="pic"/>
          </p:nvPr>
        </p:nvPicPr>
        <p:blipFill rotWithShape="1">
          <a:blip r:embed="rId5">
            <a:alphaModFix/>
          </a:blip>
          <a:srcRect b="0" l="0" r="0" t="0"/>
          <a:stretch/>
        </p:blipFill>
        <p:spPr>
          <a:xfrm>
            <a:off x="5252604" y="807659"/>
            <a:ext cx="2228850" cy="2228850"/>
          </a:xfrm>
          <a:prstGeom prst="rect">
            <a:avLst/>
          </a:prstGeom>
          <a:noFill/>
          <a:ln>
            <a:noFill/>
          </a:ln>
        </p:spPr>
      </p:pic>
      <p:sp>
        <p:nvSpPr>
          <p:cNvPr id="195" name="Google Shape;195;p37"/>
          <p:cNvSpPr txBox="1"/>
          <p:nvPr/>
        </p:nvSpPr>
        <p:spPr>
          <a:xfrm rot="-5400000">
            <a:off x="7676593" y="2078256"/>
            <a:ext cx="1154758" cy="76174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2300">
                <a:solidFill>
                  <a:schemeClr val="dk1"/>
                </a:solidFill>
                <a:latin typeface="Montserrat"/>
                <a:ea typeface="Montserrat"/>
                <a:cs typeface="Montserrat"/>
                <a:sym typeface="Montserrat"/>
              </a:rPr>
              <a:t>Our Team</a:t>
            </a:r>
            <a:endParaRPr sz="1100"/>
          </a:p>
        </p:txBody>
      </p:sp>
      <p:grpSp>
        <p:nvGrpSpPr>
          <p:cNvPr id="196" name="Google Shape;196;p37"/>
          <p:cNvGrpSpPr/>
          <p:nvPr/>
        </p:nvGrpSpPr>
        <p:grpSpPr>
          <a:xfrm>
            <a:off x="5938401" y="3436401"/>
            <a:ext cx="1543053" cy="899441"/>
            <a:chOff x="7794348" y="4979872"/>
            <a:chExt cx="2057404" cy="1199254"/>
          </a:xfrm>
        </p:grpSpPr>
        <p:sp>
          <p:nvSpPr>
            <p:cNvPr id="197" name="Google Shape;197;p37"/>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divided void they're.</a:t>
              </a:r>
              <a:endParaRPr sz="1100"/>
            </a:p>
          </p:txBody>
        </p:sp>
        <p:sp>
          <p:nvSpPr>
            <p:cNvPr id="198" name="Google Shape;198;p37"/>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Lorem Ipsum</a:t>
              </a:r>
              <a:endParaRPr sz="1100"/>
            </a:p>
          </p:txBody>
        </p:sp>
      </p:grpSp>
      <p:grpSp>
        <p:nvGrpSpPr>
          <p:cNvPr id="199" name="Google Shape;199;p37"/>
          <p:cNvGrpSpPr/>
          <p:nvPr/>
        </p:nvGrpSpPr>
        <p:grpSpPr>
          <a:xfrm>
            <a:off x="3566676" y="3436401"/>
            <a:ext cx="1543053" cy="899441"/>
            <a:chOff x="7794348" y="4979872"/>
            <a:chExt cx="2057404" cy="1199254"/>
          </a:xfrm>
        </p:grpSpPr>
        <p:sp>
          <p:nvSpPr>
            <p:cNvPr id="200" name="Google Shape;200;p37"/>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divided void they're.</a:t>
              </a:r>
              <a:endParaRPr sz="1100"/>
            </a:p>
          </p:txBody>
        </p:sp>
        <p:sp>
          <p:nvSpPr>
            <p:cNvPr id="201" name="Google Shape;201;p37"/>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Lorem Ipsum</a:t>
              </a:r>
              <a:endParaRPr sz="1100"/>
            </a:p>
          </p:txBody>
        </p:sp>
      </p:grpSp>
      <p:grpSp>
        <p:nvGrpSpPr>
          <p:cNvPr id="202" name="Google Shape;202;p37"/>
          <p:cNvGrpSpPr/>
          <p:nvPr/>
        </p:nvGrpSpPr>
        <p:grpSpPr>
          <a:xfrm>
            <a:off x="1194951" y="3436401"/>
            <a:ext cx="1543053" cy="899441"/>
            <a:chOff x="7794348" y="4979872"/>
            <a:chExt cx="2057404" cy="1199254"/>
          </a:xfrm>
        </p:grpSpPr>
        <p:sp>
          <p:nvSpPr>
            <p:cNvPr id="203" name="Google Shape;203;p37"/>
            <p:cNvSpPr txBox="1"/>
            <p:nvPr/>
          </p:nvSpPr>
          <p:spPr>
            <a:xfrm>
              <a:off x="7794348" y="5488359"/>
              <a:ext cx="2057404" cy="69076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divided void they're.</a:t>
              </a:r>
              <a:endParaRPr sz="1100"/>
            </a:p>
          </p:txBody>
        </p:sp>
        <p:sp>
          <p:nvSpPr>
            <p:cNvPr id="204" name="Google Shape;204;p37"/>
            <p:cNvSpPr txBox="1"/>
            <p:nvPr/>
          </p:nvSpPr>
          <p:spPr>
            <a:xfrm>
              <a:off x="8306617" y="4979872"/>
              <a:ext cx="1545135"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Lorem Ipsum</a:t>
              </a:r>
              <a:endParaRPr sz="1100"/>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pic>
        <p:nvPicPr>
          <p:cNvPr id="209" name="Google Shape;209;p38"/>
          <p:cNvPicPr preferRelativeResize="0"/>
          <p:nvPr>
            <p:ph idx="2" type="pic"/>
          </p:nvPr>
        </p:nvPicPr>
        <p:blipFill rotWithShape="1">
          <a:blip r:embed="rId3">
            <a:alphaModFix/>
          </a:blip>
          <a:srcRect b="0" l="8841" r="8841" t="0"/>
          <a:stretch/>
        </p:blipFill>
        <p:spPr>
          <a:xfrm>
            <a:off x="509156" y="0"/>
            <a:ext cx="2908958" cy="4634344"/>
          </a:xfrm>
          <a:prstGeom prst="rect">
            <a:avLst/>
          </a:prstGeom>
          <a:noFill/>
          <a:ln>
            <a:noFill/>
          </a:ln>
        </p:spPr>
      </p:pic>
      <p:grpSp>
        <p:nvGrpSpPr>
          <p:cNvPr id="210" name="Google Shape;210;p38"/>
          <p:cNvGrpSpPr/>
          <p:nvPr/>
        </p:nvGrpSpPr>
        <p:grpSpPr>
          <a:xfrm>
            <a:off x="4272392" y="718945"/>
            <a:ext cx="4362451" cy="3196455"/>
            <a:chOff x="946149" y="946150"/>
            <a:chExt cx="5816602" cy="4261940"/>
          </a:xfrm>
        </p:grpSpPr>
        <p:sp>
          <p:nvSpPr>
            <p:cNvPr id="211" name="Google Shape;211;p38"/>
            <p:cNvSpPr txBox="1"/>
            <p:nvPr/>
          </p:nvSpPr>
          <p:spPr>
            <a:xfrm>
              <a:off x="946149" y="946150"/>
              <a:ext cx="5816602" cy="1961114"/>
            </a:xfrm>
            <a:prstGeom prst="rect">
              <a:avLst/>
            </a:prstGeom>
            <a:noFill/>
            <a:ln>
              <a:noFill/>
            </a:ln>
          </p:spPr>
          <p:txBody>
            <a:bodyPr anchorCtr="0" anchor="t" bIns="34275" lIns="68575" spcFirstLastPara="1" rIns="68575" wrap="square" tIns="34275">
              <a:noAutofit/>
            </a:bodyPr>
            <a:lstStyle/>
            <a:p>
              <a:pPr indent="0" lvl="0" marL="0" marR="0" rtl="0" algn="l">
                <a:lnSpc>
                  <a:spcPct val="142857"/>
                </a:lnSpc>
                <a:spcBef>
                  <a:spcPts val="0"/>
                </a:spcBef>
                <a:spcAft>
                  <a:spcPts val="0"/>
                </a:spcAft>
                <a:buNone/>
              </a:pPr>
              <a:r>
                <a:rPr b="1" lang="en" sz="2600">
                  <a:solidFill>
                    <a:schemeClr val="dk1"/>
                  </a:solidFill>
                  <a:latin typeface="Montserrat"/>
                  <a:ea typeface="Montserrat"/>
                  <a:cs typeface="Montserrat"/>
                  <a:sym typeface="Montserrat"/>
                </a:rPr>
                <a:t>Hey There!</a:t>
              </a:r>
              <a:endParaRPr sz="1100"/>
            </a:p>
            <a:p>
              <a:pPr indent="0" lvl="0" marL="0" marR="0" rtl="0" algn="l">
                <a:lnSpc>
                  <a:spcPct val="142857"/>
                </a:lnSpc>
                <a:spcBef>
                  <a:spcPts val="0"/>
                </a:spcBef>
                <a:spcAft>
                  <a:spcPts val="0"/>
                </a:spcAft>
                <a:buNone/>
              </a:pPr>
              <a:r>
                <a:rPr b="1" lang="en" sz="2600">
                  <a:solidFill>
                    <a:schemeClr val="dk1"/>
                  </a:solidFill>
                  <a:latin typeface="Montserrat"/>
                  <a:ea typeface="Montserrat"/>
                  <a:cs typeface="Montserrat"/>
                  <a:sym typeface="Montserrat"/>
                </a:rPr>
                <a:t>My Name is Amy Konte</a:t>
              </a:r>
              <a:endParaRPr sz="1100"/>
            </a:p>
            <a:p>
              <a:pPr indent="0" lvl="0" marL="0" marR="0" rtl="0" algn="l">
                <a:lnSpc>
                  <a:spcPct val="142857"/>
                </a:lnSpc>
                <a:spcBef>
                  <a:spcPts val="0"/>
                </a:spcBef>
                <a:spcAft>
                  <a:spcPts val="0"/>
                </a:spcAft>
                <a:buNone/>
              </a:pPr>
              <a:r>
                <a:rPr b="1" lang="en" sz="2600">
                  <a:solidFill>
                    <a:schemeClr val="dk1"/>
                  </a:solidFill>
                  <a:latin typeface="Montserrat"/>
                  <a:ea typeface="Montserrat"/>
                  <a:cs typeface="Montserrat"/>
                  <a:sym typeface="Montserrat"/>
                </a:rPr>
                <a:t>I’m A Designer</a:t>
              </a:r>
              <a:endParaRPr sz="1100"/>
            </a:p>
          </p:txBody>
        </p:sp>
        <p:sp>
          <p:nvSpPr>
            <p:cNvPr id="212" name="Google Shape;212;p38"/>
            <p:cNvSpPr txBox="1"/>
            <p:nvPr/>
          </p:nvSpPr>
          <p:spPr>
            <a:xfrm>
              <a:off x="946149" y="3424622"/>
              <a:ext cx="3571875" cy="8985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13" name="Google Shape;213;p38"/>
            <p:cNvGrpSpPr/>
            <p:nvPr/>
          </p:nvGrpSpPr>
          <p:grpSpPr>
            <a:xfrm>
              <a:off x="1022349" y="4840496"/>
              <a:ext cx="1376516" cy="367594"/>
              <a:chOff x="433629" y="4418720"/>
              <a:chExt cx="1376516" cy="367594"/>
            </a:xfrm>
          </p:grpSpPr>
          <p:sp>
            <p:nvSpPr>
              <p:cNvPr id="214" name="Google Shape;214;p38"/>
              <p:cNvSpPr/>
              <p:nvPr/>
            </p:nvSpPr>
            <p:spPr>
              <a:xfrm>
                <a:off x="433629" y="4418720"/>
                <a:ext cx="1376516" cy="367594"/>
              </a:xfrm>
              <a:prstGeom prst="roundRect">
                <a:avLst>
                  <a:gd fmla="val 5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5" name="Google Shape;215;p38"/>
              <p:cNvSpPr txBox="1"/>
              <p:nvPr/>
            </p:nvSpPr>
            <p:spPr>
              <a:xfrm>
                <a:off x="531088" y="4464018"/>
                <a:ext cx="1181598"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lt1"/>
                    </a:solidFill>
                    <a:latin typeface="Montserrat Light"/>
                    <a:ea typeface="Montserrat Light"/>
                    <a:cs typeface="Montserrat Light"/>
                    <a:sym typeface="Montserrat Light"/>
                  </a:rPr>
                  <a:t>TEXT HERE</a:t>
                </a:r>
                <a:endParaRPr sz="1100"/>
              </a:p>
            </p:txBody>
          </p:sp>
        </p:gr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 name="Shape 219"/>
        <p:cNvGrpSpPr/>
        <p:nvPr/>
      </p:nvGrpSpPr>
      <p:grpSpPr>
        <a:xfrm>
          <a:off x="0" y="0"/>
          <a:ext cx="0" cy="0"/>
          <a:chOff x="0" y="0"/>
          <a:chExt cx="0" cy="0"/>
        </a:xfrm>
      </p:grpSpPr>
      <p:pic>
        <p:nvPicPr>
          <p:cNvPr id="220" name="Google Shape;220;p39"/>
          <p:cNvPicPr preferRelativeResize="0"/>
          <p:nvPr>
            <p:ph idx="3" type="pic"/>
          </p:nvPr>
        </p:nvPicPr>
        <p:blipFill rotWithShape="1">
          <a:blip r:embed="rId3">
            <a:alphaModFix/>
          </a:blip>
          <a:srcRect b="25904" l="0" r="0" t="25904"/>
          <a:stretch/>
        </p:blipFill>
        <p:spPr>
          <a:xfrm>
            <a:off x="705846" y="1764488"/>
            <a:ext cx="2283230" cy="2283230"/>
          </a:xfrm>
          <a:prstGeom prst="diamond">
            <a:avLst/>
          </a:prstGeom>
          <a:noFill/>
          <a:ln>
            <a:noFill/>
          </a:ln>
        </p:spPr>
      </p:pic>
      <p:pic>
        <p:nvPicPr>
          <p:cNvPr id="221" name="Google Shape;221;p39"/>
          <p:cNvPicPr preferRelativeResize="0"/>
          <p:nvPr>
            <p:ph idx="4" type="pic"/>
          </p:nvPr>
        </p:nvPicPr>
        <p:blipFill rotWithShape="1">
          <a:blip r:embed="rId4">
            <a:alphaModFix/>
          </a:blip>
          <a:srcRect b="0" l="16649" r="16649" t="0"/>
          <a:stretch/>
        </p:blipFill>
        <p:spPr>
          <a:xfrm>
            <a:off x="2608855" y="2328323"/>
            <a:ext cx="2283230" cy="2283230"/>
          </a:xfrm>
          <a:prstGeom prst="diamond">
            <a:avLst/>
          </a:prstGeom>
          <a:noFill/>
          <a:ln>
            <a:noFill/>
          </a:ln>
        </p:spPr>
      </p:pic>
      <p:sp>
        <p:nvSpPr>
          <p:cNvPr id="222" name="Google Shape;222;p39"/>
          <p:cNvSpPr txBox="1"/>
          <p:nvPr/>
        </p:nvSpPr>
        <p:spPr>
          <a:xfrm>
            <a:off x="5542685" y="509154"/>
            <a:ext cx="2429740" cy="810318"/>
          </a:xfrm>
          <a:prstGeom prst="rect">
            <a:avLst/>
          </a:prstGeom>
          <a:noFill/>
          <a:ln>
            <a:noFill/>
          </a:ln>
        </p:spPr>
        <p:txBody>
          <a:bodyPr anchorCtr="0" anchor="ctr" bIns="34275" lIns="68575" spcFirstLastPara="1" rIns="68575" wrap="square" tIns="34275">
            <a:noAutofit/>
          </a:bodyPr>
          <a:lstStyle/>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Our Company</a:t>
            </a:r>
            <a:endParaRPr sz="1100"/>
          </a:p>
          <a:p>
            <a:pPr indent="0" lvl="0" marL="0" marR="0" rtl="0" algn="l">
              <a:lnSpc>
                <a:spcPct val="133333"/>
              </a:lnSpc>
              <a:spcBef>
                <a:spcPts val="0"/>
              </a:spcBef>
              <a:spcAft>
                <a:spcPts val="0"/>
              </a:spcAft>
              <a:buNone/>
            </a:pPr>
            <a:r>
              <a:rPr b="1" lang="en" sz="2300">
                <a:solidFill>
                  <a:schemeClr val="dk1"/>
                </a:solidFill>
                <a:latin typeface="Montserrat"/>
                <a:ea typeface="Montserrat"/>
                <a:cs typeface="Montserrat"/>
                <a:sym typeface="Montserrat"/>
              </a:rPr>
              <a:t>Title text</a:t>
            </a:r>
            <a:endParaRPr sz="1100"/>
          </a:p>
        </p:txBody>
      </p:sp>
      <p:sp>
        <p:nvSpPr>
          <p:cNvPr id="223" name="Google Shape;223;p39"/>
          <p:cNvSpPr txBox="1"/>
          <p:nvPr/>
        </p:nvSpPr>
        <p:spPr>
          <a:xfrm>
            <a:off x="5542685" y="1722009"/>
            <a:ext cx="2678906" cy="67388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24" name="Google Shape;224;p39"/>
          <p:cNvGrpSpPr/>
          <p:nvPr/>
        </p:nvGrpSpPr>
        <p:grpSpPr>
          <a:xfrm>
            <a:off x="5542684" y="2798433"/>
            <a:ext cx="2514385" cy="716687"/>
            <a:chOff x="6132729" y="4052547"/>
            <a:chExt cx="3352513" cy="955583"/>
          </a:xfrm>
        </p:grpSpPr>
        <p:sp>
          <p:nvSpPr>
            <p:cNvPr id="225" name="Google Shape;225;p39"/>
            <p:cNvSpPr txBox="1"/>
            <p:nvPr/>
          </p:nvSpPr>
          <p:spPr>
            <a:xfrm>
              <a:off x="6132729" y="4529601"/>
              <a:ext cx="3352513"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26" name="Google Shape;226;p39"/>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1</a:t>
              </a:r>
              <a:endParaRPr sz="1100"/>
            </a:p>
          </p:txBody>
        </p:sp>
      </p:grpSp>
      <p:grpSp>
        <p:nvGrpSpPr>
          <p:cNvPr id="227" name="Google Shape;227;p39"/>
          <p:cNvGrpSpPr/>
          <p:nvPr/>
        </p:nvGrpSpPr>
        <p:grpSpPr>
          <a:xfrm>
            <a:off x="5542684" y="3917657"/>
            <a:ext cx="2514385" cy="716687"/>
            <a:chOff x="6132729" y="4052547"/>
            <a:chExt cx="3352513" cy="955583"/>
          </a:xfrm>
        </p:grpSpPr>
        <p:sp>
          <p:nvSpPr>
            <p:cNvPr id="228" name="Google Shape;228;p39"/>
            <p:cNvSpPr txBox="1"/>
            <p:nvPr/>
          </p:nvSpPr>
          <p:spPr>
            <a:xfrm>
              <a:off x="6132729" y="4529601"/>
              <a:ext cx="3352513" cy="478529"/>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29" name="Google Shape;229;p39"/>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2</a:t>
              </a:r>
              <a:endParaRPr sz="1100"/>
            </a:p>
          </p:txBody>
        </p:sp>
      </p:grpSp>
      <p:pic>
        <p:nvPicPr>
          <p:cNvPr id="230" name="Google Shape;230;p39"/>
          <p:cNvPicPr preferRelativeResize="0"/>
          <p:nvPr>
            <p:ph idx="2" type="pic"/>
          </p:nvPr>
        </p:nvPicPr>
        <p:blipFill rotWithShape="1">
          <a:blip r:embed="rId5">
            <a:alphaModFix/>
          </a:blip>
          <a:srcRect b="12520" l="0" r="0" t="12520"/>
          <a:stretch/>
        </p:blipFill>
        <p:spPr>
          <a:xfrm>
            <a:off x="1938386" y="531949"/>
            <a:ext cx="2283230" cy="2283230"/>
          </a:xfrm>
          <a:prstGeom prst="diamond">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4" name="Shape 234"/>
        <p:cNvGrpSpPr/>
        <p:nvPr/>
      </p:nvGrpSpPr>
      <p:grpSpPr>
        <a:xfrm>
          <a:off x="0" y="0"/>
          <a:ext cx="0" cy="0"/>
          <a:chOff x="0" y="0"/>
          <a:chExt cx="0" cy="0"/>
        </a:xfrm>
      </p:grpSpPr>
      <p:pic>
        <p:nvPicPr>
          <p:cNvPr id="235" name="Google Shape;235;p40"/>
          <p:cNvPicPr preferRelativeResize="0"/>
          <p:nvPr>
            <p:ph idx="5" type="pic"/>
          </p:nvPr>
        </p:nvPicPr>
        <p:blipFill rotWithShape="1">
          <a:blip r:embed="rId3">
            <a:alphaModFix/>
          </a:blip>
          <a:srcRect b="6612" l="0" r="0" t="6613"/>
          <a:stretch/>
        </p:blipFill>
        <p:spPr>
          <a:xfrm>
            <a:off x="509156" y="509156"/>
            <a:ext cx="2376919" cy="2062594"/>
          </a:xfrm>
          <a:prstGeom prst="rect">
            <a:avLst/>
          </a:prstGeom>
          <a:noFill/>
          <a:ln>
            <a:noFill/>
          </a:ln>
        </p:spPr>
      </p:pic>
      <p:pic>
        <p:nvPicPr>
          <p:cNvPr id="236" name="Google Shape;236;p40"/>
          <p:cNvPicPr preferRelativeResize="0"/>
          <p:nvPr>
            <p:ph idx="2" type="pic"/>
          </p:nvPr>
        </p:nvPicPr>
        <p:blipFill rotWithShape="1">
          <a:blip r:embed="rId4">
            <a:alphaModFix/>
          </a:blip>
          <a:srcRect b="21074" l="0" r="0" t="21075"/>
          <a:stretch/>
        </p:blipFill>
        <p:spPr>
          <a:xfrm>
            <a:off x="4695393" y="2571750"/>
            <a:ext cx="2376919" cy="2062594"/>
          </a:xfrm>
          <a:prstGeom prst="rect">
            <a:avLst/>
          </a:prstGeom>
          <a:noFill/>
          <a:ln>
            <a:noFill/>
          </a:ln>
        </p:spPr>
      </p:pic>
      <p:pic>
        <p:nvPicPr>
          <p:cNvPr id="237" name="Google Shape;237;p40"/>
          <p:cNvPicPr preferRelativeResize="0"/>
          <p:nvPr>
            <p:ph idx="3" type="pic"/>
          </p:nvPr>
        </p:nvPicPr>
        <p:blipFill rotWithShape="1">
          <a:blip r:embed="rId5">
            <a:alphaModFix/>
          </a:blip>
          <a:srcRect b="24953" l="0" r="0" t="24953"/>
          <a:stretch/>
        </p:blipFill>
        <p:spPr>
          <a:xfrm>
            <a:off x="4695393" y="509156"/>
            <a:ext cx="2376919" cy="2062594"/>
          </a:xfrm>
          <a:prstGeom prst="rect">
            <a:avLst/>
          </a:prstGeom>
          <a:noFill/>
          <a:ln>
            <a:noFill/>
          </a:ln>
        </p:spPr>
      </p:pic>
      <p:grpSp>
        <p:nvGrpSpPr>
          <p:cNvPr id="238" name="Google Shape;238;p40"/>
          <p:cNvGrpSpPr/>
          <p:nvPr/>
        </p:nvGrpSpPr>
        <p:grpSpPr>
          <a:xfrm>
            <a:off x="3356697" y="951277"/>
            <a:ext cx="1091912" cy="1178352"/>
            <a:chOff x="6132729" y="4052547"/>
            <a:chExt cx="1455883" cy="1571136"/>
          </a:xfrm>
        </p:grpSpPr>
        <p:sp>
          <p:nvSpPr>
            <p:cNvPr id="239" name="Google Shape;239;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40" name="Google Shape;240;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1</a:t>
              </a:r>
              <a:endParaRPr sz="1100"/>
            </a:p>
          </p:txBody>
        </p:sp>
      </p:grpSp>
      <p:grpSp>
        <p:nvGrpSpPr>
          <p:cNvPr id="241" name="Google Shape;241;p40"/>
          <p:cNvGrpSpPr/>
          <p:nvPr/>
        </p:nvGrpSpPr>
        <p:grpSpPr>
          <a:xfrm>
            <a:off x="3356697" y="3013871"/>
            <a:ext cx="1091912" cy="1178352"/>
            <a:chOff x="6132729" y="4052547"/>
            <a:chExt cx="1455883" cy="1571136"/>
          </a:xfrm>
        </p:grpSpPr>
        <p:sp>
          <p:nvSpPr>
            <p:cNvPr id="242" name="Google Shape;242;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43" name="Google Shape;243;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2</a:t>
              </a:r>
              <a:endParaRPr sz="1100"/>
            </a:p>
          </p:txBody>
        </p:sp>
      </p:grpSp>
      <p:grpSp>
        <p:nvGrpSpPr>
          <p:cNvPr id="244" name="Google Shape;244;p40"/>
          <p:cNvGrpSpPr/>
          <p:nvPr/>
        </p:nvGrpSpPr>
        <p:grpSpPr>
          <a:xfrm>
            <a:off x="7542935" y="951277"/>
            <a:ext cx="1091912" cy="1178352"/>
            <a:chOff x="6132729" y="4052547"/>
            <a:chExt cx="1455883" cy="1571136"/>
          </a:xfrm>
        </p:grpSpPr>
        <p:sp>
          <p:nvSpPr>
            <p:cNvPr id="245" name="Google Shape;245;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46" name="Google Shape;246;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1</a:t>
              </a:r>
              <a:endParaRPr sz="1100"/>
            </a:p>
          </p:txBody>
        </p:sp>
      </p:grpSp>
      <p:grpSp>
        <p:nvGrpSpPr>
          <p:cNvPr id="247" name="Google Shape;247;p40"/>
          <p:cNvGrpSpPr/>
          <p:nvPr/>
        </p:nvGrpSpPr>
        <p:grpSpPr>
          <a:xfrm>
            <a:off x="7542935" y="3013871"/>
            <a:ext cx="1091912" cy="1178352"/>
            <a:chOff x="6132729" y="4052547"/>
            <a:chExt cx="1455883" cy="1571136"/>
          </a:xfrm>
        </p:grpSpPr>
        <p:sp>
          <p:nvSpPr>
            <p:cNvPr id="248" name="Google Shape;248;p40"/>
            <p:cNvSpPr txBox="1"/>
            <p:nvPr/>
          </p:nvSpPr>
          <p:spPr>
            <a:xfrm>
              <a:off x="6132730" y="4529601"/>
              <a:ext cx="1455882" cy="1094082"/>
            </a:xfrm>
            <a:prstGeom prst="rect">
              <a:avLst/>
            </a:prstGeom>
            <a:noFill/>
            <a:ln>
              <a:noFill/>
            </a:ln>
          </p:spPr>
          <p:txBody>
            <a:bodyPr anchorCtr="0" anchor="t" bIns="34275" lIns="68575" spcFirstLastPara="1" rIns="68575" wrap="square" tIns="34275">
              <a:noAutofit/>
            </a:bodyPr>
            <a:lstStyle/>
            <a:p>
              <a:pPr indent="0" lvl="0" marL="0" marR="0" rtl="0" algn="l">
                <a:lnSpc>
                  <a:spcPct val="177777"/>
                </a:lnSpc>
                <a:spcBef>
                  <a:spcPts val="0"/>
                </a:spcBef>
                <a:spcAft>
                  <a:spcPts val="0"/>
                </a:spcAft>
                <a:buNone/>
              </a:pPr>
              <a:r>
                <a:rPr b="1" lang="en" sz="700">
                  <a:solidFill>
                    <a:srgbClr val="7F7F7F"/>
                  </a:solidFill>
                  <a:latin typeface="Montserrat Light"/>
                  <a:ea typeface="Montserrat Light"/>
                  <a:cs typeface="Montserrat Light"/>
                  <a:sym typeface="Montserrat Light"/>
                </a:rPr>
                <a:t>Have them for one. Living grass to for can't gathered set had seasons. Fifth you'll, man they're.</a:t>
              </a:r>
              <a:endParaRPr sz="1100"/>
            </a:p>
          </p:txBody>
        </p:sp>
        <p:sp>
          <p:nvSpPr>
            <p:cNvPr id="249" name="Google Shape;249;p40"/>
            <p:cNvSpPr txBox="1"/>
            <p:nvPr/>
          </p:nvSpPr>
          <p:spPr>
            <a:xfrm>
              <a:off x="6132729" y="4052547"/>
              <a:ext cx="680243"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 2</a:t>
              </a:r>
              <a:endParaRPr sz="1100"/>
            </a:p>
          </p:txBody>
        </p:sp>
      </p:grpSp>
      <p:pic>
        <p:nvPicPr>
          <p:cNvPr id="250" name="Google Shape;250;p40"/>
          <p:cNvPicPr preferRelativeResize="0"/>
          <p:nvPr>
            <p:ph idx="4" type="pic"/>
          </p:nvPr>
        </p:nvPicPr>
        <p:blipFill rotWithShape="1">
          <a:blip r:embed="rId6">
            <a:alphaModFix/>
          </a:blip>
          <a:srcRect b="19009" l="0" r="0" t="19009"/>
          <a:stretch/>
        </p:blipFill>
        <p:spPr>
          <a:xfrm>
            <a:off x="509156" y="2571750"/>
            <a:ext cx="2376919" cy="206259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