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72" r:id="rId3"/>
    <p:sldMasterId id="2147483673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</p:sldIdLst>
  <p:sldSz cy="5143500" cx="9144000"/>
  <p:notesSz cx="6858000" cy="9144000"/>
  <p:embeddedFontLst>
    <p:embeddedFont>
      <p:font typeface="Lato"/>
      <p:regular r:id="rId20"/>
      <p:bold r:id="rId21"/>
      <p:italic r:id="rId22"/>
      <p:boldItalic r:id="rId23"/>
    </p:embeddedFont>
    <p:embeddedFont>
      <p:font typeface="Montserrat"/>
      <p:regular r:id="rId24"/>
      <p:bold r:id="rId25"/>
      <p:italic r:id="rId26"/>
      <p:boldItalic r:id="rId27"/>
    </p:embeddedFont>
    <p:embeddedFont>
      <p:font typeface="Gill Sans"/>
      <p:regular r:id="rId28"/>
      <p:bold r:id="rId2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Lato-regular.fntdata"/><Relationship Id="rId22" Type="http://schemas.openxmlformats.org/officeDocument/2006/relationships/font" Target="fonts/Lato-italic.fntdata"/><Relationship Id="rId21" Type="http://schemas.openxmlformats.org/officeDocument/2006/relationships/font" Target="fonts/Lato-bold.fntdata"/><Relationship Id="rId24" Type="http://schemas.openxmlformats.org/officeDocument/2006/relationships/font" Target="fonts/Montserrat-regular.fntdata"/><Relationship Id="rId23" Type="http://schemas.openxmlformats.org/officeDocument/2006/relationships/font" Target="fonts/Lato-boldItalic.fntdata"/><Relationship Id="rId1" Type="http://schemas.openxmlformats.org/officeDocument/2006/relationships/theme" Target="theme/theme3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4.xml"/><Relationship Id="rId26" Type="http://schemas.openxmlformats.org/officeDocument/2006/relationships/font" Target="fonts/Montserrat-italic.fntdata"/><Relationship Id="rId25" Type="http://schemas.openxmlformats.org/officeDocument/2006/relationships/font" Target="fonts/Montserrat-bold.fntdata"/><Relationship Id="rId28" Type="http://schemas.openxmlformats.org/officeDocument/2006/relationships/font" Target="fonts/GillSans-regular.fntdata"/><Relationship Id="rId27" Type="http://schemas.openxmlformats.org/officeDocument/2006/relationships/font" Target="fonts/Montserrat-bold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font" Target="fonts/GillSans-bold.fntdata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4" name="Shape 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Shape 163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4" name="Shape 164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01" name="Shape 5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2" name="Shape 502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3" name="Shape 503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23" name="Shape 5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" name="Shape 524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5" name="Shape 525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68" name="Shape 5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9" name="Shape 569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0" name="Shape 570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91" name="Shape 5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2" name="Shape 592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93" name="Shape 593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10" name="Shape 6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1" name="Shape 611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2" name="Shape 612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Shape 182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3" name="Shape 183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Shape 198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9" name="Shape 199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Shape 235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6" name="Shape 236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Shape 275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6" name="Shape 276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05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Shape 306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7" name="Shape 307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46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Shape 347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8" name="Shape 348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82" name="Shape 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Shape 383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4" name="Shape 384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61" name="Shape 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2" name="Shape 462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3" name="Shape 463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pn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png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png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png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png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png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png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png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Shape 11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Shape 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buNone/>
              <a:defRPr/>
            </a:lvl1pPr>
            <a:lvl2pPr lvl="1">
              <a:spcBef>
                <a:spcPts val="0"/>
              </a:spcBef>
              <a:buNone/>
              <a:defRPr/>
            </a:lvl2pPr>
            <a:lvl3pPr lvl="2">
              <a:spcBef>
                <a:spcPts val="0"/>
              </a:spcBef>
              <a:buNone/>
              <a:defRPr/>
            </a:lvl3pPr>
            <a:lvl4pPr lvl="3">
              <a:spcBef>
                <a:spcPts val="0"/>
              </a:spcBef>
              <a:buNone/>
              <a:defRPr/>
            </a:lvl4pPr>
            <a:lvl5pPr lvl="4">
              <a:spcBef>
                <a:spcPts val="0"/>
              </a:spcBef>
              <a:buNone/>
              <a:defRPr/>
            </a:lvl5pPr>
            <a:lvl6pPr lvl="5">
              <a:spcBef>
                <a:spcPts val="0"/>
              </a:spcBef>
              <a:buNone/>
              <a:defRPr/>
            </a:lvl6pPr>
            <a:lvl7pPr lvl="6">
              <a:spcBef>
                <a:spcPts val="0"/>
              </a:spcBef>
              <a:buNone/>
              <a:defRPr/>
            </a:lvl7pPr>
            <a:lvl8pPr lvl="7">
              <a:spcBef>
                <a:spcPts val="0"/>
              </a:spcBef>
              <a:buNone/>
              <a:defRPr/>
            </a:lvl8pPr>
            <a:lvl9pPr lvl="8">
              <a:spcBef>
                <a:spcPts val="0"/>
              </a:spcBef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/>
          <p:nvPr>
            <p:ph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/>
        </p:txBody>
      </p:sp>
      <p:sp>
        <p:nvSpPr>
          <p:cNvPr id="46" name="Shape 46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Shape 4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buNone/>
              <a:defRPr/>
            </a:lvl1pPr>
            <a:lvl2pPr lvl="1">
              <a:spcBef>
                <a:spcPts val="0"/>
              </a:spcBef>
              <a:buNone/>
              <a:defRPr/>
            </a:lvl2pPr>
            <a:lvl3pPr lvl="2">
              <a:spcBef>
                <a:spcPts val="0"/>
              </a:spcBef>
              <a:buNone/>
              <a:defRPr/>
            </a:lvl3pPr>
            <a:lvl4pPr lvl="3">
              <a:spcBef>
                <a:spcPts val="0"/>
              </a:spcBef>
              <a:buNone/>
              <a:defRPr/>
            </a:lvl4pPr>
            <a:lvl5pPr lvl="4">
              <a:spcBef>
                <a:spcPts val="0"/>
              </a:spcBef>
              <a:buNone/>
              <a:defRPr/>
            </a:lvl5pPr>
            <a:lvl6pPr lvl="5">
              <a:spcBef>
                <a:spcPts val="0"/>
              </a:spcBef>
              <a:buNone/>
              <a:defRPr/>
            </a:lvl6pPr>
            <a:lvl7pPr lvl="6">
              <a:spcBef>
                <a:spcPts val="0"/>
              </a:spcBef>
              <a:buNone/>
              <a:defRPr/>
            </a:lvl7pPr>
            <a:lvl8pPr lvl="7">
              <a:spcBef>
                <a:spcPts val="0"/>
              </a:spcBef>
              <a:buNone/>
              <a:defRPr/>
            </a:lvl8pPr>
            <a:lvl9pPr lvl="8">
              <a:spcBef>
                <a:spcPts val="0"/>
              </a:spcBef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buNone/>
              <a:defRPr/>
            </a:lvl1pPr>
            <a:lvl2pPr lvl="1">
              <a:spcBef>
                <a:spcPts val="0"/>
              </a:spcBef>
              <a:buNone/>
              <a:defRPr/>
            </a:lvl2pPr>
            <a:lvl3pPr lvl="2">
              <a:spcBef>
                <a:spcPts val="0"/>
              </a:spcBef>
              <a:buNone/>
              <a:defRPr/>
            </a:lvl3pPr>
            <a:lvl4pPr lvl="3">
              <a:spcBef>
                <a:spcPts val="0"/>
              </a:spcBef>
              <a:buNone/>
              <a:defRPr/>
            </a:lvl4pPr>
            <a:lvl5pPr lvl="4">
              <a:spcBef>
                <a:spcPts val="0"/>
              </a:spcBef>
              <a:buNone/>
              <a:defRPr/>
            </a:lvl5pPr>
            <a:lvl6pPr lvl="5">
              <a:spcBef>
                <a:spcPts val="0"/>
              </a:spcBef>
              <a:buNone/>
              <a:defRPr/>
            </a:lvl6pPr>
            <a:lvl7pPr lvl="6">
              <a:spcBef>
                <a:spcPts val="0"/>
              </a:spcBef>
              <a:buNone/>
              <a:defRPr/>
            </a:lvl7pPr>
            <a:lvl8pPr lvl="7">
              <a:spcBef>
                <a:spcPts val="0"/>
              </a:spcBef>
              <a:buNone/>
              <a:defRPr/>
            </a:lvl8pPr>
            <a:lvl9pPr lvl="8">
              <a:spcBef>
                <a:spcPts val="0"/>
              </a:spcBef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 page 1 image">
  <p:cSld name="1 page 1 image"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Shape 52"/>
          <p:cNvSpPr/>
          <p:nvPr>
            <p:ph idx="2" type="pic"/>
          </p:nvPr>
        </p:nvSpPr>
        <p:spPr>
          <a:xfrm>
            <a:off x="0" y="1"/>
            <a:ext cx="9144000" cy="5143498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/>
          <a:lstStyle>
            <a:lvl1pPr lvl="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3" name="Shape 53"/>
          <p:cNvSpPr/>
          <p:nvPr>
            <p:ph idx="3" type="pic"/>
          </p:nvPr>
        </p:nvSpPr>
        <p:spPr>
          <a:xfrm>
            <a:off x="3940628" y="637861"/>
            <a:ext cx="1261872" cy="1261872"/>
          </a:xfrm>
          <a:prstGeom prst="ellipse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/>
          <a:lstStyle>
            <a:lvl1pPr lvl="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4" name="Shape 54"/>
          <p:cNvSpPr/>
          <p:nvPr/>
        </p:nvSpPr>
        <p:spPr>
          <a:xfrm>
            <a:off x="0" y="4679065"/>
            <a:ext cx="9144000" cy="46443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" name="Shape 55"/>
          <p:cNvSpPr/>
          <p:nvPr/>
        </p:nvSpPr>
        <p:spPr>
          <a:xfrm>
            <a:off x="8055980" y="4679065"/>
            <a:ext cx="468774" cy="46443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" name="Shape 56"/>
          <p:cNvSpPr txBox="1"/>
          <p:nvPr>
            <p:ph idx="12" type="sldNum"/>
          </p:nvPr>
        </p:nvSpPr>
        <p:spPr>
          <a:xfrm>
            <a:off x="8064662" y="4767263"/>
            <a:ext cx="450688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ctr">
              <a:spcBef>
                <a:spcPts val="0"/>
              </a:spcBef>
              <a:buNone/>
              <a:defRPr b="1" i="0" sz="800" u="none" cap="none" strike="noStrike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rtl="0" algn="ctr">
              <a:spcBef>
                <a:spcPts val="0"/>
              </a:spcBef>
              <a:buNone/>
              <a:defRPr b="1" i="0" sz="800" u="none" cap="none" strike="noStrike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rtl="0" algn="ctr">
              <a:spcBef>
                <a:spcPts val="0"/>
              </a:spcBef>
              <a:buNone/>
              <a:defRPr b="1" i="0" sz="800" u="none" cap="none" strike="noStrike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rtl="0" algn="ctr">
              <a:spcBef>
                <a:spcPts val="0"/>
              </a:spcBef>
              <a:buNone/>
              <a:defRPr b="1" i="0" sz="800" u="none" cap="none" strike="noStrike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rtl="0" algn="ctr">
              <a:spcBef>
                <a:spcPts val="0"/>
              </a:spcBef>
              <a:buNone/>
              <a:defRPr b="1" i="0" sz="800" u="none" cap="none" strike="noStrike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rtl="0" algn="ctr">
              <a:spcBef>
                <a:spcPts val="0"/>
              </a:spcBef>
              <a:buNone/>
              <a:defRPr b="1" i="0" sz="800" u="none" cap="none" strike="noStrike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rtl="0" algn="ctr">
              <a:spcBef>
                <a:spcPts val="0"/>
              </a:spcBef>
              <a:buNone/>
              <a:defRPr b="1" i="0" sz="800" u="none" cap="none" strike="noStrike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rtl="0" algn="ctr">
              <a:spcBef>
                <a:spcPts val="0"/>
              </a:spcBef>
              <a:buNone/>
              <a:defRPr b="1" i="0" sz="800" u="none" cap="none" strike="noStrike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rtl="0" algn="ctr">
              <a:spcBef>
                <a:spcPts val="0"/>
              </a:spcBef>
              <a:buNone/>
              <a:defRPr b="1" i="0" sz="800" u="none" cap="none" strike="noStrike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7" name="Shape 57"/>
          <p:cNvSpPr txBox="1"/>
          <p:nvPr>
            <p:ph idx="11" type="ftr"/>
          </p:nvPr>
        </p:nvSpPr>
        <p:spPr>
          <a:xfrm>
            <a:off x="638735" y="4790515"/>
            <a:ext cx="1630456" cy="231961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75" lIns="68575" spcFirstLastPara="1" rIns="68575" wrap="square" tIns="6857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1" i="0" sz="800" u="none" cap="none" strike="noStrike">
                <a:solidFill>
                  <a:srgbClr val="757070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pic>
        <p:nvPicPr>
          <p:cNvPr id="58" name="Shape 5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219789" y="4727159"/>
            <a:ext cx="716917" cy="3540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2 page 1 image">
  <p:cSld name="2 page 1 image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/>
          <p:nvPr>
            <p:ph idx="2" type="pic"/>
          </p:nvPr>
        </p:nvSpPr>
        <p:spPr>
          <a:xfrm>
            <a:off x="0" y="1"/>
            <a:ext cx="9144000" cy="5143498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/>
          <a:lstStyle>
            <a:lvl1pPr lvl="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1" name="Shape 61"/>
          <p:cNvSpPr/>
          <p:nvPr/>
        </p:nvSpPr>
        <p:spPr>
          <a:xfrm>
            <a:off x="0" y="4679065"/>
            <a:ext cx="9144000" cy="46443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" name="Shape 62"/>
          <p:cNvSpPr/>
          <p:nvPr/>
        </p:nvSpPr>
        <p:spPr>
          <a:xfrm>
            <a:off x="8055980" y="4679065"/>
            <a:ext cx="468774" cy="46443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" name="Shape 63"/>
          <p:cNvSpPr txBox="1"/>
          <p:nvPr>
            <p:ph idx="12" type="sldNum"/>
          </p:nvPr>
        </p:nvSpPr>
        <p:spPr>
          <a:xfrm>
            <a:off x="8064662" y="4767263"/>
            <a:ext cx="450688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ctr">
              <a:spcBef>
                <a:spcPts val="0"/>
              </a:spcBef>
              <a:buNone/>
              <a:defRPr b="1" i="0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rtl="0" algn="ctr">
              <a:spcBef>
                <a:spcPts val="0"/>
              </a:spcBef>
              <a:buNone/>
              <a:defRPr b="1" i="0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rtl="0" algn="ctr">
              <a:spcBef>
                <a:spcPts val="0"/>
              </a:spcBef>
              <a:buNone/>
              <a:defRPr b="1" i="0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rtl="0" algn="ctr">
              <a:spcBef>
                <a:spcPts val="0"/>
              </a:spcBef>
              <a:buNone/>
              <a:defRPr b="1" i="0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rtl="0" algn="ctr">
              <a:spcBef>
                <a:spcPts val="0"/>
              </a:spcBef>
              <a:buNone/>
              <a:defRPr b="1" i="0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rtl="0" algn="ctr">
              <a:spcBef>
                <a:spcPts val="0"/>
              </a:spcBef>
              <a:buNone/>
              <a:defRPr b="1" i="0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rtl="0" algn="ctr">
              <a:spcBef>
                <a:spcPts val="0"/>
              </a:spcBef>
              <a:buNone/>
              <a:defRPr b="1" i="0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rtl="0" algn="ctr">
              <a:spcBef>
                <a:spcPts val="0"/>
              </a:spcBef>
              <a:buNone/>
              <a:defRPr b="1" i="0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rtl="0" algn="ctr">
              <a:spcBef>
                <a:spcPts val="0"/>
              </a:spcBef>
              <a:buNone/>
              <a:defRPr b="1" i="0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4" name="Shape 64"/>
          <p:cNvSpPr txBox="1"/>
          <p:nvPr>
            <p:ph idx="11" type="ftr"/>
          </p:nvPr>
        </p:nvSpPr>
        <p:spPr>
          <a:xfrm>
            <a:off x="638735" y="4790515"/>
            <a:ext cx="1630456" cy="231961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75" lIns="68575" spcFirstLastPara="1" rIns="68575" wrap="square" tIns="6857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1" i="0" sz="800">
                <a:solidFill>
                  <a:srgbClr val="757070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pic>
        <p:nvPicPr>
          <p:cNvPr id="65" name="Shape 6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219789" y="4727159"/>
            <a:ext cx="716917" cy="3540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3 page 1 image">
  <p:cSld name="3 page 1 image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/>
          <p:nvPr/>
        </p:nvSpPr>
        <p:spPr>
          <a:xfrm>
            <a:off x="0" y="4679065"/>
            <a:ext cx="9144000" cy="46443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" name="Shape 68"/>
          <p:cNvSpPr/>
          <p:nvPr/>
        </p:nvSpPr>
        <p:spPr>
          <a:xfrm>
            <a:off x="8055980" y="4679065"/>
            <a:ext cx="468774" cy="46443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" name="Shape 69"/>
          <p:cNvSpPr txBox="1"/>
          <p:nvPr>
            <p:ph idx="12" type="sldNum"/>
          </p:nvPr>
        </p:nvSpPr>
        <p:spPr>
          <a:xfrm>
            <a:off x="8064662" y="4767263"/>
            <a:ext cx="450688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ctr">
              <a:spcBef>
                <a:spcPts val="0"/>
              </a:spcBef>
              <a:buNone/>
              <a:defRPr b="1" i="0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rtl="0" algn="ctr">
              <a:spcBef>
                <a:spcPts val="0"/>
              </a:spcBef>
              <a:buNone/>
              <a:defRPr b="1" i="0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rtl="0" algn="ctr">
              <a:spcBef>
                <a:spcPts val="0"/>
              </a:spcBef>
              <a:buNone/>
              <a:defRPr b="1" i="0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rtl="0" algn="ctr">
              <a:spcBef>
                <a:spcPts val="0"/>
              </a:spcBef>
              <a:buNone/>
              <a:defRPr b="1" i="0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rtl="0" algn="ctr">
              <a:spcBef>
                <a:spcPts val="0"/>
              </a:spcBef>
              <a:buNone/>
              <a:defRPr b="1" i="0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rtl="0" algn="ctr">
              <a:spcBef>
                <a:spcPts val="0"/>
              </a:spcBef>
              <a:buNone/>
              <a:defRPr b="1" i="0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rtl="0" algn="ctr">
              <a:spcBef>
                <a:spcPts val="0"/>
              </a:spcBef>
              <a:buNone/>
              <a:defRPr b="1" i="0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rtl="0" algn="ctr">
              <a:spcBef>
                <a:spcPts val="0"/>
              </a:spcBef>
              <a:buNone/>
              <a:defRPr b="1" i="0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rtl="0" algn="ctr">
              <a:spcBef>
                <a:spcPts val="0"/>
              </a:spcBef>
              <a:buNone/>
              <a:defRPr b="1" i="0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0" name="Shape 70"/>
          <p:cNvSpPr txBox="1"/>
          <p:nvPr>
            <p:ph idx="11" type="ftr"/>
          </p:nvPr>
        </p:nvSpPr>
        <p:spPr>
          <a:xfrm>
            <a:off x="638735" y="4790515"/>
            <a:ext cx="1630456" cy="231961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75" lIns="68575" spcFirstLastPara="1" rIns="68575" wrap="square" tIns="6857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1" i="0" sz="800">
                <a:solidFill>
                  <a:srgbClr val="757070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pic>
        <p:nvPicPr>
          <p:cNvPr id="71" name="Shape 7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219789" y="4727159"/>
            <a:ext cx="716917" cy="354049"/>
          </a:xfrm>
          <a:prstGeom prst="rect">
            <a:avLst/>
          </a:prstGeom>
          <a:noFill/>
          <a:ln>
            <a:noFill/>
          </a:ln>
        </p:spPr>
      </p:pic>
      <p:sp>
        <p:nvSpPr>
          <p:cNvPr id="72" name="Shape 72"/>
          <p:cNvSpPr txBox="1"/>
          <p:nvPr/>
        </p:nvSpPr>
        <p:spPr>
          <a:xfrm>
            <a:off x="628650" y="361242"/>
            <a:ext cx="7886700" cy="37664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Montserrat"/>
              <a:buNone/>
            </a:pPr>
            <a:r>
              <a:rPr b="0" i="0" lang="en" sz="19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Presention : </a:t>
            </a:r>
            <a:r>
              <a:rPr b="1" i="0" lang="en" sz="1900">
                <a:solidFill>
                  <a:schemeClr val="accent6"/>
                </a:solidFill>
                <a:latin typeface="Montserrat"/>
                <a:ea typeface="Montserrat"/>
                <a:cs typeface="Montserrat"/>
                <a:sym typeface="Montserrat"/>
              </a:rPr>
              <a:t>Agenda</a:t>
            </a:r>
            <a:endParaRPr sz="1100"/>
          </a:p>
        </p:txBody>
      </p:sp>
      <p:sp>
        <p:nvSpPr>
          <p:cNvPr id="73" name="Shape 73"/>
          <p:cNvSpPr/>
          <p:nvPr>
            <p:ph idx="2" type="pic"/>
          </p:nvPr>
        </p:nvSpPr>
        <p:spPr>
          <a:xfrm>
            <a:off x="0" y="1338809"/>
            <a:ext cx="4572000" cy="3130769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/>
          <a:lstStyle>
            <a:lvl1pPr lvl="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4" name="Shape 74"/>
          <p:cNvSpPr txBox="1"/>
          <p:nvPr>
            <p:ph idx="1" type="body"/>
          </p:nvPr>
        </p:nvSpPr>
        <p:spPr>
          <a:xfrm>
            <a:off x="628650" y="734269"/>
            <a:ext cx="7886700" cy="238005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75" lIns="68575" spcFirstLastPara="1" rIns="68575" wrap="square" tIns="68575"/>
          <a:lstStyle>
            <a:lvl1pPr indent="-228600" lvl="0" marL="45720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-228600" lvl="1" marL="914400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5707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57070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-228600" lvl="2" marL="1371600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5707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57070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-228600" lvl="3" marL="1828800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5707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57070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-228600" lvl="4" marL="2286000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5707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57070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4 page 1 Image">
  <p:cSld name="4 page 1 Image"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hape 76"/>
          <p:cNvSpPr/>
          <p:nvPr>
            <p:ph idx="2" type="pic"/>
          </p:nvPr>
        </p:nvSpPr>
        <p:spPr>
          <a:xfrm>
            <a:off x="0" y="1389647"/>
            <a:ext cx="9143999" cy="3753852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/>
          <a:lstStyle>
            <a:lvl1pPr lvl="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7" name="Shape 77"/>
          <p:cNvSpPr/>
          <p:nvPr/>
        </p:nvSpPr>
        <p:spPr>
          <a:xfrm>
            <a:off x="8055980" y="4679065"/>
            <a:ext cx="468774" cy="46443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" name="Shape 78"/>
          <p:cNvSpPr txBox="1"/>
          <p:nvPr>
            <p:ph idx="12" type="sldNum"/>
          </p:nvPr>
        </p:nvSpPr>
        <p:spPr>
          <a:xfrm>
            <a:off x="8064662" y="4767263"/>
            <a:ext cx="450688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ctr">
              <a:spcBef>
                <a:spcPts val="0"/>
              </a:spcBef>
              <a:buNone/>
              <a:defRPr b="1" i="0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rtl="0" algn="ctr">
              <a:spcBef>
                <a:spcPts val="0"/>
              </a:spcBef>
              <a:buNone/>
              <a:defRPr b="1" i="0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rtl="0" algn="ctr">
              <a:spcBef>
                <a:spcPts val="0"/>
              </a:spcBef>
              <a:buNone/>
              <a:defRPr b="1" i="0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rtl="0" algn="ctr">
              <a:spcBef>
                <a:spcPts val="0"/>
              </a:spcBef>
              <a:buNone/>
              <a:defRPr b="1" i="0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rtl="0" algn="ctr">
              <a:spcBef>
                <a:spcPts val="0"/>
              </a:spcBef>
              <a:buNone/>
              <a:defRPr b="1" i="0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rtl="0" algn="ctr">
              <a:spcBef>
                <a:spcPts val="0"/>
              </a:spcBef>
              <a:buNone/>
              <a:defRPr b="1" i="0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rtl="0" algn="ctr">
              <a:spcBef>
                <a:spcPts val="0"/>
              </a:spcBef>
              <a:buNone/>
              <a:defRPr b="1" i="0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rtl="0" algn="ctr">
              <a:spcBef>
                <a:spcPts val="0"/>
              </a:spcBef>
              <a:buNone/>
              <a:defRPr b="1" i="0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rtl="0" algn="ctr">
              <a:spcBef>
                <a:spcPts val="0"/>
              </a:spcBef>
              <a:buNone/>
              <a:defRPr b="1" i="0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9" name="Shape 79"/>
          <p:cNvSpPr txBox="1"/>
          <p:nvPr>
            <p:ph idx="11" type="ftr"/>
          </p:nvPr>
        </p:nvSpPr>
        <p:spPr>
          <a:xfrm>
            <a:off x="638735" y="4790515"/>
            <a:ext cx="1630456" cy="231961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75" lIns="68575" spcFirstLastPara="1" rIns="68575" wrap="square" tIns="6857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1" i="0" sz="800">
                <a:solidFill>
                  <a:srgbClr val="757070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pic>
        <p:nvPicPr>
          <p:cNvPr id="80" name="Shape 8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219789" y="4727159"/>
            <a:ext cx="716917" cy="354049"/>
          </a:xfrm>
          <a:prstGeom prst="rect">
            <a:avLst/>
          </a:prstGeom>
          <a:noFill/>
          <a:ln>
            <a:noFill/>
          </a:ln>
        </p:spPr>
      </p:pic>
      <p:sp>
        <p:nvSpPr>
          <p:cNvPr id="81" name="Shape 81"/>
          <p:cNvSpPr txBox="1"/>
          <p:nvPr/>
        </p:nvSpPr>
        <p:spPr>
          <a:xfrm>
            <a:off x="628650" y="361242"/>
            <a:ext cx="7886700" cy="37664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300"/>
              <a:buFont typeface="Montserrat"/>
              <a:buNone/>
            </a:pPr>
            <a:r>
              <a:rPr b="1" i="0" lang="en" sz="2300">
                <a:solidFill>
                  <a:schemeClr val="accent6"/>
                </a:solidFill>
                <a:latin typeface="Montserrat"/>
                <a:ea typeface="Montserrat"/>
                <a:cs typeface="Montserrat"/>
                <a:sym typeface="Montserrat"/>
              </a:rPr>
              <a:t>About</a:t>
            </a:r>
            <a:r>
              <a:rPr b="0" i="0" lang="en" sz="23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 Us</a:t>
            </a:r>
            <a:endParaRPr b="1" i="0" sz="2300">
              <a:solidFill>
                <a:schemeClr val="accent6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2" name="Shape 82"/>
          <p:cNvSpPr txBox="1"/>
          <p:nvPr>
            <p:ph idx="1" type="body"/>
          </p:nvPr>
        </p:nvSpPr>
        <p:spPr>
          <a:xfrm>
            <a:off x="628650" y="734269"/>
            <a:ext cx="7886700" cy="238005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75" lIns="68575" spcFirstLastPara="1" rIns="68575" wrap="square" tIns="68575"/>
          <a:lstStyle>
            <a:lvl1pPr indent="-228600" lvl="0" marL="45720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5707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57070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-228600" lvl="1" marL="914400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5707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57070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-228600" lvl="2" marL="1371600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5707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57070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-228600" lvl="3" marL="1828800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5707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57070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-228600" lvl="4" marL="2286000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5707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57070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5 page 4 image">
  <p:cSld name="5 page 4 image"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/>
          <p:nvPr/>
        </p:nvSpPr>
        <p:spPr>
          <a:xfrm>
            <a:off x="8055980" y="4679065"/>
            <a:ext cx="468774" cy="46443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" name="Shape 85"/>
          <p:cNvSpPr txBox="1"/>
          <p:nvPr>
            <p:ph idx="12" type="sldNum"/>
          </p:nvPr>
        </p:nvSpPr>
        <p:spPr>
          <a:xfrm>
            <a:off x="8064662" y="4767263"/>
            <a:ext cx="450688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ctr">
              <a:spcBef>
                <a:spcPts val="0"/>
              </a:spcBef>
              <a:buNone/>
              <a:defRPr b="1" i="0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rtl="0" algn="ctr">
              <a:spcBef>
                <a:spcPts val="0"/>
              </a:spcBef>
              <a:buNone/>
              <a:defRPr b="1" i="0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rtl="0" algn="ctr">
              <a:spcBef>
                <a:spcPts val="0"/>
              </a:spcBef>
              <a:buNone/>
              <a:defRPr b="1" i="0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rtl="0" algn="ctr">
              <a:spcBef>
                <a:spcPts val="0"/>
              </a:spcBef>
              <a:buNone/>
              <a:defRPr b="1" i="0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rtl="0" algn="ctr">
              <a:spcBef>
                <a:spcPts val="0"/>
              </a:spcBef>
              <a:buNone/>
              <a:defRPr b="1" i="0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rtl="0" algn="ctr">
              <a:spcBef>
                <a:spcPts val="0"/>
              </a:spcBef>
              <a:buNone/>
              <a:defRPr b="1" i="0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rtl="0" algn="ctr">
              <a:spcBef>
                <a:spcPts val="0"/>
              </a:spcBef>
              <a:buNone/>
              <a:defRPr b="1" i="0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rtl="0" algn="ctr">
              <a:spcBef>
                <a:spcPts val="0"/>
              </a:spcBef>
              <a:buNone/>
              <a:defRPr b="1" i="0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rtl="0" algn="ctr">
              <a:spcBef>
                <a:spcPts val="0"/>
              </a:spcBef>
              <a:buNone/>
              <a:defRPr b="1" i="0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86" name="Shape 86"/>
          <p:cNvSpPr txBox="1"/>
          <p:nvPr>
            <p:ph idx="11" type="ftr"/>
          </p:nvPr>
        </p:nvSpPr>
        <p:spPr>
          <a:xfrm>
            <a:off x="638735" y="4790515"/>
            <a:ext cx="1630456" cy="231961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75" lIns="68575" spcFirstLastPara="1" rIns="68575" wrap="square" tIns="6857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1" i="0" sz="800">
                <a:solidFill>
                  <a:srgbClr val="757070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pic>
        <p:nvPicPr>
          <p:cNvPr id="87" name="Shape 8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219789" y="4727159"/>
            <a:ext cx="716917" cy="354049"/>
          </a:xfrm>
          <a:prstGeom prst="rect">
            <a:avLst/>
          </a:prstGeom>
          <a:noFill/>
          <a:ln>
            <a:noFill/>
          </a:ln>
        </p:spPr>
      </p:pic>
      <p:sp>
        <p:nvSpPr>
          <p:cNvPr id="88" name="Shape 88"/>
          <p:cNvSpPr txBox="1"/>
          <p:nvPr/>
        </p:nvSpPr>
        <p:spPr>
          <a:xfrm>
            <a:off x="628650" y="361242"/>
            <a:ext cx="7886700" cy="37664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Montserrat"/>
              <a:buNone/>
            </a:pPr>
            <a:r>
              <a:rPr b="0" i="0" lang="en" sz="23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Our Team</a:t>
            </a:r>
            <a:endParaRPr sz="1100"/>
          </a:p>
        </p:txBody>
      </p:sp>
      <p:sp>
        <p:nvSpPr>
          <p:cNvPr id="89" name="Shape 89"/>
          <p:cNvSpPr txBox="1"/>
          <p:nvPr>
            <p:ph idx="1" type="body"/>
          </p:nvPr>
        </p:nvSpPr>
        <p:spPr>
          <a:xfrm>
            <a:off x="628650" y="734269"/>
            <a:ext cx="7886700" cy="238005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75" lIns="68575" spcFirstLastPara="1" rIns="68575" wrap="square" tIns="68575"/>
          <a:lstStyle>
            <a:lvl1pPr indent="-228600" lvl="0" marL="45720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5707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57070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-228600" lvl="1" marL="914400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5707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57070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-228600" lvl="2" marL="1371600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5707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57070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-228600" lvl="3" marL="1828800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5707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57070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-228600" lvl="4" marL="2286000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5707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57070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0" name="Shape 90"/>
          <p:cNvSpPr/>
          <p:nvPr>
            <p:ph idx="2" type="pic"/>
          </p:nvPr>
        </p:nvSpPr>
        <p:spPr>
          <a:xfrm>
            <a:off x="954985" y="1544233"/>
            <a:ext cx="1335517" cy="1335517"/>
          </a:xfrm>
          <a:prstGeom prst="diamond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1" name="Shape 91"/>
          <p:cNvSpPr/>
          <p:nvPr>
            <p:ph idx="3" type="pic"/>
          </p:nvPr>
        </p:nvSpPr>
        <p:spPr>
          <a:xfrm>
            <a:off x="2921155" y="1544233"/>
            <a:ext cx="1335517" cy="1335517"/>
          </a:xfrm>
          <a:prstGeom prst="diamond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2" name="Shape 92"/>
          <p:cNvSpPr/>
          <p:nvPr>
            <p:ph idx="4" type="pic"/>
          </p:nvPr>
        </p:nvSpPr>
        <p:spPr>
          <a:xfrm>
            <a:off x="4887325" y="1544233"/>
            <a:ext cx="1335517" cy="1335517"/>
          </a:xfrm>
          <a:prstGeom prst="diamond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3" name="Shape 93"/>
          <p:cNvSpPr/>
          <p:nvPr>
            <p:ph idx="5" type="pic"/>
          </p:nvPr>
        </p:nvSpPr>
        <p:spPr>
          <a:xfrm>
            <a:off x="6853495" y="1544233"/>
            <a:ext cx="1335517" cy="1335517"/>
          </a:xfrm>
          <a:prstGeom prst="diamond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6 page 3 image">
  <p:cSld name="6 page 3 image"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Shape 95"/>
          <p:cNvSpPr/>
          <p:nvPr/>
        </p:nvSpPr>
        <p:spPr>
          <a:xfrm>
            <a:off x="8055980" y="4679065"/>
            <a:ext cx="468774" cy="46443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" name="Shape 96"/>
          <p:cNvSpPr txBox="1"/>
          <p:nvPr>
            <p:ph idx="12" type="sldNum"/>
          </p:nvPr>
        </p:nvSpPr>
        <p:spPr>
          <a:xfrm>
            <a:off x="8064662" y="4767263"/>
            <a:ext cx="450688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ctr">
              <a:spcBef>
                <a:spcPts val="0"/>
              </a:spcBef>
              <a:buNone/>
              <a:defRPr b="1" i="0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rtl="0" algn="ctr">
              <a:spcBef>
                <a:spcPts val="0"/>
              </a:spcBef>
              <a:buNone/>
              <a:defRPr b="1" i="0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rtl="0" algn="ctr">
              <a:spcBef>
                <a:spcPts val="0"/>
              </a:spcBef>
              <a:buNone/>
              <a:defRPr b="1" i="0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rtl="0" algn="ctr">
              <a:spcBef>
                <a:spcPts val="0"/>
              </a:spcBef>
              <a:buNone/>
              <a:defRPr b="1" i="0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rtl="0" algn="ctr">
              <a:spcBef>
                <a:spcPts val="0"/>
              </a:spcBef>
              <a:buNone/>
              <a:defRPr b="1" i="0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rtl="0" algn="ctr">
              <a:spcBef>
                <a:spcPts val="0"/>
              </a:spcBef>
              <a:buNone/>
              <a:defRPr b="1" i="0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rtl="0" algn="ctr">
              <a:spcBef>
                <a:spcPts val="0"/>
              </a:spcBef>
              <a:buNone/>
              <a:defRPr b="1" i="0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rtl="0" algn="ctr">
              <a:spcBef>
                <a:spcPts val="0"/>
              </a:spcBef>
              <a:buNone/>
              <a:defRPr b="1" i="0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rtl="0" algn="ctr">
              <a:spcBef>
                <a:spcPts val="0"/>
              </a:spcBef>
              <a:buNone/>
              <a:defRPr b="1" i="0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97" name="Shape 97"/>
          <p:cNvSpPr txBox="1"/>
          <p:nvPr>
            <p:ph idx="11" type="ftr"/>
          </p:nvPr>
        </p:nvSpPr>
        <p:spPr>
          <a:xfrm>
            <a:off x="638735" y="4790515"/>
            <a:ext cx="1630456" cy="231961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75" lIns="68575" spcFirstLastPara="1" rIns="68575" wrap="square" tIns="6857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1" i="0" sz="800">
                <a:solidFill>
                  <a:srgbClr val="757070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pic>
        <p:nvPicPr>
          <p:cNvPr id="98" name="Shape 9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219789" y="4727159"/>
            <a:ext cx="716917" cy="354049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Shape 99"/>
          <p:cNvSpPr txBox="1"/>
          <p:nvPr/>
        </p:nvSpPr>
        <p:spPr>
          <a:xfrm>
            <a:off x="628650" y="361242"/>
            <a:ext cx="7886700" cy="37664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Montserrat"/>
              <a:buNone/>
            </a:pPr>
            <a:r>
              <a:rPr b="0" i="0" lang="en" sz="23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Our </a:t>
            </a:r>
            <a:r>
              <a:rPr b="1" i="0" lang="en" sz="2300">
                <a:solidFill>
                  <a:schemeClr val="accent6"/>
                </a:solidFill>
                <a:latin typeface="Montserrat"/>
                <a:ea typeface="Montserrat"/>
                <a:cs typeface="Montserrat"/>
                <a:sym typeface="Montserrat"/>
              </a:rPr>
              <a:t>Service</a:t>
            </a:r>
            <a:endParaRPr sz="1100"/>
          </a:p>
        </p:txBody>
      </p:sp>
      <p:sp>
        <p:nvSpPr>
          <p:cNvPr id="100" name="Shape 100"/>
          <p:cNvSpPr txBox="1"/>
          <p:nvPr>
            <p:ph idx="1" type="body"/>
          </p:nvPr>
        </p:nvSpPr>
        <p:spPr>
          <a:xfrm>
            <a:off x="628650" y="734269"/>
            <a:ext cx="7886700" cy="238005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75" lIns="68575" spcFirstLastPara="1" rIns="68575" wrap="square" tIns="68575"/>
          <a:lstStyle>
            <a:lvl1pPr indent="-228600" lvl="0" marL="45720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5707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57070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-228600" lvl="1" marL="914400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5707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57070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-228600" lvl="2" marL="1371600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5707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57070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-228600" lvl="3" marL="1828800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5707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57070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-228600" lvl="4" marL="2286000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5707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57070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1" name="Shape 101"/>
          <p:cNvSpPr/>
          <p:nvPr>
            <p:ph idx="2" type="pic"/>
          </p:nvPr>
        </p:nvSpPr>
        <p:spPr>
          <a:xfrm>
            <a:off x="0" y="3127663"/>
            <a:ext cx="1729946" cy="1375219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/>
          <a:lstStyle>
            <a:lvl1pPr lvl="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2" name="Shape 102"/>
          <p:cNvSpPr/>
          <p:nvPr>
            <p:ph idx="3" type="pic"/>
          </p:nvPr>
        </p:nvSpPr>
        <p:spPr>
          <a:xfrm>
            <a:off x="3707026" y="3127663"/>
            <a:ext cx="1729946" cy="1375219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/>
          <a:lstStyle>
            <a:lvl1pPr lvl="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3" name="Shape 103"/>
          <p:cNvSpPr/>
          <p:nvPr>
            <p:ph idx="4" type="pic"/>
          </p:nvPr>
        </p:nvSpPr>
        <p:spPr>
          <a:xfrm>
            <a:off x="7414053" y="3127663"/>
            <a:ext cx="1729946" cy="1375219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/>
          <a:lstStyle>
            <a:lvl1pPr lvl="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7 page 5 image">
  <p:cSld name="7 page 5 image"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hape 105"/>
          <p:cNvSpPr/>
          <p:nvPr/>
        </p:nvSpPr>
        <p:spPr>
          <a:xfrm>
            <a:off x="8055980" y="4679065"/>
            <a:ext cx="468774" cy="46443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" name="Shape 106"/>
          <p:cNvSpPr txBox="1"/>
          <p:nvPr>
            <p:ph idx="12" type="sldNum"/>
          </p:nvPr>
        </p:nvSpPr>
        <p:spPr>
          <a:xfrm>
            <a:off x="8064662" y="4767263"/>
            <a:ext cx="450688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ctr">
              <a:spcBef>
                <a:spcPts val="0"/>
              </a:spcBef>
              <a:buNone/>
              <a:defRPr b="1" i="0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rtl="0" algn="ctr">
              <a:spcBef>
                <a:spcPts val="0"/>
              </a:spcBef>
              <a:buNone/>
              <a:defRPr b="1" i="0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rtl="0" algn="ctr">
              <a:spcBef>
                <a:spcPts val="0"/>
              </a:spcBef>
              <a:buNone/>
              <a:defRPr b="1" i="0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rtl="0" algn="ctr">
              <a:spcBef>
                <a:spcPts val="0"/>
              </a:spcBef>
              <a:buNone/>
              <a:defRPr b="1" i="0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rtl="0" algn="ctr">
              <a:spcBef>
                <a:spcPts val="0"/>
              </a:spcBef>
              <a:buNone/>
              <a:defRPr b="1" i="0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rtl="0" algn="ctr">
              <a:spcBef>
                <a:spcPts val="0"/>
              </a:spcBef>
              <a:buNone/>
              <a:defRPr b="1" i="0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rtl="0" algn="ctr">
              <a:spcBef>
                <a:spcPts val="0"/>
              </a:spcBef>
              <a:buNone/>
              <a:defRPr b="1" i="0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rtl="0" algn="ctr">
              <a:spcBef>
                <a:spcPts val="0"/>
              </a:spcBef>
              <a:buNone/>
              <a:defRPr b="1" i="0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rtl="0" algn="ctr">
              <a:spcBef>
                <a:spcPts val="0"/>
              </a:spcBef>
              <a:buNone/>
              <a:defRPr b="1" i="0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07" name="Shape 107"/>
          <p:cNvSpPr txBox="1"/>
          <p:nvPr>
            <p:ph idx="11" type="ftr"/>
          </p:nvPr>
        </p:nvSpPr>
        <p:spPr>
          <a:xfrm>
            <a:off x="638735" y="4790515"/>
            <a:ext cx="1630456" cy="231961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75" lIns="68575" spcFirstLastPara="1" rIns="68575" wrap="square" tIns="6857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1" i="0" sz="800">
                <a:solidFill>
                  <a:srgbClr val="757070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pic>
        <p:nvPicPr>
          <p:cNvPr id="108" name="Shape 10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219789" y="4727159"/>
            <a:ext cx="716917" cy="354049"/>
          </a:xfrm>
          <a:prstGeom prst="rect">
            <a:avLst/>
          </a:prstGeom>
          <a:noFill/>
          <a:ln>
            <a:noFill/>
          </a:ln>
        </p:spPr>
      </p:pic>
      <p:sp>
        <p:nvSpPr>
          <p:cNvPr id="109" name="Shape 109"/>
          <p:cNvSpPr txBox="1"/>
          <p:nvPr/>
        </p:nvSpPr>
        <p:spPr>
          <a:xfrm>
            <a:off x="628650" y="361242"/>
            <a:ext cx="7886700" cy="37664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300"/>
              <a:buFont typeface="Montserrat"/>
              <a:buNone/>
            </a:pPr>
            <a:r>
              <a:rPr b="0" i="0" lang="en" sz="23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Portfolio</a:t>
            </a:r>
            <a:endParaRPr b="1" i="0" sz="2300">
              <a:solidFill>
                <a:schemeClr val="dk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0" name="Shape 110"/>
          <p:cNvSpPr txBox="1"/>
          <p:nvPr>
            <p:ph idx="1" type="body"/>
          </p:nvPr>
        </p:nvSpPr>
        <p:spPr>
          <a:xfrm>
            <a:off x="628650" y="734269"/>
            <a:ext cx="7886700" cy="238005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75" lIns="68575" spcFirstLastPara="1" rIns="68575" wrap="square" tIns="68575"/>
          <a:lstStyle>
            <a:lvl1pPr indent="-228600" lvl="0" marL="45720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5707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57070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-228600" lvl="1" marL="914400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5707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57070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-228600" lvl="2" marL="1371600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5707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57070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-228600" lvl="3" marL="1828800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5707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57070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-228600" lvl="4" marL="2286000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5707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57070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11" name="Shape 111"/>
          <p:cNvSpPr/>
          <p:nvPr>
            <p:ph idx="2" type="pic"/>
          </p:nvPr>
        </p:nvSpPr>
        <p:spPr>
          <a:xfrm>
            <a:off x="0" y="2935304"/>
            <a:ext cx="1752670" cy="1537854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/>
          <a:lstStyle>
            <a:lvl1pPr lvl="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12" name="Shape 112"/>
          <p:cNvSpPr/>
          <p:nvPr>
            <p:ph idx="3" type="pic"/>
          </p:nvPr>
        </p:nvSpPr>
        <p:spPr>
          <a:xfrm>
            <a:off x="1847832" y="1309252"/>
            <a:ext cx="1752670" cy="1537854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/>
          <a:lstStyle>
            <a:lvl1pPr lvl="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13" name="Shape 113"/>
          <p:cNvSpPr/>
          <p:nvPr>
            <p:ph idx="4" type="pic"/>
          </p:nvPr>
        </p:nvSpPr>
        <p:spPr>
          <a:xfrm>
            <a:off x="3695662" y="2935303"/>
            <a:ext cx="1752670" cy="1537854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/>
          <a:lstStyle>
            <a:lvl1pPr lvl="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14" name="Shape 114"/>
          <p:cNvSpPr/>
          <p:nvPr>
            <p:ph idx="5" type="pic"/>
          </p:nvPr>
        </p:nvSpPr>
        <p:spPr>
          <a:xfrm>
            <a:off x="5543497" y="1309252"/>
            <a:ext cx="1752670" cy="1537854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/>
          <a:lstStyle>
            <a:lvl1pPr lvl="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15" name="Shape 115"/>
          <p:cNvSpPr/>
          <p:nvPr>
            <p:ph idx="6" type="pic"/>
          </p:nvPr>
        </p:nvSpPr>
        <p:spPr>
          <a:xfrm>
            <a:off x="7391330" y="2935304"/>
            <a:ext cx="1752670" cy="1537854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/>
          <a:lstStyle>
            <a:lvl1pPr lvl="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8 page">
  <p:cSld name="8 page"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hape 117"/>
          <p:cNvSpPr/>
          <p:nvPr/>
        </p:nvSpPr>
        <p:spPr>
          <a:xfrm>
            <a:off x="8055980" y="4679065"/>
            <a:ext cx="468774" cy="46443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" name="Shape 118"/>
          <p:cNvSpPr txBox="1"/>
          <p:nvPr>
            <p:ph idx="12" type="sldNum"/>
          </p:nvPr>
        </p:nvSpPr>
        <p:spPr>
          <a:xfrm>
            <a:off x="8064662" y="4767263"/>
            <a:ext cx="450688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ctr">
              <a:spcBef>
                <a:spcPts val="0"/>
              </a:spcBef>
              <a:buNone/>
              <a:defRPr b="1" i="0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rtl="0" algn="ctr">
              <a:spcBef>
                <a:spcPts val="0"/>
              </a:spcBef>
              <a:buNone/>
              <a:defRPr b="1" i="0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rtl="0" algn="ctr">
              <a:spcBef>
                <a:spcPts val="0"/>
              </a:spcBef>
              <a:buNone/>
              <a:defRPr b="1" i="0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rtl="0" algn="ctr">
              <a:spcBef>
                <a:spcPts val="0"/>
              </a:spcBef>
              <a:buNone/>
              <a:defRPr b="1" i="0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rtl="0" algn="ctr">
              <a:spcBef>
                <a:spcPts val="0"/>
              </a:spcBef>
              <a:buNone/>
              <a:defRPr b="1" i="0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rtl="0" algn="ctr">
              <a:spcBef>
                <a:spcPts val="0"/>
              </a:spcBef>
              <a:buNone/>
              <a:defRPr b="1" i="0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rtl="0" algn="ctr">
              <a:spcBef>
                <a:spcPts val="0"/>
              </a:spcBef>
              <a:buNone/>
              <a:defRPr b="1" i="0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rtl="0" algn="ctr">
              <a:spcBef>
                <a:spcPts val="0"/>
              </a:spcBef>
              <a:buNone/>
              <a:defRPr b="1" i="0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rtl="0" algn="ctr">
              <a:spcBef>
                <a:spcPts val="0"/>
              </a:spcBef>
              <a:buNone/>
              <a:defRPr b="1" i="0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19" name="Shape 119"/>
          <p:cNvSpPr txBox="1"/>
          <p:nvPr>
            <p:ph idx="11" type="ftr"/>
          </p:nvPr>
        </p:nvSpPr>
        <p:spPr>
          <a:xfrm>
            <a:off x="638735" y="4790515"/>
            <a:ext cx="1630456" cy="231961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75" lIns="68575" spcFirstLastPara="1" rIns="68575" wrap="square" tIns="6857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1" i="0" sz="800">
                <a:solidFill>
                  <a:srgbClr val="757070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pic>
        <p:nvPicPr>
          <p:cNvPr id="120" name="Shape 12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219789" y="4727159"/>
            <a:ext cx="716917" cy="354049"/>
          </a:xfrm>
          <a:prstGeom prst="rect">
            <a:avLst/>
          </a:prstGeom>
          <a:noFill/>
          <a:ln>
            <a:noFill/>
          </a:ln>
        </p:spPr>
      </p:pic>
      <p:sp>
        <p:nvSpPr>
          <p:cNvPr id="121" name="Shape 121"/>
          <p:cNvSpPr txBox="1"/>
          <p:nvPr/>
        </p:nvSpPr>
        <p:spPr>
          <a:xfrm>
            <a:off x="628650" y="361242"/>
            <a:ext cx="7886700" cy="37664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Montserrat"/>
              <a:buNone/>
            </a:pPr>
            <a:r>
              <a:rPr b="0" i="0" lang="en" sz="23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Timeline</a:t>
            </a:r>
            <a:endParaRPr b="1" i="0" sz="23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2" name="Shape 122"/>
          <p:cNvSpPr txBox="1"/>
          <p:nvPr>
            <p:ph idx="1" type="body"/>
          </p:nvPr>
        </p:nvSpPr>
        <p:spPr>
          <a:xfrm>
            <a:off x="628650" y="734269"/>
            <a:ext cx="7886700" cy="238005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75" lIns="68575" spcFirstLastPara="1" rIns="68575" wrap="square" tIns="68575"/>
          <a:lstStyle>
            <a:lvl1pPr indent="-228600" lvl="0" marL="45720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5707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57070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-228600" lvl="1" marL="914400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5707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57070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-228600" lvl="2" marL="1371600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5707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57070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-228600" lvl="3" marL="1828800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5707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57070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-228600" lvl="4" marL="2286000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5707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57070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Shape 1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buNone/>
              <a:defRPr/>
            </a:lvl1pPr>
            <a:lvl2pPr lvl="1">
              <a:spcBef>
                <a:spcPts val="0"/>
              </a:spcBef>
              <a:buNone/>
              <a:defRPr/>
            </a:lvl2pPr>
            <a:lvl3pPr lvl="2">
              <a:spcBef>
                <a:spcPts val="0"/>
              </a:spcBef>
              <a:buNone/>
              <a:defRPr/>
            </a:lvl3pPr>
            <a:lvl4pPr lvl="3">
              <a:spcBef>
                <a:spcPts val="0"/>
              </a:spcBef>
              <a:buNone/>
              <a:defRPr/>
            </a:lvl4pPr>
            <a:lvl5pPr lvl="4">
              <a:spcBef>
                <a:spcPts val="0"/>
              </a:spcBef>
              <a:buNone/>
              <a:defRPr/>
            </a:lvl5pPr>
            <a:lvl6pPr lvl="5">
              <a:spcBef>
                <a:spcPts val="0"/>
              </a:spcBef>
              <a:buNone/>
              <a:defRPr/>
            </a:lvl6pPr>
            <a:lvl7pPr lvl="6">
              <a:spcBef>
                <a:spcPts val="0"/>
              </a:spcBef>
              <a:buNone/>
              <a:defRPr/>
            </a:lvl7pPr>
            <a:lvl8pPr lvl="7">
              <a:spcBef>
                <a:spcPts val="0"/>
              </a:spcBef>
              <a:buNone/>
              <a:defRPr/>
            </a:lvl8pPr>
            <a:lvl9pPr lvl="8">
              <a:spcBef>
                <a:spcPts val="0"/>
              </a:spcBef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9 page">
  <p:cSld name="9 page"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hape 124"/>
          <p:cNvSpPr/>
          <p:nvPr/>
        </p:nvSpPr>
        <p:spPr>
          <a:xfrm>
            <a:off x="8055980" y="4679065"/>
            <a:ext cx="468774" cy="46443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5" name="Shape 125"/>
          <p:cNvSpPr txBox="1"/>
          <p:nvPr>
            <p:ph idx="12" type="sldNum"/>
          </p:nvPr>
        </p:nvSpPr>
        <p:spPr>
          <a:xfrm>
            <a:off x="8064662" y="4767263"/>
            <a:ext cx="450688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ctr">
              <a:spcBef>
                <a:spcPts val="0"/>
              </a:spcBef>
              <a:buNone/>
              <a:defRPr b="1" i="0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rtl="0" algn="ctr">
              <a:spcBef>
                <a:spcPts val="0"/>
              </a:spcBef>
              <a:buNone/>
              <a:defRPr b="1" i="0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rtl="0" algn="ctr">
              <a:spcBef>
                <a:spcPts val="0"/>
              </a:spcBef>
              <a:buNone/>
              <a:defRPr b="1" i="0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rtl="0" algn="ctr">
              <a:spcBef>
                <a:spcPts val="0"/>
              </a:spcBef>
              <a:buNone/>
              <a:defRPr b="1" i="0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rtl="0" algn="ctr">
              <a:spcBef>
                <a:spcPts val="0"/>
              </a:spcBef>
              <a:buNone/>
              <a:defRPr b="1" i="0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rtl="0" algn="ctr">
              <a:spcBef>
                <a:spcPts val="0"/>
              </a:spcBef>
              <a:buNone/>
              <a:defRPr b="1" i="0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rtl="0" algn="ctr">
              <a:spcBef>
                <a:spcPts val="0"/>
              </a:spcBef>
              <a:buNone/>
              <a:defRPr b="1" i="0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rtl="0" algn="ctr">
              <a:spcBef>
                <a:spcPts val="0"/>
              </a:spcBef>
              <a:buNone/>
              <a:defRPr b="1" i="0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rtl="0" algn="ctr">
              <a:spcBef>
                <a:spcPts val="0"/>
              </a:spcBef>
              <a:buNone/>
              <a:defRPr b="1" i="0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26" name="Shape 126"/>
          <p:cNvSpPr txBox="1"/>
          <p:nvPr>
            <p:ph idx="11" type="ftr"/>
          </p:nvPr>
        </p:nvSpPr>
        <p:spPr>
          <a:xfrm>
            <a:off x="638735" y="4790515"/>
            <a:ext cx="1630456" cy="231961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75" lIns="68575" spcFirstLastPara="1" rIns="68575" wrap="square" tIns="6857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1" i="0" sz="800">
                <a:solidFill>
                  <a:srgbClr val="757070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pic>
        <p:nvPicPr>
          <p:cNvPr id="127" name="Shape 12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219789" y="4727159"/>
            <a:ext cx="716917" cy="354049"/>
          </a:xfrm>
          <a:prstGeom prst="rect">
            <a:avLst/>
          </a:prstGeom>
          <a:noFill/>
          <a:ln>
            <a:noFill/>
          </a:ln>
        </p:spPr>
      </p:pic>
      <p:sp>
        <p:nvSpPr>
          <p:cNvPr id="128" name="Shape 128"/>
          <p:cNvSpPr txBox="1"/>
          <p:nvPr/>
        </p:nvSpPr>
        <p:spPr>
          <a:xfrm>
            <a:off x="628650" y="361242"/>
            <a:ext cx="7886700" cy="37664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Montserrat"/>
              <a:buNone/>
            </a:pPr>
            <a:r>
              <a:rPr b="0" i="0" lang="en" sz="23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Infographic</a:t>
            </a:r>
            <a:endParaRPr b="0" i="0" sz="23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9" name="Shape 129"/>
          <p:cNvSpPr txBox="1"/>
          <p:nvPr>
            <p:ph idx="1" type="body"/>
          </p:nvPr>
        </p:nvSpPr>
        <p:spPr>
          <a:xfrm>
            <a:off x="628650" y="734269"/>
            <a:ext cx="7886700" cy="238005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75" lIns="68575" spcFirstLastPara="1" rIns="68575" wrap="square" tIns="68575"/>
          <a:lstStyle>
            <a:lvl1pPr indent="-228600" lvl="0" marL="45720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5707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57070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-228600" lvl="1" marL="914400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5707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57070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-228600" lvl="2" marL="1371600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5707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57070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-228600" lvl="3" marL="1828800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5707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57070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-228600" lvl="4" marL="2286000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5707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57070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0 page">
  <p:cSld name="10 page"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/>
          <p:nvPr/>
        </p:nvSpPr>
        <p:spPr>
          <a:xfrm>
            <a:off x="8055980" y="4679065"/>
            <a:ext cx="468774" cy="46443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" name="Shape 132"/>
          <p:cNvSpPr txBox="1"/>
          <p:nvPr>
            <p:ph idx="12" type="sldNum"/>
          </p:nvPr>
        </p:nvSpPr>
        <p:spPr>
          <a:xfrm>
            <a:off x="8064662" y="4767263"/>
            <a:ext cx="450688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ctr">
              <a:spcBef>
                <a:spcPts val="0"/>
              </a:spcBef>
              <a:buNone/>
              <a:defRPr b="1" i="0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rtl="0" algn="ctr">
              <a:spcBef>
                <a:spcPts val="0"/>
              </a:spcBef>
              <a:buNone/>
              <a:defRPr b="1" i="0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rtl="0" algn="ctr">
              <a:spcBef>
                <a:spcPts val="0"/>
              </a:spcBef>
              <a:buNone/>
              <a:defRPr b="1" i="0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rtl="0" algn="ctr">
              <a:spcBef>
                <a:spcPts val="0"/>
              </a:spcBef>
              <a:buNone/>
              <a:defRPr b="1" i="0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rtl="0" algn="ctr">
              <a:spcBef>
                <a:spcPts val="0"/>
              </a:spcBef>
              <a:buNone/>
              <a:defRPr b="1" i="0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rtl="0" algn="ctr">
              <a:spcBef>
                <a:spcPts val="0"/>
              </a:spcBef>
              <a:buNone/>
              <a:defRPr b="1" i="0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rtl="0" algn="ctr">
              <a:spcBef>
                <a:spcPts val="0"/>
              </a:spcBef>
              <a:buNone/>
              <a:defRPr b="1" i="0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rtl="0" algn="ctr">
              <a:spcBef>
                <a:spcPts val="0"/>
              </a:spcBef>
              <a:buNone/>
              <a:defRPr b="1" i="0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rtl="0" algn="ctr">
              <a:spcBef>
                <a:spcPts val="0"/>
              </a:spcBef>
              <a:buNone/>
              <a:defRPr b="1" i="0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33" name="Shape 133"/>
          <p:cNvSpPr txBox="1"/>
          <p:nvPr>
            <p:ph idx="11" type="ftr"/>
          </p:nvPr>
        </p:nvSpPr>
        <p:spPr>
          <a:xfrm>
            <a:off x="638735" y="4790515"/>
            <a:ext cx="1630456" cy="231961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75" lIns="68575" spcFirstLastPara="1" rIns="68575" wrap="square" tIns="6857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1" i="0" sz="800">
                <a:solidFill>
                  <a:srgbClr val="757070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pic>
        <p:nvPicPr>
          <p:cNvPr id="134" name="Shape 13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219789" y="4727159"/>
            <a:ext cx="716917" cy="354049"/>
          </a:xfrm>
          <a:prstGeom prst="rect">
            <a:avLst/>
          </a:prstGeom>
          <a:noFill/>
          <a:ln>
            <a:noFill/>
          </a:ln>
        </p:spPr>
      </p:pic>
      <p:sp>
        <p:nvSpPr>
          <p:cNvPr id="135" name="Shape 135"/>
          <p:cNvSpPr txBox="1"/>
          <p:nvPr/>
        </p:nvSpPr>
        <p:spPr>
          <a:xfrm>
            <a:off x="628650" y="361242"/>
            <a:ext cx="7886700" cy="37664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Montserrat"/>
              <a:buNone/>
            </a:pPr>
            <a:r>
              <a:rPr b="0" i="0" lang="en" sz="23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Infographic 2</a:t>
            </a:r>
            <a:endParaRPr b="0" i="0" sz="23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6" name="Shape 136"/>
          <p:cNvSpPr txBox="1"/>
          <p:nvPr>
            <p:ph idx="1" type="body"/>
          </p:nvPr>
        </p:nvSpPr>
        <p:spPr>
          <a:xfrm>
            <a:off x="628650" y="734269"/>
            <a:ext cx="7886700" cy="238005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75" lIns="68575" spcFirstLastPara="1" rIns="68575" wrap="square" tIns="68575"/>
          <a:lstStyle>
            <a:lvl1pPr indent="-228600" lvl="0" marL="45720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5707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57070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-228600" lvl="1" marL="914400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5707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57070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-228600" lvl="2" marL="1371600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5707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57070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-228600" lvl="3" marL="1828800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5707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57070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-228600" lvl="4" marL="2286000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5707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57070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1 page 4 image">
  <p:cSld name="11 page 4 image"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Shape 138"/>
          <p:cNvSpPr/>
          <p:nvPr/>
        </p:nvSpPr>
        <p:spPr>
          <a:xfrm>
            <a:off x="8055980" y="4679065"/>
            <a:ext cx="468774" cy="46443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9" name="Shape 139"/>
          <p:cNvSpPr txBox="1"/>
          <p:nvPr>
            <p:ph idx="12" type="sldNum"/>
          </p:nvPr>
        </p:nvSpPr>
        <p:spPr>
          <a:xfrm>
            <a:off x="8064662" y="4767263"/>
            <a:ext cx="450688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ctr">
              <a:spcBef>
                <a:spcPts val="0"/>
              </a:spcBef>
              <a:buNone/>
              <a:defRPr b="1" i="0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rtl="0" algn="ctr">
              <a:spcBef>
                <a:spcPts val="0"/>
              </a:spcBef>
              <a:buNone/>
              <a:defRPr b="1" i="0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rtl="0" algn="ctr">
              <a:spcBef>
                <a:spcPts val="0"/>
              </a:spcBef>
              <a:buNone/>
              <a:defRPr b="1" i="0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rtl="0" algn="ctr">
              <a:spcBef>
                <a:spcPts val="0"/>
              </a:spcBef>
              <a:buNone/>
              <a:defRPr b="1" i="0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rtl="0" algn="ctr">
              <a:spcBef>
                <a:spcPts val="0"/>
              </a:spcBef>
              <a:buNone/>
              <a:defRPr b="1" i="0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rtl="0" algn="ctr">
              <a:spcBef>
                <a:spcPts val="0"/>
              </a:spcBef>
              <a:buNone/>
              <a:defRPr b="1" i="0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rtl="0" algn="ctr">
              <a:spcBef>
                <a:spcPts val="0"/>
              </a:spcBef>
              <a:buNone/>
              <a:defRPr b="1" i="0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rtl="0" algn="ctr">
              <a:spcBef>
                <a:spcPts val="0"/>
              </a:spcBef>
              <a:buNone/>
              <a:defRPr b="1" i="0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rtl="0" algn="ctr">
              <a:spcBef>
                <a:spcPts val="0"/>
              </a:spcBef>
              <a:buNone/>
              <a:defRPr b="1" i="0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40" name="Shape 140"/>
          <p:cNvSpPr txBox="1"/>
          <p:nvPr>
            <p:ph idx="11" type="ftr"/>
          </p:nvPr>
        </p:nvSpPr>
        <p:spPr>
          <a:xfrm>
            <a:off x="638735" y="4790515"/>
            <a:ext cx="1630456" cy="231961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75" lIns="68575" spcFirstLastPara="1" rIns="68575" wrap="square" tIns="6857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1" i="0" sz="800">
                <a:solidFill>
                  <a:srgbClr val="757070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pic>
        <p:nvPicPr>
          <p:cNvPr id="141" name="Shape 14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219789" y="4727159"/>
            <a:ext cx="716917" cy="354049"/>
          </a:xfrm>
          <a:prstGeom prst="rect">
            <a:avLst/>
          </a:prstGeom>
          <a:noFill/>
          <a:ln>
            <a:noFill/>
          </a:ln>
        </p:spPr>
      </p:pic>
      <p:sp>
        <p:nvSpPr>
          <p:cNvPr id="142" name="Shape 142"/>
          <p:cNvSpPr txBox="1"/>
          <p:nvPr/>
        </p:nvSpPr>
        <p:spPr>
          <a:xfrm>
            <a:off x="628650" y="361242"/>
            <a:ext cx="7886700" cy="37664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Montserrat"/>
              <a:buNone/>
            </a:pPr>
            <a:r>
              <a:rPr b="0" i="0" lang="en" sz="23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Our Clients</a:t>
            </a:r>
            <a:endParaRPr b="0" i="0" sz="23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43" name="Shape 143"/>
          <p:cNvSpPr txBox="1"/>
          <p:nvPr>
            <p:ph idx="1" type="body"/>
          </p:nvPr>
        </p:nvSpPr>
        <p:spPr>
          <a:xfrm>
            <a:off x="628650" y="734269"/>
            <a:ext cx="7886700" cy="238005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75" lIns="68575" spcFirstLastPara="1" rIns="68575" wrap="square" tIns="68575"/>
          <a:lstStyle>
            <a:lvl1pPr indent="-228600" lvl="0" marL="45720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5707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57070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-228600" lvl="1" marL="914400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5707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57070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-228600" lvl="2" marL="1371600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5707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57070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-228600" lvl="3" marL="1828800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5707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57070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-228600" lvl="4" marL="2286000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5707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57070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4" name="Shape 144"/>
          <p:cNvSpPr/>
          <p:nvPr>
            <p:ph idx="2" type="pic"/>
          </p:nvPr>
        </p:nvSpPr>
        <p:spPr>
          <a:xfrm>
            <a:off x="2533322" y="2088062"/>
            <a:ext cx="1145286" cy="1145286"/>
          </a:xfrm>
          <a:prstGeom prst="ellipse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/>
          <a:lstStyle>
            <a:lvl1pPr lvl="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5" name="Shape 145"/>
          <p:cNvSpPr/>
          <p:nvPr>
            <p:ph idx="3" type="pic"/>
          </p:nvPr>
        </p:nvSpPr>
        <p:spPr>
          <a:xfrm>
            <a:off x="5464267" y="1224844"/>
            <a:ext cx="1145286" cy="1145286"/>
          </a:xfrm>
          <a:prstGeom prst="ellipse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/>
          <a:lstStyle>
            <a:lvl1pPr lvl="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6" name="Shape 146"/>
          <p:cNvSpPr/>
          <p:nvPr>
            <p:ph idx="4" type="pic"/>
          </p:nvPr>
        </p:nvSpPr>
        <p:spPr>
          <a:xfrm>
            <a:off x="5464267" y="2951282"/>
            <a:ext cx="1145286" cy="1145286"/>
          </a:xfrm>
          <a:prstGeom prst="ellipse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/>
          <a:lstStyle>
            <a:lvl1pPr lvl="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7" name="Shape 147"/>
          <p:cNvSpPr/>
          <p:nvPr>
            <p:ph idx="5" type="pic"/>
          </p:nvPr>
        </p:nvSpPr>
        <p:spPr>
          <a:xfrm>
            <a:off x="2533322" y="3807572"/>
            <a:ext cx="1145286" cy="1145286"/>
          </a:xfrm>
          <a:prstGeom prst="ellipse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/>
          <a:lstStyle>
            <a:lvl1pPr lvl="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2 - page 1 image">
  <p:cSld name="12 - page 1 image"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Shape 149"/>
          <p:cNvSpPr/>
          <p:nvPr>
            <p:ph idx="2" type="pic"/>
          </p:nvPr>
        </p:nvSpPr>
        <p:spPr>
          <a:xfrm>
            <a:off x="1" y="1392072"/>
            <a:ext cx="9143999" cy="3751428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/>
          <a:lstStyle>
            <a:lvl1pPr lvl="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50" name="Shape 150"/>
          <p:cNvSpPr/>
          <p:nvPr/>
        </p:nvSpPr>
        <p:spPr>
          <a:xfrm>
            <a:off x="8055980" y="4679065"/>
            <a:ext cx="468774" cy="46443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1" name="Shape 151"/>
          <p:cNvSpPr txBox="1"/>
          <p:nvPr>
            <p:ph idx="12" type="sldNum"/>
          </p:nvPr>
        </p:nvSpPr>
        <p:spPr>
          <a:xfrm>
            <a:off x="8064662" y="4767263"/>
            <a:ext cx="450688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ctr">
              <a:spcBef>
                <a:spcPts val="0"/>
              </a:spcBef>
              <a:buNone/>
              <a:defRPr b="1" i="0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rtl="0" algn="ctr">
              <a:spcBef>
                <a:spcPts val="0"/>
              </a:spcBef>
              <a:buNone/>
              <a:defRPr b="1" i="0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rtl="0" algn="ctr">
              <a:spcBef>
                <a:spcPts val="0"/>
              </a:spcBef>
              <a:buNone/>
              <a:defRPr b="1" i="0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rtl="0" algn="ctr">
              <a:spcBef>
                <a:spcPts val="0"/>
              </a:spcBef>
              <a:buNone/>
              <a:defRPr b="1" i="0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rtl="0" algn="ctr">
              <a:spcBef>
                <a:spcPts val="0"/>
              </a:spcBef>
              <a:buNone/>
              <a:defRPr b="1" i="0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rtl="0" algn="ctr">
              <a:spcBef>
                <a:spcPts val="0"/>
              </a:spcBef>
              <a:buNone/>
              <a:defRPr b="1" i="0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rtl="0" algn="ctr">
              <a:spcBef>
                <a:spcPts val="0"/>
              </a:spcBef>
              <a:buNone/>
              <a:defRPr b="1" i="0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rtl="0" algn="ctr">
              <a:spcBef>
                <a:spcPts val="0"/>
              </a:spcBef>
              <a:buNone/>
              <a:defRPr b="1" i="0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rtl="0" algn="ctr">
              <a:spcBef>
                <a:spcPts val="0"/>
              </a:spcBef>
              <a:buNone/>
              <a:defRPr b="1" i="0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52" name="Shape 152"/>
          <p:cNvSpPr txBox="1"/>
          <p:nvPr>
            <p:ph idx="11" type="ftr"/>
          </p:nvPr>
        </p:nvSpPr>
        <p:spPr>
          <a:xfrm>
            <a:off x="638735" y="4790515"/>
            <a:ext cx="1630456" cy="231961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75" lIns="68575" spcFirstLastPara="1" rIns="68575" wrap="square" tIns="6857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1" i="0" sz="800">
                <a:solidFill>
                  <a:srgbClr val="757070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pic>
        <p:nvPicPr>
          <p:cNvPr id="153" name="Shape 15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219789" y="4727159"/>
            <a:ext cx="716917" cy="354049"/>
          </a:xfrm>
          <a:prstGeom prst="rect">
            <a:avLst/>
          </a:prstGeom>
          <a:noFill/>
          <a:ln>
            <a:noFill/>
          </a:ln>
        </p:spPr>
      </p:pic>
      <p:sp>
        <p:nvSpPr>
          <p:cNvPr id="154" name="Shape 154"/>
          <p:cNvSpPr txBox="1"/>
          <p:nvPr/>
        </p:nvSpPr>
        <p:spPr>
          <a:xfrm>
            <a:off x="628650" y="361242"/>
            <a:ext cx="7886700" cy="37664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Montserrat"/>
              <a:buNone/>
            </a:pPr>
            <a:r>
              <a:rPr b="0" i="0" lang="en" sz="23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Contact Us </a:t>
            </a:r>
            <a:endParaRPr b="0" i="0" sz="23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5" name="Shape 155"/>
          <p:cNvSpPr txBox="1"/>
          <p:nvPr>
            <p:ph idx="1" type="body"/>
          </p:nvPr>
        </p:nvSpPr>
        <p:spPr>
          <a:xfrm>
            <a:off x="628650" y="734269"/>
            <a:ext cx="7886700" cy="238005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75" lIns="68575" spcFirstLastPara="1" rIns="68575" wrap="square" tIns="68575"/>
          <a:lstStyle>
            <a:lvl1pPr indent="-228600" lvl="0" marL="45720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5707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57070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-228600" lvl="1" marL="914400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5707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57070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-228600" lvl="2" marL="1371600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5707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57070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-228600" lvl="3" marL="1828800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5707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57070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-228600" lvl="4" marL="2286000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75707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57070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3 - page 1 image">
  <p:cSld name="13 - page 1 image"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Shape 157"/>
          <p:cNvSpPr/>
          <p:nvPr/>
        </p:nvSpPr>
        <p:spPr>
          <a:xfrm>
            <a:off x="8055980" y="4679065"/>
            <a:ext cx="468774" cy="46443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8" name="Shape 158"/>
          <p:cNvSpPr txBox="1"/>
          <p:nvPr>
            <p:ph idx="12" type="sldNum"/>
          </p:nvPr>
        </p:nvSpPr>
        <p:spPr>
          <a:xfrm>
            <a:off x="8064662" y="4767263"/>
            <a:ext cx="450688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ctr">
              <a:spcBef>
                <a:spcPts val="0"/>
              </a:spcBef>
              <a:buNone/>
              <a:defRPr b="1" i="0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rtl="0" algn="ctr">
              <a:spcBef>
                <a:spcPts val="0"/>
              </a:spcBef>
              <a:buNone/>
              <a:defRPr b="1" i="0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rtl="0" algn="ctr">
              <a:spcBef>
                <a:spcPts val="0"/>
              </a:spcBef>
              <a:buNone/>
              <a:defRPr b="1" i="0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rtl="0" algn="ctr">
              <a:spcBef>
                <a:spcPts val="0"/>
              </a:spcBef>
              <a:buNone/>
              <a:defRPr b="1" i="0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rtl="0" algn="ctr">
              <a:spcBef>
                <a:spcPts val="0"/>
              </a:spcBef>
              <a:buNone/>
              <a:defRPr b="1" i="0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rtl="0" algn="ctr">
              <a:spcBef>
                <a:spcPts val="0"/>
              </a:spcBef>
              <a:buNone/>
              <a:defRPr b="1" i="0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rtl="0" algn="ctr">
              <a:spcBef>
                <a:spcPts val="0"/>
              </a:spcBef>
              <a:buNone/>
              <a:defRPr b="1" i="0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rtl="0" algn="ctr">
              <a:spcBef>
                <a:spcPts val="0"/>
              </a:spcBef>
              <a:buNone/>
              <a:defRPr b="1" i="0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rtl="0" algn="ctr">
              <a:spcBef>
                <a:spcPts val="0"/>
              </a:spcBef>
              <a:buNone/>
              <a:defRPr b="1" i="0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59" name="Shape 159"/>
          <p:cNvSpPr txBox="1"/>
          <p:nvPr>
            <p:ph idx="11" type="ftr"/>
          </p:nvPr>
        </p:nvSpPr>
        <p:spPr>
          <a:xfrm>
            <a:off x="638735" y="4790515"/>
            <a:ext cx="1630456" cy="231961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75" lIns="68575" spcFirstLastPara="1" rIns="68575" wrap="square" tIns="6857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1" i="0" sz="800">
                <a:solidFill>
                  <a:srgbClr val="757070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pic>
        <p:nvPicPr>
          <p:cNvPr id="160" name="Shape 16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219789" y="4727159"/>
            <a:ext cx="716917" cy="354049"/>
          </a:xfrm>
          <a:prstGeom prst="rect">
            <a:avLst/>
          </a:prstGeom>
          <a:noFill/>
          <a:ln>
            <a:noFill/>
          </a:ln>
        </p:spPr>
      </p:pic>
      <p:sp>
        <p:nvSpPr>
          <p:cNvPr id="161" name="Shape 161"/>
          <p:cNvSpPr/>
          <p:nvPr>
            <p:ph idx="2" type="pic"/>
          </p:nvPr>
        </p:nvSpPr>
        <p:spPr>
          <a:xfrm>
            <a:off x="1" y="0"/>
            <a:ext cx="9143999" cy="2092784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/>
          <a:lstStyle>
            <a:lvl1pPr lvl="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Shape 1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Shape 1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buNone/>
              <a:defRPr/>
            </a:lvl1pPr>
            <a:lvl2pPr lvl="1">
              <a:spcBef>
                <a:spcPts val="0"/>
              </a:spcBef>
              <a:buNone/>
              <a:defRPr/>
            </a:lvl2pPr>
            <a:lvl3pPr lvl="2">
              <a:spcBef>
                <a:spcPts val="0"/>
              </a:spcBef>
              <a:buNone/>
              <a:defRPr/>
            </a:lvl3pPr>
            <a:lvl4pPr lvl="3">
              <a:spcBef>
                <a:spcPts val="0"/>
              </a:spcBef>
              <a:buNone/>
              <a:defRPr/>
            </a:lvl4pPr>
            <a:lvl5pPr lvl="4">
              <a:spcBef>
                <a:spcPts val="0"/>
              </a:spcBef>
              <a:buNone/>
              <a:defRPr/>
            </a:lvl5pPr>
            <a:lvl6pPr lvl="5">
              <a:spcBef>
                <a:spcPts val="0"/>
              </a:spcBef>
              <a:buNone/>
              <a:defRPr/>
            </a:lvl6pPr>
            <a:lvl7pPr lvl="6">
              <a:spcBef>
                <a:spcPts val="0"/>
              </a:spcBef>
              <a:buNone/>
              <a:defRPr/>
            </a:lvl7pPr>
            <a:lvl8pPr lvl="7">
              <a:spcBef>
                <a:spcPts val="0"/>
              </a:spcBef>
              <a:buNone/>
              <a:defRPr/>
            </a:lvl8pPr>
            <a:lvl9pPr lvl="8">
              <a:spcBef>
                <a:spcPts val="0"/>
              </a:spcBef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Shape 22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Shape 23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Shape 2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buNone/>
              <a:defRPr/>
            </a:lvl1pPr>
            <a:lvl2pPr lvl="1">
              <a:spcBef>
                <a:spcPts val="0"/>
              </a:spcBef>
              <a:buNone/>
              <a:defRPr/>
            </a:lvl2pPr>
            <a:lvl3pPr lvl="2">
              <a:spcBef>
                <a:spcPts val="0"/>
              </a:spcBef>
              <a:buNone/>
              <a:defRPr/>
            </a:lvl3pPr>
            <a:lvl4pPr lvl="3">
              <a:spcBef>
                <a:spcPts val="0"/>
              </a:spcBef>
              <a:buNone/>
              <a:defRPr/>
            </a:lvl4pPr>
            <a:lvl5pPr lvl="4">
              <a:spcBef>
                <a:spcPts val="0"/>
              </a:spcBef>
              <a:buNone/>
              <a:defRPr/>
            </a:lvl5pPr>
            <a:lvl6pPr lvl="5">
              <a:spcBef>
                <a:spcPts val="0"/>
              </a:spcBef>
              <a:buNone/>
              <a:defRPr/>
            </a:lvl6pPr>
            <a:lvl7pPr lvl="6">
              <a:spcBef>
                <a:spcPts val="0"/>
              </a:spcBef>
              <a:buNone/>
              <a:defRPr/>
            </a:lvl7pPr>
            <a:lvl8pPr lvl="7">
              <a:spcBef>
                <a:spcPts val="0"/>
              </a:spcBef>
              <a:buNone/>
              <a:defRPr/>
            </a:lvl8pPr>
            <a:lvl9pPr lvl="8">
              <a:spcBef>
                <a:spcPts val="0"/>
              </a:spcBef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Shape 2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buNone/>
              <a:defRPr/>
            </a:lvl1pPr>
            <a:lvl2pPr lvl="1">
              <a:spcBef>
                <a:spcPts val="0"/>
              </a:spcBef>
              <a:buNone/>
              <a:defRPr/>
            </a:lvl2pPr>
            <a:lvl3pPr lvl="2">
              <a:spcBef>
                <a:spcPts val="0"/>
              </a:spcBef>
              <a:buNone/>
              <a:defRPr/>
            </a:lvl3pPr>
            <a:lvl4pPr lvl="3">
              <a:spcBef>
                <a:spcPts val="0"/>
              </a:spcBef>
              <a:buNone/>
              <a:defRPr/>
            </a:lvl4pPr>
            <a:lvl5pPr lvl="4">
              <a:spcBef>
                <a:spcPts val="0"/>
              </a:spcBef>
              <a:buNone/>
              <a:defRPr/>
            </a:lvl5pPr>
            <a:lvl6pPr lvl="5">
              <a:spcBef>
                <a:spcPts val="0"/>
              </a:spcBef>
              <a:buNone/>
              <a:defRPr/>
            </a:lvl6pPr>
            <a:lvl7pPr lvl="6">
              <a:spcBef>
                <a:spcPts val="0"/>
              </a:spcBef>
              <a:buNone/>
              <a:defRPr/>
            </a:lvl7pPr>
            <a:lvl8pPr lvl="7">
              <a:spcBef>
                <a:spcPts val="0"/>
              </a:spcBef>
              <a:buNone/>
              <a:defRPr/>
            </a:lvl8pPr>
            <a:lvl9pPr lvl="8">
              <a:spcBef>
                <a:spcPts val="0"/>
              </a:spcBef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Shape 30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Shape 3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buNone/>
              <a:defRPr/>
            </a:lvl1pPr>
            <a:lvl2pPr lvl="1">
              <a:spcBef>
                <a:spcPts val="0"/>
              </a:spcBef>
              <a:buNone/>
              <a:defRPr/>
            </a:lvl2pPr>
            <a:lvl3pPr lvl="2">
              <a:spcBef>
                <a:spcPts val="0"/>
              </a:spcBef>
              <a:buNone/>
              <a:defRPr/>
            </a:lvl3pPr>
            <a:lvl4pPr lvl="3">
              <a:spcBef>
                <a:spcPts val="0"/>
              </a:spcBef>
              <a:buNone/>
              <a:defRPr/>
            </a:lvl4pPr>
            <a:lvl5pPr lvl="4">
              <a:spcBef>
                <a:spcPts val="0"/>
              </a:spcBef>
              <a:buNone/>
              <a:defRPr/>
            </a:lvl5pPr>
            <a:lvl6pPr lvl="5">
              <a:spcBef>
                <a:spcPts val="0"/>
              </a:spcBef>
              <a:buNone/>
              <a:defRPr/>
            </a:lvl6pPr>
            <a:lvl7pPr lvl="6">
              <a:spcBef>
                <a:spcPts val="0"/>
              </a:spcBef>
              <a:buNone/>
              <a:defRPr/>
            </a:lvl7pPr>
            <a:lvl8pPr lvl="7">
              <a:spcBef>
                <a:spcPts val="0"/>
              </a:spcBef>
              <a:buNone/>
              <a:defRPr/>
            </a:lvl8pPr>
            <a:lvl9pPr lvl="8">
              <a:spcBef>
                <a:spcPts val="0"/>
              </a:spcBef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Shape 3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buNone/>
              <a:defRPr/>
            </a:lvl1pPr>
            <a:lvl2pPr lvl="1">
              <a:spcBef>
                <a:spcPts val="0"/>
              </a:spcBef>
              <a:buNone/>
              <a:defRPr/>
            </a:lvl2pPr>
            <a:lvl3pPr lvl="2">
              <a:spcBef>
                <a:spcPts val="0"/>
              </a:spcBef>
              <a:buNone/>
              <a:defRPr/>
            </a:lvl3pPr>
            <a:lvl4pPr lvl="3">
              <a:spcBef>
                <a:spcPts val="0"/>
              </a:spcBef>
              <a:buNone/>
              <a:defRPr/>
            </a:lvl4pPr>
            <a:lvl5pPr lvl="4">
              <a:spcBef>
                <a:spcPts val="0"/>
              </a:spcBef>
              <a:buNone/>
              <a:defRPr/>
            </a:lvl5pPr>
            <a:lvl6pPr lvl="5">
              <a:spcBef>
                <a:spcPts val="0"/>
              </a:spcBef>
              <a:buNone/>
              <a:defRPr/>
            </a:lvl6pPr>
            <a:lvl7pPr lvl="6">
              <a:spcBef>
                <a:spcPts val="0"/>
              </a:spcBef>
              <a:buNone/>
              <a:defRPr/>
            </a:lvl7pPr>
            <a:lvl8pPr lvl="7">
              <a:spcBef>
                <a:spcPts val="0"/>
              </a:spcBef>
              <a:buNone/>
              <a:defRPr/>
            </a:lvl8pPr>
            <a:lvl9pPr lvl="8">
              <a:spcBef>
                <a:spcPts val="0"/>
              </a:spcBef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Shape 37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Shape 38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Shape 3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Shape 4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buNone/>
              <a:defRPr/>
            </a:lvl1pPr>
            <a:lvl2pPr lvl="1">
              <a:spcBef>
                <a:spcPts val="0"/>
              </a:spcBef>
              <a:buNone/>
              <a:defRPr/>
            </a:lvl2pPr>
            <a:lvl3pPr lvl="2">
              <a:spcBef>
                <a:spcPts val="0"/>
              </a:spcBef>
              <a:buNone/>
              <a:defRPr/>
            </a:lvl3pPr>
            <a:lvl4pPr lvl="3">
              <a:spcBef>
                <a:spcPts val="0"/>
              </a:spcBef>
              <a:buNone/>
              <a:defRPr/>
            </a:lvl4pPr>
            <a:lvl5pPr lvl="4">
              <a:spcBef>
                <a:spcPts val="0"/>
              </a:spcBef>
              <a:buNone/>
              <a:defRPr/>
            </a:lvl5pPr>
            <a:lvl6pPr lvl="5">
              <a:spcBef>
                <a:spcPts val="0"/>
              </a:spcBef>
              <a:buNone/>
              <a:defRPr/>
            </a:lvl6pPr>
            <a:lvl7pPr lvl="6">
              <a:spcBef>
                <a:spcPts val="0"/>
              </a:spcBef>
              <a:buNone/>
              <a:defRPr/>
            </a:lvl7pPr>
            <a:lvl8pPr lvl="7">
              <a:spcBef>
                <a:spcPts val="0"/>
              </a:spcBef>
              <a:buNone/>
              <a:defRPr/>
            </a:lvl8pPr>
            <a:lvl9pPr lvl="8">
              <a:spcBef>
                <a:spcPts val="0"/>
              </a:spcBef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Shape 4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buNone/>
              <a:defRPr/>
            </a:lvl1pPr>
            <a:lvl2pPr lvl="1">
              <a:spcBef>
                <a:spcPts val="0"/>
              </a:spcBef>
              <a:buNone/>
              <a:defRPr/>
            </a:lvl2pPr>
            <a:lvl3pPr lvl="2">
              <a:spcBef>
                <a:spcPts val="0"/>
              </a:spcBef>
              <a:buNone/>
              <a:defRPr/>
            </a:lvl3pPr>
            <a:lvl4pPr lvl="3">
              <a:spcBef>
                <a:spcPts val="0"/>
              </a:spcBef>
              <a:buNone/>
              <a:defRPr/>
            </a:lvl4pPr>
            <a:lvl5pPr lvl="4">
              <a:spcBef>
                <a:spcPts val="0"/>
              </a:spcBef>
              <a:buNone/>
              <a:defRPr/>
            </a:lvl5pPr>
            <a:lvl6pPr lvl="5">
              <a:spcBef>
                <a:spcPts val="0"/>
              </a:spcBef>
              <a:buNone/>
              <a:defRPr/>
            </a:lvl6pPr>
            <a:lvl7pPr lvl="6">
              <a:spcBef>
                <a:spcPts val="0"/>
              </a:spcBef>
              <a:buNone/>
              <a:defRPr/>
            </a:lvl7pPr>
            <a:lvl8pPr lvl="7">
              <a:spcBef>
                <a:spcPts val="0"/>
              </a:spcBef>
              <a:buNone/>
              <a:defRPr/>
            </a:lvl8pPr>
            <a:lvl9pPr lvl="8">
              <a:spcBef>
                <a:spcPts val="0"/>
              </a:spcBef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3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Shape 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Shape 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1pPr>
            <a:lvl2pPr lvl="1" algn="r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2pPr>
            <a:lvl3pPr lvl="2" algn="r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3pPr>
            <a:lvl4pPr lvl="3" algn="r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4pPr>
            <a:lvl5pPr lvl="4" algn="r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5pPr>
            <a:lvl6pPr lvl="5" algn="r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6pPr>
            <a:lvl7pPr lvl="6" algn="r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7pPr>
            <a:lvl8pPr lvl="7" algn="r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8pPr>
            <a:lvl9pPr lvl="8" algn="r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9.jpg"/><Relationship Id="rId4" Type="http://schemas.openxmlformats.org/officeDocument/2006/relationships/image" Target="../media/image3.jpg"/><Relationship Id="rId5" Type="http://schemas.openxmlformats.org/officeDocument/2006/relationships/image" Target="../media/image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.png"/><Relationship Id="rId4" Type="http://schemas.openxmlformats.org/officeDocument/2006/relationships/image" Target="../media/image12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5.jpg"/><Relationship Id="rId4" Type="http://schemas.openxmlformats.org/officeDocument/2006/relationships/image" Target="../media/image3.jpg"/><Relationship Id="rId5" Type="http://schemas.openxmlformats.org/officeDocument/2006/relationships/image" Target="../media/image6.jpg"/><Relationship Id="rId6" Type="http://schemas.openxmlformats.org/officeDocument/2006/relationships/image" Target="../media/image10.jpg"/><Relationship Id="rId7" Type="http://schemas.openxmlformats.org/officeDocument/2006/relationships/image" Target="../media/image1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.png"/><Relationship Id="rId4" Type="http://schemas.openxmlformats.org/officeDocument/2006/relationships/image" Target="../media/image14.jpg"/><Relationship Id="rId5" Type="http://schemas.openxmlformats.org/officeDocument/2006/relationships/image" Target="../media/image2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1.jpg"/><Relationship Id="rId4" Type="http://schemas.openxmlformats.org/officeDocument/2006/relationships/image" Target="../media/image1.png"/><Relationship Id="rId5" Type="http://schemas.openxmlformats.org/officeDocument/2006/relationships/image" Target="../media/image16.jpg"/><Relationship Id="rId6" Type="http://schemas.openxmlformats.org/officeDocument/2006/relationships/image" Target="../media/image2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1.jpg"/><Relationship Id="rId4" Type="http://schemas.openxmlformats.org/officeDocument/2006/relationships/image" Target="../media/image1.png"/><Relationship Id="rId5" Type="http://schemas.openxmlformats.org/officeDocument/2006/relationships/image" Target="../media/image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0.jpg"/><Relationship Id="rId4" Type="http://schemas.openxmlformats.org/officeDocument/2006/relationships/image" Target="../media/image1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jpg"/><Relationship Id="rId4" Type="http://schemas.openxmlformats.org/officeDocument/2006/relationships/image" Target="../media/image1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6.jpg"/><Relationship Id="rId4" Type="http://schemas.openxmlformats.org/officeDocument/2006/relationships/image" Target="../media/image3.jpg"/><Relationship Id="rId5" Type="http://schemas.openxmlformats.org/officeDocument/2006/relationships/image" Target="../media/image5.jpg"/><Relationship Id="rId6" Type="http://schemas.openxmlformats.org/officeDocument/2006/relationships/image" Target="../media/image10.jpg"/><Relationship Id="rId7" Type="http://schemas.openxmlformats.org/officeDocument/2006/relationships/image" Target="../media/image1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png"/><Relationship Id="rId4" Type="http://schemas.openxmlformats.org/officeDocument/2006/relationships/image" Target="../media/image9.jpg"/><Relationship Id="rId5" Type="http://schemas.openxmlformats.org/officeDocument/2006/relationships/image" Target="../media/image7.jpg"/><Relationship Id="rId6" Type="http://schemas.openxmlformats.org/officeDocument/2006/relationships/image" Target="../media/image23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5.jpg"/><Relationship Id="rId4" Type="http://schemas.openxmlformats.org/officeDocument/2006/relationships/image" Target="../media/image22.jpg"/><Relationship Id="rId5" Type="http://schemas.openxmlformats.org/officeDocument/2006/relationships/image" Target="../media/image17.jpg"/><Relationship Id="rId6" Type="http://schemas.openxmlformats.org/officeDocument/2006/relationships/image" Target="../media/image13.jpg"/><Relationship Id="rId7" Type="http://schemas.openxmlformats.org/officeDocument/2006/relationships/image" Target="../media/image18.jpg"/><Relationship Id="rId8" Type="http://schemas.openxmlformats.org/officeDocument/2006/relationships/image" Target="../media/image1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/>
          <p:nvPr/>
        </p:nvSpPr>
        <p:spPr>
          <a:xfrm>
            <a:off x="0" y="4679065"/>
            <a:ext cx="9144000" cy="46443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67" name="Shape 167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7813" l="0" r="0" t="7812"/>
          <a:stretch/>
        </p:blipFill>
        <p:spPr>
          <a:xfrm>
            <a:off x="0" y="1"/>
            <a:ext cx="9144000" cy="5143498"/>
          </a:xfrm>
          <a:prstGeom prst="rect">
            <a:avLst/>
          </a:prstGeom>
          <a:noFill/>
          <a:ln>
            <a:noFill/>
          </a:ln>
        </p:spPr>
      </p:pic>
      <p:sp>
        <p:nvSpPr>
          <p:cNvPr id="168" name="Shape 168"/>
          <p:cNvSpPr/>
          <p:nvPr/>
        </p:nvSpPr>
        <p:spPr>
          <a:xfrm>
            <a:off x="0" y="1"/>
            <a:ext cx="9144000" cy="5143498"/>
          </a:xfrm>
          <a:prstGeom prst="rect">
            <a:avLst/>
          </a:prstGeom>
          <a:solidFill>
            <a:srgbClr val="0D0D0D">
              <a:alpha val="84705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9" name="Shape 169"/>
          <p:cNvSpPr/>
          <p:nvPr/>
        </p:nvSpPr>
        <p:spPr>
          <a:xfrm>
            <a:off x="8055980" y="4679065"/>
            <a:ext cx="468774" cy="46443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0" name="Shape 170"/>
          <p:cNvPicPr preferRelativeResize="0"/>
          <p:nvPr>
            <p:ph idx="3" type="pic"/>
          </p:nvPr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940628" y="637861"/>
            <a:ext cx="1261872" cy="1261872"/>
          </a:xfrm>
          <a:prstGeom prst="ellipse">
            <a:avLst/>
          </a:prstGeom>
          <a:noFill/>
          <a:ln>
            <a:noFill/>
          </a:ln>
        </p:spPr>
      </p:pic>
      <p:sp>
        <p:nvSpPr>
          <p:cNvPr id="171" name="Shape 171"/>
          <p:cNvSpPr txBox="1"/>
          <p:nvPr>
            <p:ph idx="12" type="sldNum"/>
          </p:nvPr>
        </p:nvSpPr>
        <p:spPr>
          <a:xfrm>
            <a:off x="8064662" y="4767263"/>
            <a:ext cx="450688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1" i="0" lang="en" sz="800" u="none" cap="none" strike="noStrike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‹#›</a:t>
            </a:fld>
            <a:endParaRPr b="1" i="0" sz="800" u="none" cap="none" strike="noStrike">
              <a:solidFill>
                <a:srgbClr val="FFFFFF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72" name="Shape 172"/>
          <p:cNvSpPr txBox="1"/>
          <p:nvPr>
            <p:ph idx="11" type="ftr"/>
          </p:nvPr>
        </p:nvSpPr>
        <p:spPr>
          <a:xfrm>
            <a:off x="638735" y="4790515"/>
            <a:ext cx="1630456" cy="231961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" sz="8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www.website.com</a:t>
            </a:r>
            <a:endParaRPr b="1" i="0" sz="800" u="none" cap="none" strike="noStrike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73" name="Shape 173"/>
          <p:cNvSpPr/>
          <p:nvPr/>
        </p:nvSpPr>
        <p:spPr>
          <a:xfrm>
            <a:off x="1987080" y="2546748"/>
            <a:ext cx="970578" cy="50006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4" name="Shape 174"/>
          <p:cNvSpPr txBox="1"/>
          <p:nvPr/>
        </p:nvSpPr>
        <p:spPr>
          <a:xfrm>
            <a:off x="3358429" y="2364001"/>
            <a:ext cx="2484293" cy="41549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" sz="23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WELCOME</a:t>
            </a:r>
            <a:endParaRPr sz="1100"/>
          </a:p>
        </p:txBody>
      </p:sp>
      <p:sp>
        <p:nvSpPr>
          <p:cNvPr id="175" name="Shape 175"/>
          <p:cNvSpPr/>
          <p:nvPr/>
        </p:nvSpPr>
        <p:spPr>
          <a:xfrm>
            <a:off x="6186341" y="2546748"/>
            <a:ext cx="970578" cy="50006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6" name="Shape 176"/>
          <p:cNvSpPr/>
          <p:nvPr/>
        </p:nvSpPr>
        <p:spPr>
          <a:xfrm>
            <a:off x="2719533" y="3553898"/>
            <a:ext cx="3704933" cy="877947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8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This letterhead design is meant to project an image of professionalism and reliability. By using simple alignments we have created a very spacious feeling</a:t>
            </a:r>
            <a:endParaRPr sz="1100"/>
          </a:p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800" u="none" cap="none" strike="noStrike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8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 strength and the spaciousnes contributes to the aesthetics of the layout. These basic qualities along with the (Your Company) colours, are consisten..</a:t>
            </a:r>
            <a:endParaRPr sz="1100"/>
          </a:p>
        </p:txBody>
      </p:sp>
      <p:grpSp>
        <p:nvGrpSpPr>
          <p:cNvPr id="177" name="Shape 177"/>
          <p:cNvGrpSpPr/>
          <p:nvPr/>
        </p:nvGrpSpPr>
        <p:grpSpPr>
          <a:xfrm>
            <a:off x="4383880" y="2989174"/>
            <a:ext cx="376239" cy="346699"/>
            <a:chOff x="5607051" y="3262313"/>
            <a:chExt cx="2992438" cy="2757488"/>
          </a:xfrm>
        </p:grpSpPr>
        <p:sp>
          <p:nvSpPr>
            <p:cNvPr id="178" name="Shape 178"/>
            <p:cNvSpPr/>
            <p:nvPr/>
          </p:nvSpPr>
          <p:spPr>
            <a:xfrm>
              <a:off x="5607051" y="3805238"/>
              <a:ext cx="2992438" cy="2214563"/>
            </a:xfrm>
            <a:custGeom>
              <a:pathLst>
                <a:path extrusionOk="0" h="120000" w="120000">
                  <a:moveTo>
                    <a:pt x="22291" y="80975"/>
                  </a:moveTo>
                  <a:cubicBezTo>
                    <a:pt x="23594" y="91317"/>
                    <a:pt x="27358" y="100682"/>
                    <a:pt x="33148" y="107707"/>
                  </a:cubicBezTo>
                  <a:cubicBezTo>
                    <a:pt x="39517" y="115707"/>
                    <a:pt x="47913" y="120000"/>
                    <a:pt x="56598" y="120000"/>
                  </a:cubicBezTo>
                  <a:cubicBezTo>
                    <a:pt x="63401" y="120000"/>
                    <a:pt x="69915" y="117463"/>
                    <a:pt x="75416" y="112585"/>
                  </a:cubicBezTo>
                  <a:cubicBezTo>
                    <a:pt x="80193" y="108487"/>
                    <a:pt x="83956" y="103024"/>
                    <a:pt x="86706" y="96585"/>
                  </a:cubicBezTo>
                  <a:cubicBezTo>
                    <a:pt x="88009" y="96975"/>
                    <a:pt x="89167" y="96975"/>
                    <a:pt x="90470" y="96975"/>
                  </a:cubicBezTo>
                  <a:cubicBezTo>
                    <a:pt x="100892" y="96975"/>
                    <a:pt x="109433" y="85463"/>
                    <a:pt x="109433" y="71414"/>
                  </a:cubicBezTo>
                  <a:cubicBezTo>
                    <a:pt x="109433" y="69658"/>
                    <a:pt x="109288" y="67902"/>
                    <a:pt x="108998" y="66146"/>
                  </a:cubicBezTo>
                  <a:cubicBezTo>
                    <a:pt x="115802" y="59512"/>
                    <a:pt x="120000" y="48780"/>
                    <a:pt x="120000" y="37268"/>
                  </a:cubicBezTo>
                  <a:cubicBezTo>
                    <a:pt x="120000" y="28097"/>
                    <a:pt x="117394" y="19121"/>
                    <a:pt x="112762" y="12097"/>
                  </a:cubicBezTo>
                  <a:cubicBezTo>
                    <a:pt x="107985" y="4878"/>
                    <a:pt x="101761" y="585"/>
                    <a:pt x="94957" y="0"/>
                  </a:cubicBezTo>
                  <a:cubicBezTo>
                    <a:pt x="73534" y="0"/>
                    <a:pt x="73534" y="0"/>
                    <a:pt x="73534" y="0"/>
                  </a:cubicBezTo>
                  <a:cubicBezTo>
                    <a:pt x="71652" y="0"/>
                    <a:pt x="70205" y="1951"/>
                    <a:pt x="70205" y="4487"/>
                  </a:cubicBezTo>
                  <a:cubicBezTo>
                    <a:pt x="70205" y="7024"/>
                    <a:pt x="71652" y="8975"/>
                    <a:pt x="73534" y="8975"/>
                  </a:cubicBezTo>
                  <a:cubicBezTo>
                    <a:pt x="94668" y="8975"/>
                    <a:pt x="94668" y="8975"/>
                    <a:pt x="94668" y="8975"/>
                  </a:cubicBezTo>
                  <a:cubicBezTo>
                    <a:pt x="104800" y="9756"/>
                    <a:pt x="113341" y="22829"/>
                    <a:pt x="113341" y="37268"/>
                  </a:cubicBezTo>
                  <a:cubicBezTo>
                    <a:pt x="113341" y="46829"/>
                    <a:pt x="109577" y="55609"/>
                    <a:pt x="103498" y="60292"/>
                  </a:cubicBezTo>
                  <a:cubicBezTo>
                    <a:pt x="102050" y="61463"/>
                    <a:pt x="101471" y="63609"/>
                    <a:pt x="102050" y="65756"/>
                  </a:cubicBezTo>
                  <a:cubicBezTo>
                    <a:pt x="102484" y="67512"/>
                    <a:pt x="102774" y="69463"/>
                    <a:pt x="102774" y="71414"/>
                  </a:cubicBezTo>
                  <a:cubicBezTo>
                    <a:pt x="102774" y="80585"/>
                    <a:pt x="97273" y="88195"/>
                    <a:pt x="90470" y="88195"/>
                  </a:cubicBezTo>
                  <a:cubicBezTo>
                    <a:pt x="89022" y="88195"/>
                    <a:pt x="87575" y="87804"/>
                    <a:pt x="86127" y="87219"/>
                  </a:cubicBezTo>
                  <a:cubicBezTo>
                    <a:pt x="84535" y="86439"/>
                    <a:pt x="82798" y="87414"/>
                    <a:pt x="82074" y="89365"/>
                  </a:cubicBezTo>
                  <a:cubicBezTo>
                    <a:pt x="77442" y="102634"/>
                    <a:pt x="67454" y="111219"/>
                    <a:pt x="56598" y="111219"/>
                  </a:cubicBezTo>
                  <a:cubicBezTo>
                    <a:pt x="41978" y="111219"/>
                    <a:pt x="29963" y="96390"/>
                    <a:pt x="28661" y="76878"/>
                  </a:cubicBezTo>
                  <a:cubicBezTo>
                    <a:pt x="28516" y="74926"/>
                    <a:pt x="27358" y="73365"/>
                    <a:pt x="25910" y="72975"/>
                  </a:cubicBezTo>
                  <a:cubicBezTo>
                    <a:pt x="14909" y="70439"/>
                    <a:pt x="6658" y="56780"/>
                    <a:pt x="6658" y="41170"/>
                  </a:cubicBezTo>
                  <a:cubicBezTo>
                    <a:pt x="6658" y="24585"/>
                    <a:pt x="16212" y="10341"/>
                    <a:pt x="28082" y="8975"/>
                  </a:cubicBezTo>
                  <a:cubicBezTo>
                    <a:pt x="46320" y="8975"/>
                    <a:pt x="46320" y="8975"/>
                    <a:pt x="46320" y="8975"/>
                  </a:cubicBezTo>
                  <a:cubicBezTo>
                    <a:pt x="48202" y="8975"/>
                    <a:pt x="49650" y="7024"/>
                    <a:pt x="49650" y="4487"/>
                  </a:cubicBezTo>
                  <a:cubicBezTo>
                    <a:pt x="49650" y="1951"/>
                    <a:pt x="48202" y="0"/>
                    <a:pt x="46320" y="0"/>
                  </a:cubicBezTo>
                  <a:cubicBezTo>
                    <a:pt x="27792" y="0"/>
                    <a:pt x="27792" y="0"/>
                    <a:pt x="27792" y="0"/>
                  </a:cubicBezTo>
                  <a:cubicBezTo>
                    <a:pt x="20265" y="780"/>
                    <a:pt x="13172" y="5463"/>
                    <a:pt x="7961" y="13268"/>
                  </a:cubicBezTo>
                  <a:cubicBezTo>
                    <a:pt x="2750" y="20878"/>
                    <a:pt x="0" y="30829"/>
                    <a:pt x="0" y="41170"/>
                  </a:cubicBezTo>
                  <a:cubicBezTo>
                    <a:pt x="0" y="59902"/>
                    <a:pt x="9408" y="76487"/>
                    <a:pt x="22291" y="80975"/>
                  </a:cubicBezTo>
                  <a:close/>
                  <a:moveTo>
                    <a:pt x="22291" y="80975"/>
                  </a:moveTo>
                  <a:cubicBezTo>
                    <a:pt x="22291" y="80975"/>
                    <a:pt x="22291" y="80975"/>
                    <a:pt x="22291" y="80975"/>
                  </a:cubicBezTo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9" name="Shape 179"/>
            <p:cNvSpPr/>
            <p:nvPr/>
          </p:nvSpPr>
          <p:spPr>
            <a:xfrm>
              <a:off x="6570663" y="3262313"/>
              <a:ext cx="1060450" cy="1735138"/>
            </a:xfrm>
            <a:custGeom>
              <a:pathLst>
                <a:path extrusionOk="0" h="120000" w="120000">
                  <a:moveTo>
                    <a:pt x="3673" y="79668"/>
                  </a:moveTo>
                  <a:cubicBezTo>
                    <a:pt x="0" y="81908"/>
                    <a:pt x="0" y="85643"/>
                    <a:pt x="3673" y="87883"/>
                  </a:cubicBezTo>
                  <a:cubicBezTo>
                    <a:pt x="53469" y="118257"/>
                    <a:pt x="53469" y="118257"/>
                    <a:pt x="53469" y="118257"/>
                  </a:cubicBezTo>
                  <a:cubicBezTo>
                    <a:pt x="55102" y="119253"/>
                    <a:pt x="57551" y="120000"/>
                    <a:pt x="60000" y="120000"/>
                  </a:cubicBezTo>
                  <a:cubicBezTo>
                    <a:pt x="62448" y="120000"/>
                    <a:pt x="64897" y="119253"/>
                    <a:pt x="66530" y="118257"/>
                  </a:cubicBezTo>
                  <a:cubicBezTo>
                    <a:pt x="116326" y="87883"/>
                    <a:pt x="116326" y="87883"/>
                    <a:pt x="116326" y="87883"/>
                  </a:cubicBezTo>
                  <a:cubicBezTo>
                    <a:pt x="120000" y="85643"/>
                    <a:pt x="120000" y="81908"/>
                    <a:pt x="116326" y="79668"/>
                  </a:cubicBezTo>
                  <a:cubicBezTo>
                    <a:pt x="114693" y="78672"/>
                    <a:pt x="112244" y="78174"/>
                    <a:pt x="109795" y="78174"/>
                  </a:cubicBezTo>
                  <a:cubicBezTo>
                    <a:pt x="107346" y="78174"/>
                    <a:pt x="104897" y="78672"/>
                    <a:pt x="103265" y="79668"/>
                  </a:cubicBezTo>
                  <a:cubicBezTo>
                    <a:pt x="69387" y="100331"/>
                    <a:pt x="69387" y="100331"/>
                    <a:pt x="69387" y="100331"/>
                  </a:cubicBezTo>
                  <a:cubicBezTo>
                    <a:pt x="69387" y="5726"/>
                    <a:pt x="69387" y="5726"/>
                    <a:pt x="69387" y="5726"/>
                  </a:cubicBezTo>
                  <a:cubicBezTo>
                    <a:pt x="69387" y="2489"/>
                    <a:pt x="65306" y="0"/>
                    <a:pt x="60000" y="0"/>
                  </a:cubicBezTo>
                  <a:cubicBezTo>
                    <a:pt x="54693" y="0"/>
                    <a:pt x="50612" y="2489"/>
                    <a:pt x="50612" y="5726"/>
                  </a:cubicBezTo>
                  <a:cubicBezTo>
                    <a:pt x="50612" y="100331"/>
                    <a:pt x="50612" y="100331"/>
                    <a:pt x="50612" y="100331"/>
                  </a:cubicBezTo>
                  <a:cubicBezTo>
                    <a:pt x="16734" y="79668"/>
                    <a:pt x="16734" y="79668"/>
                    <a:pt x="16734" y="79668"/>
                  </a:cubicBezTo>
                  <a:cubicBezTo>
                    <a:pt x="13061" y="77427"/>
                    <a:pt x="7346" y="77427"/>
                    <a:pt x="3673" y="79668"/>
                  </a:cubicBezTo>
                  <a:close/>
                  <a:moveTo>
                    <a:pt x="3673" y="79668"/>
                  </a:moveTo>
                  <a:cubicBezTo>
                    <a:pt x="3673" y="79668"/>
                    <a:pt x="3673" y="79668"/>
                    <a:pt x="3673" y="79668"/>
                  </a:cubicBezTo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180" name="Shape 18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219789" y="4727159"/>
            <a:ext cx="716917" cy="3540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fade thruBlk="1"/>
  </p:transition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04" name="Shape 5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5" name="Shape 505"/>
          <p:cNvSpPr/>
          <p:nvPr/>
        </p:nvSpPr>
        <p:spPr>
          <a:xfrm>
            <a:off x="0" y="4679065"/>
            <a:ext cx="9144000" cy="46443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6" name="Shape 506"/>
          <p:cNvSpPr/>
          <p:nvPr/>
        </p:nvSpPr>
        <p:spPr>
          <a:xfrm>
            <a:off x="8055980" y="4679065"/>
            <a:ext cx="468774" cy="46443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7" name="Shape 507"/>
          <p:cNvSpPr txBox="1"/>
          <p:nvPr>
            <p:ph idx="12" type="sldNum"/>
          </p:nvPr>
        </p:nvSpPr>
        <p:spPr>
          <a:xfrm>
            <a:off x="8064662" y="4767263"/>
            <a:ext cx="450688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1" i="0" lang="en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‹#›</a:t>
            </a:fld>
            <a:endParaRPr b="1" i="0" sz="800">
              <a:solidFill>
                <a:srgbClr val="FFFFFF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08" name="Shape 508"/>
          <p:cNvSpPr txBox="1"/>
          <p:nvPr>
            <p:ph idx="11" type="ftr"/>
          </p:nvPr>
        </p:nvSpPr>
        <p:spPr>
          <a:xfrm>
            <a:off x="638735" y="4790515"/>
            <a:ext cx="1630456" cy="231961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" sz="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www.website.com</a:t>
            </a:r>
            <a:endParaRPr b="1" i="0" sz="8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09" name="Shape 509"/>
          <p:cNvSpPr txBox="1"/>
          <p:nvPr>
            <p:ph idx="1" type="body"/>
          </p:nvPr>
        </p:nvSpPr>
        <p:spPr>
          <a:xfrm>
            <a:off x="628650" y="734269"/>
            <a:ext cx="7886700" cy="238005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57070"/>
              </a:buClr>
              <a:buSzPts val="900"/>
              <a:buFont typeface="Arial"/>
              <a:buNone/>
            </a:pPr>
            <a:r>
              <a:rPr b="0" i="0" lang="en" sz="900" u="none" cap="none" strike="noStrike">
                <a:solidFill>
                  <a:srgbClr val="757070"/>
                </a:solidFill>
                <a:latin typeface="Lato"/>
                <a:ea typeface="Lato"/>
                <a:cs typeface="Lato"/>
                <a:sym typeface="Lato"/>
              </a:rPr>
              <a:t>Lorem Ipsum text your Dolor Site Amet Text to Here lorem ipsum.</a:t>
            </a:r>
            <a:endParaRPr sz="1100"/>
          </a:p>
        </p:txBody>
      </p:sp>
      <p:pic>
        <p:nvPicPr>
          <p:cNvPr id="510" name="Shape 5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219789" y="4727159"/>
            <a:ext cx="716917" cy="354049"/>
          </a:xfrm>
          <a:prstGeom prst="rect">
            <a:avLst/>
          </a:prstGeom>
          <a:noFill/>
          <a:ln>
            <a:noFill/>
          </a:ln>
        </p:spPr>
      </p:pic>
      <p:sp>
        <p:nvSpPr>
          <p:cNvPr id="511" name="Shape 511"/>
          <p:cNvSpPr/>
          <p:nvPr/>
        </p:nvSpPr>
        <p:spPr>
          <a:xfrm>
            <a:off x="4260272" y="1039089"/>
            <a:ext cx="623455" cy="44381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12" name="Shape 51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76066" y="1538377"/>
            <a:ext cx="3856264" cy="2881224"/>
          </a:xfrm>
          <a:prstGeom prst="rect">
            <a:avLst/>
          </a:prstGeom>
          <a:noFill/>
          <a:ln>
            <a:noFill/>
          </a:ln>
        </p:spPr>
      </p:pic>
      <p:sp>
        <p:nvSpPr>
          <p:cNvPr id="513" name="Shape 513"/>
          <p:cNvSpPr/>
          <p:nvPr/>
        </p:nvSpPr>
        <p:spPr>
          <a:xfrm>
            <a:off x="5118404" y="1538377"/>
            <a:ext cx="3249530" cy="1396216"/>
          </a:xfrm>
          <a:prstGeom prst="rect">
            <a:avLst/>
          </a:prstGeom>
          <a:solidFill>
            <a:srgbClr val="37CA9D">
              <a:alpha val="80000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4" name="Shape 514"/>
          <p:cNvSpPr/>
          <p:nvPr/>
        </p:nvSpPr>
        <p:spPr>
          <a:xfrm>
            <a:off x="5550875" y="2186425"/>
            <a:ext cx="2561850" cy="461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This letterhead design is meant you project an image of professionalism and reliability. By using simple ands alignments we have created a very spacious feeling. The</a:t>
            </a:r>
            <a:endParaRPr sz="1100"/>
          </a:p>
        </p:txBody>
      </p:sp>
      <p:sp>
        <p:nvSpPr>
          <p:cNvPr id="515" name="Shape 515"/>
          <p:cNvSpPr/>
          <p:nvPr/>
        </p:nvSpPr>
        <p:spPr>
          <a:xfrm>
            <a:off x="5550875" y="1749125"/>
            <a:ext cx="2106000" cy="31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AWESOME </a:t>
            </a:r>
            <a:endParaRPr b="1" sz="11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HEADLINE TEXT</a:t>
            </a:r>
            <a:endParaRPr sz="1100"/>
          </a:p>
        </p:txBody>
      </p:sp>
      <p:sp>
        <p:nvSpPr>
          <p:cNvPr id="516" name="Shape 516"/>
          <p:cNvSpPr/>
          <p:nvPr/>
        </p:nvSpPr>
        <p:spPr>
          <a:xfrm>
            <a:off x="5118402" y="3023385"/>
            <a:ext cx="3249530" cy="1396216"/>
          </a:xfrm>
          <a:prstGeom prst="rect">
            <a:avLst/>
          </a:prstGeom>
          <a:solidFill>
            <a:schemeClr val="accent5">
              <a:alpha val="80000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7" name="Shape 517"/>
          <p:cNvSpPr/>
          <p:nvPr/>
        </p:nvSpPr>
        <p:spPr>
          <a:xfrm>
            <a:off x="5879450" y="3310350"/>
            <a:ext cx="2385300" cy="357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and reliability. By using simple lorem ipsum for</a:t>
            </a:r>
            <a:endParaRPr sz="1100"/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alignments This letterhead design is meant to your</a:t>
            </a:r>
            <a:endParaRPr sz="1100"/>
          </a:p>
        </p:txBody>
      </p:sp>
      <p:sp>
        <p:nvSpPr>
          <p:cNvPr id="518" name="Shape 518"/>
          <p:cNvSpPr/>
          <p:nvPr/>
        </p:nvSpPr>
        <p:spPr>
          <a:xfrm>
            <a:off x="5781556" y="3370232"/>
            <a:ext cx="34289" cy="238005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9" name="Shape 519"/>
          <p:cNvSpPr/>
          <p:nvPr/>
        </p:nvSpPr>
        <p:spPr>
          <a:xfrm>
            <a:off x="5360406" y="3334076"/>
            <a:ext cx="310317" cy="310317"/>
          </a:xfrm>
          <a:custGeom>
            <a:pathLst>
              <a:path extrusionOk="0" h="120000" w="120000">
                <a:moveTo>
                  <a:pt x="42056" y="30591"/>
                </a:moveTo>
                <a:lnTo>
                  <a:pt x="61207" y="30591"/>
                </a:lnTo>
                <a:lnTo>
                  <a:pt x="87073" y="60139"/>
                </a:lnTo>
                <a:lnTo>
                  <a:pt x="61207" y="89687"/>
                </a:lnTo>
                <a:lnTo>
                  <a:pt x="42056" y="89687"/>
                </a:lnTo>
                <a:lnTo>
                  <a:pt x="67921" y="60139"/>
                </a:lnTo>
                <a:close/>
                <a:moveTo>
                  <a:pt x="60000" y="11758"/>
                </a:moveTo>
                <a:cubicBezTo>
                  <a:pt x="33357" y="11758"/>
                  <a:pt x="11758" y="33357"/>
                  <a:pt x="11758" y="60000"/>
                </a:cubicBezTo>
                <a:cubicBezTo>
                  <a:pt x="11758" y="86642"/>
                  <a:pt x="33357" y="108241"/>
                  <a:pt x="60000" y="108241"/>
                </a:cubicBezTo>
                <a:cubicBezTo>
                  <a:pt x="86642" y="108241"/>
                  <a:pt x="108241" y="86642"/>
                  <a:pt x="108241" y="60000"/>
                </a:cubicBezTo>
                <a:cubicBezTo>
                  <a:pt x="108241" y="33357"/>
                  <a:pt x="86642" y="11758"/>
                  <a:pt x="60000" y="11758"/>
                </a:cubicBezTo>
                <a:close/>
                <a:moveTo>
                  <a:pt x="60000" y="0"/>
                </a:moveTo>
                <a:cubicBezTo>
                  <a:pt x="93137" y="0"/>
                  <a:pt x="120000" y="26862"/>
                  <a:pt x="120000" y="60000"/>
                </a:cubicBezTo>
                <a:cubicBezTo>
                  <a:pt x="120000" y="93137"/>
                  <a:pt x="93137" y="120000"/>
                  <a:pt x="60000" y="120000"/>
                </a:cubicBezTo>
                <a:cubicBezTo>
                  <a:pt x="26862" y="120000"/>
                  <a:pt x="0" y="93137"/>
                  <a:pt x="0" y="60000"/>
                </a:cubicBezTo>
                <a:cubicBezTo>
                  <a:pt x="0" y="26862"/>
                  <a:pt x="26862" y="0"/>
                  <a:pt x="60000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Calibri"/>
              <a:buNone/>
            </a:pPr>
            <a:r>
              <a:t/>
            </a:r>
            <a:endParaRPr b="0" i="0" sz="4200" u="none" cap="none" strike="noStrike">
              <a:solidFill>
                <a:srgbClr val="000000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520" name="Shape 520"/>
          <p:cNvSpPr/>
          <p:nvPr/>
        </p:nvSpPr>
        <p:spPr>
          <a:xfrm>
            <a:off x="5879450" y="3774855"/>
            <a:ext cx="2385300" cy="357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and reliability. By using simple lorem ipsum for</a:t>
            </a:r>
            <a:endParaRPr sz="1100"/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alignments This letterhead design is meant to your</a:t>
            </a:r>
            <a:endParaRPr sz="1100"/>
          </a:p>
        </p:txBody>
      </p:sp>
      <p:sp>
        <p:nvSpPr>
          <p:cNvPr id="521" name="Shape 521"/>
          <p:cNvSpPr/>
          <p:nvPr/>
        </p:nvSpPr>
        <p:spPr>
          <a:xfrm>
            <a:off x="5781556" y="3834749"/>
            <a:ext cx="34289" cy="238005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2" name="Shape 522"/>
          <p:cNvSpPr/>
          <p:nvPr/>
        </p:nvSpPr>
        <p:spPr>
          <a:xfrm>
            <a:off x="5360406" y="3798592"/>
            <a:ext cx="310317" cy="310317"/>
          </a:xfrm>
          <a:custGeom>
            <a:pathLst>
              <a:path extrusionOk="0" h="120000" w="120000">
                <a:moveTo>
                  <a:pt x="42056" y="30591"/>
                </a:moveTo>
                <a:lnTo>
                  <a:pt x="61207" y="30591"/>
                </a:lnTo>
                <a:lnTo>
                  <a:pt x="87073" y="60139"/>
                </a:lnTo>
                <a:lnTo>
                  <a:pt x="61207" y="89687"/>
                </a:lnTo>
                <a:lnTo>
                  <a:pt x="42056" y="89687"/>
                </a:lnTo>
                <a:lnTo>
                  <a:pt x="67921" y="60139"/>
                </a:lnTo>
                <a:close/>
                <a:moveTo>
                  <a:pt x="60000" y="11758"/>
                </a:moveTo>
                <a:cubicBezTo>
                  <a:pt x="33357" y="11758"/>
                  <a:pt x="11758" y="33357"/>
                  <a:pt x="11758" y="60000"/>
                </a:cubicBezTo>
                <a:cubicBezTo>
                  <a:pt x="11758" y="86642"/>
                  <a:pt x="33357" y="108241"/>
                  <a:pt x="60000" y="108241"/>
                </a:cubicBezTo>
                <a:cubicBezTo>
                  <a:pt x="86642" y="108241"/>
                  <a:pt x="108241" y="86642"/>
                  <a:pt x="108241" y="60000"/>
                </a:cubicBezTo>
                <a:cubicBezTo>
                  <a:pt x="108241" y="33357"/>
                  <a:pt x="86642" y="11758"/>
                  <a:pt x="60000" y="11758"/>
                </a:cubicBezTo>
                <a:close/>
                <a:moveTo>
                  <a:pt x="60000" y="0"/>
                </a:moveTo>
                <a:cubicBezTo>
                  <a:pt x="93137" y="0"/>
                  <a:pt x="120000" y="26862"/>
                  <a:pt x="120000" y="60000"/>
                </a:cubicBezTo>
                <a:cubicBezTo>
                  <a:pt x="120000" y="93137"/>
                  <a:pt x="93137" y="120000"/>
                  <a:pt x="60000" y="120000"/>
                </a:cubicBezTo>
                <a:cubicBezTo>
                  <a:pt x="26862" y="120000"/>
                  <a:pt x="0" y="93137"/>
                  <a:pt x="0" y="60000"/>
                </a:cubicBezTo>
                <a:cubicBezTo>
                  <a:pt x="0" y="26862"/>
                  <a:pt x="26862" y="0"/>
                  <a:pt x="60000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Calibri"/>
              <a:buNone/>
            </a:pPr>
            <a:r>
              <a:t/>
            </a:r>
            <a:endParaRPr b="0" i="0" sz="4200" u="none" cap="none" strike="noStrike">
              <a:solidFill>
                <a:srgbClr val="000000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</p:spTree>
  </p:cSld>
  <p:clrMapOvr>
    <a:masterClrMapping/>
  </p:clrMapOvr>
  <p:transition spd="slow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26" name="Shape 5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" name="Shape 527"/>
          <p:cNvSpPr/>
          <p:nvPr/>
        </p:nvSpPr>
        <p:spPr>
          <a:xfrm>
            <a:off x="0" y="4679065"/>
            <a:ext cx="9144000" cy="46443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8" name="Shape 528"/>
          <p:cNvSpPr/>
          <p:nvPr/>
        </p:nvSpPr>
        <p:spPr>
          <a:xfrm>
            <a:off x="8055980" y="4679065"/>
            <a:ext cx="468774" cy="46443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9" name="Shape 529"/>
          <p:cNvSpPr txBox="1"/>
          <p:nvPr>
            <p:ph idx="12" type="sldNum"/>
          </p:nvPr>
        </p:nvSpPr>
        <p:spPr>
          <a:xfrm>
            <a:off x="8064662" y="4767263"/>
            <a:ext cx="450688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1" i="0" lang="en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‹#›</a:t>
            </a:fld>
            <a:endParaRPr b="1" i="0" sz="800">
              <a:solidFill>
                <a:srgbClr val="FFFFFF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30" name="Shape 530"/>
          <p:cNvSpPr txBox="1"/>
          <p:nvPr>
            <p:ph idx="11" type="ftr"/>
          </p:nvPr>
        </p:nvSpPr>
        <p:spPr>
          <a:xfrm>
            <a:off x="638735" y="4790515"/>
            <a:ext cx="1630456" cy="231961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" sz="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www.website.com</a:t>
            </a:r>
            <a:endParaRPr b="1" i="0" sz="8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31" name="Shape 531"/>
          <p:cNvSpPr txBox="1"/>
          <p:nvPr>
            <p:ph idx="1" type="body"/>
          </p:nvPr>
        </p:nvSpPr>
        <p:spPr>
          <a:xfrm>
            <a:off x="628650" y="734269"/>
            <a:ext cx="7886700" cy="238005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57070"/>
              </a:buClr>
              <a:buSzPts val="900"/>
              <a:buFont typeface="Arial"/>
              <a:buNone/>
            </a:pPr>
            <a:r>
              <a:rPr b="0" i="0" lang="en" sz="900" u="none" cap="none" strike="noStrike">
                <a:solidFill>
                  <a:srgbClr val="757070"/>
                </a:solidFill>
                <a:latin typeface="Lato"/>
                <a:ea typeface="Lato"/>
                <a:cs typeface="Lato"/>
                <a:sym typeface="Lato"/>
              </a:rPr>
              <a:t>Lorem Ipsum text your Dolor Site Amet Text to Here lorem ipsum.</a:t>
            </a:r>
            <a:endParaRPr sz="1100"/>
          </a:p>
        </p:txBody>
      </p:sp>
      <p:pic>
        <p:nvPicPr>
          <p:cNvPr id="532" name="Shape 532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533322" y="1954994"/>
            <a:ext cx="1145286" cy="1145286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533" name="Shape 533"/>
          <p:cNvPicPr preferRelativeResize="0"/>
          <p:nvPr>
            <p:ph idx="3" type="pic"/>
          </p:nvPr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464267" y="1132720"/>
            <a:ext cx="1145286" cy="1145286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534" name="Shape 534"/>
          <p:cNvPicPr preferRelativeResize="0"/>
          <p:nvPr>
            <p:ph idx="4" type="pic"/>
          </p:nvPr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464267" y="2859158"/>
            <a:ext cx="1145286" cy="1145286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535" name="Shape 535"/>
          <p:cNvPicPr preferRelativeResize="0"/>
          <p:nvPr>
            <p:ph idx="5" type="pic"/>
          </p:nvPr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2533322" y="3674503"/>
            <a:ext cx="1145286" cy="1145286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536" name="Shape 536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7219789" y="4727159"/>
            <a:ext cx="716917" cy="354049"/>
          </a:xfrm>
          <a:prstGeom prst="rect">
            <a:avLst/>
          </a:prstGeom>
          <a:noFill/>
          <a:ln>
            <a:noFill/>
          </a:ln>
        </p:spPr>
      </p:pic>
      <p:sp>
        <p:nvSpPr>
          <p:cNvPr id="537" name="Shape 537"/>
          <p:cNvSpPr/>
          <p:nvPr/>
        </p:nvSpPr>
        <p:spPr>
          <a:xfrm>
            <a:off x="4260272" y="1039089"/>
            <a:ext cx="623455" cy="44381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538" name="Shape 538"/>
          <p:cNvGrpSpPr/>
          <p:nvPr/>
        </p:nvGrpSpPr>
        <p:grpSpPr>
          <a:xfrm rot="5400000">
            <a:off x="3148664" y="2580436"/>
            <a:ext cx="2846673" cy="791055"/>
            <a:chOff x="1457266" y="2786950"/>
            <a:chExt cx="3795564" cy="1054740"/>
          </a:xfrm>
        </p:grpSpPr>
        <p:sp>
          <p:nvSpPr>
            <p:cNvPr id="539" name="Shape 539"/>
            <p:cNvSpPr/>
            <p:nvPr/>
          </p:nvSpPr>
          <p:spPr>
            <a:xfrm>
              <a:off x="1501059" y="3243901"/>
              <a:ext cx="3707978" cy="185099"/>
            </a:xfrm>
            <a:prstGeom prst="rect">
              <a:avLst/>
            </a:prstGeom>
            <a:solidFill>
              <a:srgbClr val="D0CECE">
                <a:alpha val="74901"/>
              </a:srgbClr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540" name="Shape 540"/>
            <p:cNvGrpSpPr/>
            <p:nvPr/>
          </p:nvGrpSpPr>
          <p:grpSpPr>
            <a:xfrm>
              <a:off x="1457266" y="2786950"/>
              <a:ext cx="342688" cy="707759"/>
              <a:chOff x="583806" y="2786950"/>
              <a:chExt cx="342688" cy="707759"/>
            </a:xfrm>
          </p:grpSpPr>
          <p:grpSp>
            <p:nvGrpSpPr>
              <p:cNvPr id="541" name="Shape 541"/>
              <p:cNvGrpSpPr/>
              <p:nvPr/>
            </p:nvGrpSpPr>
            <p:grpSpPr>
              <a:xfrm>
                <a:off x="583806" y="3152021"/>
                <a:ext cx="342688" cy="342688"/>
                <a:chOff x="6729692" y="2297635"/>
                <a:chExt cx="342688" cy="342688"/>
              </a:xfrm>
            </p:grpSpPr>
            <p:sp>
              <p:nvSpPr>
                <p:cNvPr id="542" name="Shape 542"/>
                <p:cNvSpPr/>
                <p:nvPr/>
              </p:nvSpPr>
              <p:spPr>
                <a:xfrm>
                  <a:off x="6729692" y="2297635"/>
                  <a:ext cx="342688" cy="342688"/>
                </a:xfrm>
                <a:prstGeom prst="ellipse">
                  <a:avLst/>
                </a:prstGeom>
                <a:solidFill>
                  <a:schemeClr val="accent6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543" name="Shape 543"/>
                <p:cNvSpPr/>
                <p:nvPr/>
              </p:nvSpPr>
              <p:spPr>
                <a:xfrm>
                  <a:off x="6827074" y="2395017"/>
                  <a:ext cx="147924" cy="147924"/>
                </a:xfrm>
                <a:prstGeom prst="ellipse">
                  <a:avLst/>
                </a:prstGeom>
                <a:solidFill>
                  <a:srgbClr val="D0CECE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544" name="Shape 544"/>
              <p:cNvSpPr/>
              <p:nvPr/>
            </p:nvSpPr>
            <p:spPr>
              <a:xfrm rot="10800000">
                <a:off x="627599" y="2786950"/>
                <a:ext cx="255101" cy="255101"/>
              </a:xfrm>
              <a:prstGeom prst="flowChartMerge">
                <a:avLst/>
              </a:pr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545" name="Shape 545"/>
            <p:cNvGrpSpPr/>
            <p:nvPr/>
          </p:nvGrpSpPr>
          <p:grpSpPr>
            <a:xfrm>
              <a:off x="3759184" y="2786950"/>
              <a:ext cx="342688" cy="707759"/>
              <a:chOff x="3859268" y="2786950"/>
              <a:chExt cx="342688" cy="707759"/>
            </a:xfrm>
          </p:grpSpPr>
          <p:grpSp>
            <p:nvGrpSpPr>
              <p:cNvPr id="546" name="Shape 546"/>
              <p:cNvGrpSpPr/>
              <p:nvPr/>
            </p:nvGrpSpPr>
            <p:grpSpPr>
              <a:xfrm>
                <a:off x="3859268" y="3152021"/>
                <a:ext cx="342688" cy="342688"/>
                <a:chOff x="6729692" y="2297635"/>
                <a:chExt cx="342688" cy="342688"/>
              </a:xfrm>
            </p:grpSpPr>
            <p:sp>
              <p:nvSpPr>
                <p:cNvPr id="547" name="Shape 547"/>
                <p:cNvSpPr/>
                <p:nvPr/>
              </p:nvSpPr>
              <p:spPr>
                <a:xfrm>
                  <a:off x="6729692" y="2297635"/>
                  <a:ext cx="342688" cy="342688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548" name="Shape 548"/>
                <p:cNvSpPr/>
                <p:nvPr/>
              </p:nvSpPr>
              <p:spPr>
                <a:xfrm>
                  <a:off x="6827074" y="2395017"/>
                  <a:ext cx="147924" cy="147924"/>
                </a:xfrm>
                <a:prstGeom prst="ellipse">
                  <a:avLst/>
                </a:prstGeom>
                <a:solidFill>
                  <a:srgbClr val="D0CECE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549" name="Shape 549"/>
              <p:cNvSpPr/>
              <p:nvPr/>
            </p:nvSpPr>
            <p:spPr>
              <a:xfrm rot="10800000">
                <a:off x="3903061" y="2786950"/>
                <a:ext cx="255101" cy="255101"/>
              </a:xfrm>
              <a:prstGeom prst="flowChartMerge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550" name="Shape 550"/>
            <p:cNvGrpSpPr/>
            <p:nvPr/>
          </p:nvGrpSpPr>
          <p:grpSpPr>
            <a:xfrm>
              <a:off x="4910142" y="3152021"/>
              <a:ext cx="342688" cy="689669"/>
              <a:chOff x="5496999" y="3152021"/>
              <a:chExt cx="342688" cy="689669"/>
            </a:xfrm>
          </p:grpSpPr>
          <p:grpSp>
            <p:nvGrpSpPr>
              <p:cNvPr id="551" name="Shape 551"/>
              <p:cNvGrpSpPr/>
              <p:nvPr/>
            </p:nvGrpSpPr>
            <p:grpSpPr>
              <a:xfrm>
                <a:off x="5496999" y="3152021"/>
                <a:ext cx="342688" cy="342688"/>
                <a:chOff x="6729692" y="2297635"/>
                <a:chExt cx="342688" cy="342688"/>
              </a:xfrm>
            </p:grpSpPr>
            <p:sp>
              <p:nvSpPr>
                <p:cNvPr id="552" name="Shape 552"/>
                <p:cNvSpPr/>
                <p:nvPr/>
              </p:nvSpPr>
              <p:spPr>
                <a:xfrm>
                  <a:off x="6729692" y="2297635"/>
                  <a:ext cx="342688" cy="342688"/>
                </a:xfrm>
                <a:prstGeom prst="ellipse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553" name="Shape 553"/>
                <p:cNvSpPr/>
                <p:nvPr/>
              </p:nvSpPr>
              <p:spPr>
                <a:xfrm>
                  <a:off x="6827074" y="2395017"/>
                  <a:ext cx="147924" cy="147924"/>
                </a:xfrm>
                <a:prstGeom prst="ellipse">
                  <a:avLst/>
                </a:prstGeom>
                <a:solidFill>
                  <a:srgbClr val="D0CECE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554" name="Shape 554"/>
              <p:cNvSpPr/>
              <p:nvPr/>
            </p:nvSpPr>
            <p:spPr>
              <a:xfrm>
                <a:off x="5540792" y="3586589"/>
                <a:ext cx="255101" cy="255101"/>
              </a:xfrm>
              <a:prstGeom prst="flowChartMerg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555" name="Shape 555"/>
            <p:cNvGrpSpPr/>
            <p:nvPr/>
          </p:nvGrpSpPr>
          <p:grpSpPr>
            <a:xfrm>
              <a:off x="2608225" y="3152021"/>
              <a:ext cx="342688" cy="689669"/>
              <a:chOff x="2221537" y="3152021"/>
              <a:chExt cx="342688" cy="689669"/>
            </a:xfrm>
          </p:grpSpPr>
          <p:grpSp>
            <p:nvGrpSpPr>
              <p:cNvPr id="556" name="Shape 556"/>
              <p:cNvGrpSpPr/>
              <p:nvPr/>
            </p:nvGrpSpPr>
            <p:grpSpPr>
              <a:xfrm>
                <a:off x="2221537" y="3152021"/>
                <a:ext cx="342688" cy="342688"/>
                <a:chOff x="6729692" y="2297635"/>
                <a:chExt cx="342688" cy="342688"/>
              </a:xfrm>
            </p:grpSpPr>
            <p:sp>
              <p:nvSpPr>
                <p:cNvPr id="557" name="Shape 557"/>
                <p:cNvSpPr/>
                <p:nvPr/>
              </p:nvSpPr>
              <p:spPr>
                <a:xfrm>
                  <a:off x="6729692" y="2297635"/>
                  <a:ext cx="342688" cy="342688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558" name="Shape 558"/>
                <p:cNvSpPr/>
                <p:nvPr/>
              </p:nvSpPr>
              <p:spPr>
                <a:xfrm>
                  <a:off x="6827074" y="2395017"/>
                  <a:ext cx="147924" cy="147924"/>
                </a:xfrm>
                <a:prstGeom prst="ellipse">
                  <a:avLst/>
                </a:prstGeom>
                <a:solidFill>
                  <a:srgbClr val="D0CECE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559" name="Shape 559"/>
              <p:cNvSpPr/>
              <p:nvPr/>
            </p:nvSpPr>
            <p:spPr>
              <a:xfrm>
                <a:off x="2265330" y="3586589"/>
                <a:ext cx="255101" cy="255101"/>
              </a:xfrm>
              <a:prstGeom prst="flowChartMerge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560" name="Shape 560"/>
          <p:cNvSpPr/>
          <p:nvPr/>
        </p:nvSpPr>
        <p:spPr>
          <a:xfrm>
            <a:off x="351999" y="2591300"/>
            <a:ext cx="1962600" cy="3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This letterhead design is meant to your project an simple image of professional</a:t>
            </a:r>
            <a:endParaRPr sz="1100"/>
          </a:p>
        </p:txBody>
      </p:sp>
      <p:sp>
        <p:nvSpPr>
          <p:cNvPr id="561" name="Shape 561"/>
          <p:cNvSpPr txBox="1"/>
          <p:nvPr/>
        </p:nvSpPr>
        <p:spPr>
          <a:xfrm>
            <a:off x="429824" y="2163882"/>
            <a:ext cx="1929488" cy="42704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chemeClr val="accent4"/>
                </a:solidFill>
                <a:latin typeface="Montserrat"/>
                <a:ea typeface="Montserrat"/>
                <a:cs typeface="Montserrat"/>
                <a:sym typeface="Montserrat"/>
              </a:rPr>
              <a:t>JOHN DEO</a:t>
            </a:r>
            <a:endParaRPr sz="1100"/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accent4"/>
                </a:solidFill>
                <a:latin typeface="Montserrat"/>
                <a:ea typeface="Montserrat"/>
                <a:cs typeface="Montserrat"/>
                <a:sym typeface="Montserrat"/>
              </a:rPr>
              <a:t>Post Title</a:t>
            </a:r>
            <a:endParaRPr sz="1100"/>
          </a:p>
        </p:txBody>
      </p:sp>
      <p:sp>
        <p:nvSpPr>
          <p:cNvPr id="562" name="Shape 562"/>
          <p:cNvSpPr/>
          <p:nvPr/>
        </p:nvSpPr>
        <p:spPr>
          <a:xfrm>
            <a:off x="396676" y="4310816"/>
            <a:ext cx="1962600" cy="3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This letterhead design is meant to your project an simple image of professional</a:t>
            </a:r>
            <a:endParaRPr sz="1100"/>
          </a:p>
        </p:txBody>
      </p:sp>
      <p:sp>
        <p:nvSpPr>
          <p:cNvPr id="563" name="Shape 563"/>
          <p:cNvSpPr txBox="1"/>
          <p:nvPr/>
        </p:nvSpPr>
        <p:spPr>
          <a:xfrm>
            <a:off x="429824" y="3883391"/>
            <a:ext cx="1929488" cy="42704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chemeClr val="accent3"/>
                </a:solidFill>
                <a:latin typeface="Montserrat"/>
                <a:ea typeface="Montserrat"/>
                <a:cs typeface="Montserrat"/>
                <a:sym typeface="Montserrat"/>
              </a:rPr>
              <a:t>JAKIYA POPE</a:t>
            </a:r>
            <a:endParaRPr sz="1100"/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accent3"/>
                </a:solidFill>
                <a:latin typeface="Montserrat"/>
                <a:ea typeface="Montserrat"/>
                <a:cs typeface="Montserrat"/>
                <a:sym typeface="Montserrat"/>
              </a:rPr>
              <a:t>Post Title</a:t>
            </a:r>
            <a:endParaRPr sz="1100"/>
          </a:p>
        </p:txBody>
      </p:sp>
      <p:sp>
        <p:nvSpPr>
          <p:cNvPr id="564" name="Shape 564"/>
          <p:cNvSpPr/>
          <p:nvPr/>
        </p:nvSpPr>
        <p:spPr>
          <a:xfrm>
            <a:off x="6783549" y="3495467"/>
            <a:ext cx="2007300" cy="3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This letterhead design is meant to your project an simple image of professional</a:t>
            </a:r>
            <a:endParaRPr sz="1100"/>
          </a:p>
        </p:txBody>
      </p:sp>
      <p:sp>
        <p:nvSpPr>
          <p:cNvPr id="565" name="Shape 565"/>
          <p:cNvSpPr txBox="1"/>
          <p:nvPr/>
        </p:nvSpPr>
        <p:spPr>
          <a:xfrm>
            <a:off x="6783562" y="3068045"/>
            <a:ext cx="1929488" cy="42704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chemeClr val="accent2"/>
                </a:solidFill>
                <a:latin typeface="Montserrat"/>
                <a:ea typeface="Montserrat"/>
                <a:cs typeface="Montserrat"/>
                <a:sym typeface="Montserrat"/>
              </a:rPr>
              <a:t>ROSENA JR.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accent2"/>
                </a:solidFill>
                <a:latin typeface="Montserrat"/>
                <a:ea typeface="Montserrat"/>
                <a:cs typeface="Montserrat"/>
                <a:sym typeface="Montserrat"/>
              </a:rPr>
              <a:t>Post Title</a:t>
            </a:r>
            <a:endParaRPr sz="1100"/>
          </a:p>
        </p:txBody>
      </p:sp>
      <p:sp>
        <p:nvSpPr>
          <p:cNvPr id="566" name="Shape 566"/>
          <p:cNvSpPr/>
          <p:nvPr/>
        </p:nvSpPr>
        <p:spPr>
          <a:xfrm>
            <a:off x="6783549" y="1769025"/>
            <a:ext cx="2007300" cy="3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This letterhead design is meant to your project an simple image of professional</a:t>
            </a:r>
            <a:endParaRPr sz="1100"/>
          </a:p>
        </p:txBody>
      </p:sp>
      <p:sp>
        <p:nvSpPr>
          <p:cNvPr id="567" name="Shape 567"/>
          <p:cNvSpPr txBox="1"/>
          <p:nvPr/>
        </p:nvSpPr>
        <p:spPr>
          <a:xfrm>
            <a:off x="6783562" y="1341608"/>
            <a:ext cx="1929488" cy="42704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chemeClr val="accent6"/>
                </a:solidFill>
                <a:latin typeface="Montserrat"/>
                <a:ea typeface="Montserrat"/>
                <a:cs typeface="Montserrat"/>
                <a:sym typeface="Montserrat"/>
              </a:rPr>
              <a:t>JAKIYA POPE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accent6"/>
                </a:solidFill>
                <a:latin typeface="Montserrat"/>
                <a:ea typeface="Montserrat"/>
                <a:cs typeface="Montserrat"/>
                <a:sym typeface="Montserrat"/>
              </a:rPr>
              <a:t>Post Title</a:t>
            </a:r>
            <a:endParaRPr sz="1100"/>
          </a:p>
        </p:txBody>
      </p:sp>
    </p:spTree>
  </p:cSld>
  <p:clrMapOvr>
    <a:masterClrMapping/>
  </p:clrMapOvr>
  <p:transition spd="slow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71" name="Shape 5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2" name="Shape 572"/>
          <p:cNvSpPr/>
          <p:nvPr/>
        </p:nvSpPr>
        <p:spPr>
          <a:xfrm>
            <a:off x="0" y="0"/>
            <a:ext cx="9144000" cy="1392071"/>
          </a:xfrm>
          <a:prstGeom prst="rect">
            <a:avLst/>
          </a:prstGeom>
          <a:solidFill>
            <a:srgbClr val="E7E6E6">
              <a:alpha val="49803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3" name="Shape 573"/>
          <p:cNvSpPr/>
          <p:nvPr/>
        </p:nvSpPr>
        <p:spPr>
          <a:xfrm>
            <a:off x="0" y="4679065"/>
            <a:ext cx="9144000" cy="46443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4" name="Shape 574"/>
          <p:cNvSpPr/>
          <p:nvPr/>
        </p:nvSpPr>
        <p:spPr>
          <a:xfrm>
            <a:off x="8055980" y="4679065"/>
            <a:ext cx="468774" cy="46443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5" name="Shape 575"/>
          <p:cNvSpPr txBox="1"/>
          <p:nvPr>
            <p:ph idx="12" type="sldNum"/>
          </p:nvPr>
        </p:nvSpPr>
        <p:spPr>
          <a:xfrm>
            <a:off x="8064662" y="4767263"/>
            <a:ext cx="450688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1" i="0" lang="en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‹#›</a:t>
            </a:fld>
            <a:endParaRPr b="1" i="0" sz="800">
              <a:solidFill>
                <a:srgbClr val="FFFFFF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76" name="Shape 576"/>
          <p:cNvSpPr txBox="1"/>
          <p:nvPr>
            <p:ph idx="11" type="ftr"/>
          </p:nvPr>
        </p:nvSpPr>
        <p:spPr>
          <a:xfrm>
            <a:off x="638735" y="4790515"/>
            <a:ext cx="1630456" cy="231961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" sz="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www.website.com</a:t>
            </a:r>
            <a:endParaRPr b="1" i="0" sz="8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77" name="Shape 577"/>
          <p:cNvSpPr txBox="1"/>
          <p:nvPr>
            <p:ph idx="1" type="body"/>
          </p:nvPr>
        </p:nvSpPr>
        <p:spPr>
          <a:xfrm>
            <a:off x="628650" y="734269"/>
            <a:ext cx="7886700" cy="238005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b="0" i="0" lang="en" sz="900" u="none" cap="none" strike="noStrik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Lorem Ipsum text your Dolor Site Amet Text to Here lorem ipsum.</a:t>
            </a:r>
            <a:endParaRPr sz="1100"/>
          </a:p>
        </p:txBody>
      </p:sp>
      <p:pic>
        <p:nvPicPr>
          <p:cNvPr id="578" name="Shape 57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219789" y="4727159"/>
            <a:ext cx="716917" cy="354049"/>
          </a:xfrm>
          <a:prstGeom prst="rect">
            <a:avLst/>
          </a:prstGeom>
          <a:noFill/>
          <a:ln>
            <a:noFill/>
          </a:ln>
        </p:spPr>
      </p:pic>
      <p:sp>
        <p:nvSpPr>
          <p:cNvPr id="579" name="Shape 579"/>
          <p:cNvSpPr/>
          <p:nvPr/>
        </p:nvSpPr>
        <p:spPr>
          <a:xfrm>
            <a:off x="4260272" y="1039089"/>
            <a:ext cx="623455" cy="44381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0" name="Shape 580"/>
          <p:cNvSpPr txBox="1"/>
          <p:nvPr/>
        </p:nvSpPr>
        <p:spPr>
          <a:xfrm>
            <a:off x="628650" y="361242"/>
            <a:ext cx="7886700" cy="37664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Montserrat"/>
              <a:buNone/>
            </a:pPr>
            <a:r>
              <a:rPr b="0" i="0" lang="en" sz="23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Contact Us </a:t>
            </a:r>
            <a:endParaRPr b="0" i="0" sz="23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581" name="Shape 581"/>
          <p:cNvPicPr preferRelativeResize="0"/>
          <p:nvPr>
            <p:ph idx="2" type="pic"/>
          </p:nvPr>
        </p:nvPicPr>
        <p:blipFill rotWithShape="1">
          <a:blip r:embed="rId4">
            <a:alphaModFix/>
          </a:blip>
          <a:srcRect b="19229" l="0" r="0" t="19229"/>
          <a:stretch/>
        </p:blipFill>
        <p:spPr>
          <a:xfrm>
            <a:off x="1" y="1392072"/>
            <a:ext cx="9143999" cy="3751428"/>
          </a:xfrm>
          <a:prstGeom prst="rect">
            <a:avLst/>
          </a:prstGeom>
          <a:noFill/>
          <a:ln>
            <a:noFill/>
          </a:ln>
        </p:spPr>
      </p:pic>
      <p:sp>
        <p:nvSpPr>
          <p:cNvPr id="582" name="Shape 582"/>
          <p:cNvSpPr/>
          <p:nvPr/>
        </p:nvSpPr>
        <p:spPr>
          <a:xfrm>
            <a:off x="3062350" y="1392072"/>
            <a:ext cx="3019300" cy="3751428"/>
          </a:xfrm>
          <a:prstGeom prst="rect">
            <a:avLst/>
          </a:prstGeom>
          <a:solidFill>
            <a:schemeClr val="accent6">
              <a:alpha val="84705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83" name="Shape 58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686175" y="1987538"/>
            <a:ext cx="1771650" cy="874929"/>
          </a:xfrm>
          <a:prstGeom prst="rect">
            <a:avLst/>
          </a:prstGeom>
          <a:noFill/>
          <a:ln>
            <a:noFill/>
          </a:ln>
        </p:spPr>
      </p:pic>
      <p:sp>
        <p:nvSpPr>
          <p:cNvPr id="584" name="Shape 584"/>
          <p:cNvSpPr/>
          <p:nvPr/>
        </p:nvSpPr>
        <p:spPr>
          <a:xfrm>
            <a:off x="3686176" y="2931703"/>
            <a:ext cx="1771649" cy="34289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5" name="Shape 585"/>
          <p:cNvSpPr/>
          <p:nvPr/>
        </p:nvSpPr>
        <p:spPr>
          <a:xfrm>
            <a:off x="3750250" y="3392101"/>
            <a:ext cx="2044800" cy="54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Your Address Text Goes Here with City Phone: +50 0013 500, 450 30015 051</a:t>
            </a:r>
            <a:endParaRPr sz="1100"/>
          </a:p>
        </p:txBody>
      </p:sp>
      <p:sp>
        <p:nvSpPr>
          <p:cNvPr id="586" name="Shape 586"/>
          <p:cNvSpPr/>
          <p:nvPr/>
        </p:nvSpPr>
        <p:spPr>
          <a:xfrm>
            <a:off x="3383833" y="3306379"/>
            <a:ext cx="158901" cy="230810"/>
          </a:xfrm>
          <a:custGeom>
            <a:pathLst>
              <a:path extrusionOk="0" h="120000" w="120000">
                <a:moveTo>
                  <a:pt x="59672" y="55572"/>
                </a:moveTo>
                <a:cubicBezTo>
                  <a:pt x="51933" y="55572"/>
                  <a:pt x="43461" y="52911"/>
                  <a:pt x="39283" y="45544"/>
                </a:cubicBezTo>
                <a:cubicBezTo>
                  <a:pt x="38661" y="44372"/>
                  <a:pt x="38711" y="42022"/>
                  <a:pt x="38711" y="41811"/>
                </a:cubicBezTo>
                <a:lnTo>
                  <a:pt x="38711" y="38500"/>
                </a:lnTo>
                <a:cubicBezTo>
                  <a:pt x="38711" y="29122"/>
                  <a:pt x="50272" y="24850"/>
                  <a:pt x="60338" y="24850"/>
                </a:cubicBezTo>
                <a:cubicBezTo>
                  <a:pt x="72722" y="24850"/>
                  <a:pt x="82305" y="31677"/>
                  <a:pt x="82305" y="40216"/>
                </a:cubicBezTo>
                <a:cubicBezTo>
                  <a:pt x="82305" y="48750"/>
                  <a:pt x="72055" y="55572"/>
                  <a:pt x="59672" y="55572"/>
                </a:cubicBezTo>
                <a:cubicBezTo>
                  <a:pt x="59672" y="55572"/>
                  <a:pt x="59672" y="55572"/>
                  <a:pt x="59672" y="55572"/>
                </a:cubicBezTo>
                <a:close/>
                <a:moveTo>
                  <a:pt x="117166" y="29866"/>
                </a:moveTo>
                <a:cubicBezTo>
                  <a:pt x="116538" y="28266"/>
                  <a:pt x="115283" y="26561"/>
                  <a:pt x="114350" y="25066"/>
                </a:cubicBezTo>
                <a:cubicBezTo>
                  <a:pt x="103205" y="6616"/>
                  <a:pt x="78855" y="0"/>
                  <a:pt x="59188" y="0"/>
                </a:cubicBezTo>
                <a:cubicBezTo>
                  <a:pt x="32866" y="0"/>
                  <a:pt x="3877" y="12161"/>
                  <a:pt x="0" y="37227"/>
                </a:cubicBezTo>
                <a:lnTo>
                  <a:pt x="0" y="42344"/>
                </a:lnTo>
                <a:cubicBezTo>
                  <a:pt x="0" y="42555"/>
                  <a:pt x="105" y="44477"/>
                  <a:pt x="255" y="45438"/>
                </a:cubicBezTo>
                <a:cubicBezTo>
                  <a:pt x="2427" y="57383"/>
                  <a:pt x="16111" y="70077"/>
                  <a:pt x="26327" y="82027"/>
                </a:cubicBezTo>
                <a:cubicBezTo>
                  <a:pt x="37316" y="94822"/>
                  <a:pt x="48727" y="107416"/>
                  <a:pt x="60027" y="120000"/>
                </a:cubicBezTo>
                <a:cubicBezTo>
                  <a:pt x="67000" y="111783"/>
                  <a:pt x="73950" y="103461"/>
                  <a:pt x="80750" y="95461"/>
                </a:cubicBezTo>
                <a:cubicBezTo>
                  <a:pt x="82611" y="93116"/>
                  <a:pt x="84772" y="90772"/>
                  <a:pt x="86622" y="88533"/>
                </a:cubicBezTo>
                <a:cubicBezTo>
                  <a:pt x="87861" y="87038"/>
                  <a:pt x="90233" y="85544"/>
                  <a:pt x="91311" y="84161"/>
                </a:cubicBezTo>
                <a:cubicBezTo>
                  <a:pt x="102300" y="70294"/>
                  <a:pt x="120000" y="56322"/>
                  <a:pt x="120000" y="42555"/>
                </a:cubicBezTo>
                <a:lnTo>
                  <a:pt x="120000" y="36905"/>
                </a:lnTo>
                <a:cubicBezTo>
                  <a:pt x="120000" y="35416"/>
                  <a:pt x="117316" y="30188"/>
                  <a:pt x="117166" y="29866"/>
                </a:cubicBezTo>
                <a:cubicBezTo>
                  <a:pt x="117166" y="29866"/>
                  <a:pt x="117166" y="29866"/>
                  <a:pt x="117166" y="29866"/>
                </a:cubicBezTo>
                <a:close/>
                <a:moveTo>
                  <a:pt x="117166" y="29866"/>
                </a:move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000000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587" name="Shape 587"/>
          <p:cNvSpPr/>
          <p:nvPr/>
        </p:nvSpPr>
        <p:spPr>
          <a:xfrm>
            <a:off x="3372320" y="3683963"/>
            <a:ext cx="177635" cy="177635"/>
          </a:xfrm>
          <a:custGeom>
            <a:pathLst>
              <a:path extrusionOk="0" h="120000" w="120000">
                <a:moveTo>
                  <a:pt x="88000" y="72000"/>
                </a:moveTo>
                <a:cubicBezTo>
                  <a:pt x="80000" y="80000"/>
                  <a:pt x="80000" y="88000"/>
                  <a:pt x="72000" y="88000"/>
                </a:cubicBezTo>
                <a:cubicBezTo>
                  <a:pt x="64000" y="88000"/>
                  <a:pt x="56000" y="80000"/>
                  <a:pt x="48000" y="72000"/>
                </a:cubicBezTo>
                <a:cubicBezTo>
                  <a:pt x="40000" y="64000"/>
                  <a:pt x="32000" y="56000"/>
                  <a:pt x="32000" y="48000"/>
                </a:cubicBezTo>
                <a:cubicBezTo>
                  <a:pt x="32000" y="40000"/>
                  <a:pt x="40000" y="40000"/>
                  <a:pt x="48000" y="32000"/>
                </a:cubicBezTo>
                <a:cubicBezTo>
                  <a:pt x="56000" y="24000"/>
                  <a:pt x="32000" y="0"/>
                  <a:pt x="24000" y="0"/>
                </a:cubicBezTo>
                <a:cubicBezTo>
                  <a:pt x="16000" y="0"/>
                  <a:pt x="0" y="24000"/>
                  <a:pt x="0" y="24000"/>
                </a:cubicBezTo>
                <a:cubicBezTo>
                  <a:pt x="0" y="40000"/>
                  <a:pt x="16438" y="72433"/>
                  <a:pt x="32000" y="88000"/>
                </a:cubicBezTo>
                <a:cubicBezTo>
                  <a:pt x="47561" y="103566"/>
                  <a:pt x="80000" y="120000"/>
                  <a:pt x="96000" y="120000"/>
                </a:cubicBezTo>
                <a:cubicBezTo>
                  <a:pt x="96000" y="120000"/>
                  <a:pt x="120000" y="104000"/>
                  <a:pt x="120000" y="96000"/>
                </a:cubicBezTo>
                <a:cubicBezTo>
                  <a:pt x="120000" y="88000"/>
                  <a:pt x="96000" y="64000"/>
                  <a:pt x="88000" y="72000"/>
                </a:cubicBezTo>
                <a:cubicBezTo>
                  <a:pt x="88000" y="72000"/>
                  <a:pt x="88000" y="72000"/>
                  <a:pt x="88000" y="72000"/>
                </a:cubicBezTo>
                <a:close/>
                <a:moveTo>
                  <a:pt x="88000" y="72000"/>
                </a:move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000000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588" name="Shape 588"/>
          <p:cNvSpPr/>
          <p:nvPr/>
        </p:nvSpPr>
        <p:spPr>
          <a:xfrm>
            <a:off x="3349004" y="4377040"/>
            <a:ext cx="234464" cy="209095"/>
          </a:xfrm>
          <a:custGeom>
            <a:pathLst>
              <a:path extrusionOk="0" h="120000" w="120000">
                <a:moveTo>
                  <a:pt x="95509" y="20320"/>
                </a:moveTo>
                <a:lnTo>
                  <a:pt x="24490" y="20320"/>
                </a:lnTo>
                <a:lnTo>
                  <a:pt x="24490" y="10985"/>
                </a:lnTo>
                <a:cubicBezTo>
                  <a:pt x="24490" y="7945"/>
                  <a:pt x="26679" y="5489"/>
                  <a:pt x="29384" y="5489"/>
                </a:cubicBezTo>
                <a:lnTo>
                  <a:pt x="90615" y="5489"/>
                </a:lnTo>
                <a:cubicBezTo>
                  <a:pt x="93315" y="5489"/>
                  <a:pt x="95515" y="7945"/>
                  <a:pt x="95515" y="10985"/>
                </a:cubicBezTo>
                <a:cubicBezTo>
                  <a:pt x="95509" y="14097"/>
                  <a:pt x="95509" y="17208"/>
                  <a:pt x="95509" y="20320"/>
                </a:cubicBezTo>
                <a:cubicBezTo>
                  <a:pt x="95509" y="20320"/>
                  <a:pt x="95509" y="20320"/>
                  <a:pt x="95509" y="20320"/>
                </a:cubicBezTo>
                <a:close/>
                <a:moveTo>
                  <a:pt x="95509" y="114510"/>
                </a:moveTo>
                <a:lnTo>
                  <a:pt x="24490" y="114510"/>
                </a:lnTo>
                <a:lnTo>
                  <a:pt x="24490" y="71118"/>
                </a:lnTo>
                <a:lnTo>
                  <a:pt x="95509" y="71118"/>
                </a:lnTo>
                <a:cubicBezTo>
                  <a:pt x="95509" y="71118"/>
                  <a:pt x="95509" y="114510"/>
                  <a:pt x="95509" y="114510"/>
                </a:cubicBezTo>
                <a:close/>
                <a:moveTo>
                  <a:pt x="12245" y="39679"/>
                </a:moveTo>
                <a:cubicBezTo>
                  <a:pt x="9878" y="39679"/>
                  <a:pt x="7955" y="37529"/>
                  <a:pt x="7955" y="34873"/>
                </a:cubicBezTo>
                <a:cubicBezTo>
                  <a:pt x="7955" y="32217"/>
                  <a:pt x="9878" y="30066"/>
                  <a:pt x="12245" y="30066"/>
                </a:cubicBezTo>
                <a:cubicBezTo>
                  <a:pt x="14611" y="30066"/>
                  <a:pt x="16528" y="32217"/>
                  <a:pt x="16528" y="34873"/>
                </a:cubicBezTo>
                <a:cubicBezTo>
                  <a:pt x="16528" y="37529"/>
                  <a:pt x="14611" y="39679"/>
                  <a:pt x="12245" y="39679"/>
                </a:cubicBezTo>
                <a:cubicBezTo>
                  <a:pt x="12245" y="39679"/>
                  <a:pt x="12245" y="39679"/>
                  <a:pt x="12245" y="39679"/>
                </a:cubicBezTo>
                <a:close/>
                <a:moveTo>
                  <a:pt x="115105" y="20320"/>
                </a:moveTo>
                <a:lnTo>
                  <a:pt x="100410" y="20320"/>
                </a:lnTo>
                <a:lnTo>
                  <a:pt x="100410" y="5489"/>
                </a:lnTo>
                <a:cubicBezTo>
                  <a:pt x="100410" y="2456"/>
                  <a:pt x="98221" y="0"/>
                  <a:pt x="95509" y="0"/>
                </a:cubicBezTo>
                <a:lnTo>
                  <a:pt x="24490" y="0"/>
                </a:lnTo>
                <a:cubicBezTo>
                  <a:pt x="21784" y="0"/>
                  <a:pt x="19589" y="2456"/>
                  <a:pt x="19589" y="5489"/>
                </a:cubicBezTo>
                <a:lnTo>
                  <a:pt x="19589" y="20320"/>
                </a:lnTo>
                <a:lnTo>
                  <a:pt x="4894" y="20320"/>
                </a:lnTo>
                <a:cubicBezTo>
                  <a:pt x="2188" y="20320"/>
                  <a:pt x="0" y="22776"/>
                  <a:pt x="0" y="25810"/>
                </a:cubicBezTo>
                <a:lnTo>
                  <a:pt x="0" y="79636"/>
                </a:lnTo>
                <a:cubicBezTo>
                  <a:pt x="0" y="82670"/>
                  <a:pt x="2188" y="85126"/>
                  <a:pt x="4894" y="85126"/>
                </a:cubicBezTo>
                <a:lnTo>
                  <a:pt x="19589" y="85126"/>
                </a:lnTo>
                <a:lnTo>
                  <a:pt x="19589" y="114071"/>
                </a:lnTo>
                <a:cubicBezTo>
                  <a:pt x="19589" y="115904"/>
                  <a:pt x="19923" y="117266"/>
                  <a:pt x="21184" y="118566"/>
                </a:cubicBezTo>
                <a:cubicBezTo>
                  <a:pt x="21767" y="119166"/>
                  <a:pt x="22401" y="119555"/>
                  <a:pt x="23167" y="119794"/>
                </a:cubicBezTo>
                <a:cubicBezTo>
                  <a:pt x="23873" y="120022"/>
                  <a:pt x="24578" y="119999"/>
                  <a:pt x="25295" y="119999"/>
                </a:cubicBezTo>
                <a:lnTo>
                  <a:pt x="94704" y="119999"/>
                </a:lnTo>
                <a:cubicBezTo>
                  <a:pt x="95426" y="119999"/>
                  <a:pt x="96126" y="120022"/>
                  <a:pt x="96837" y="119794"/>
                </a:cubicBezTo>
                <a:cubicBezTo>
                  <a:pt x="97604" y="119555"/>
                  <a:pt x="98232" y="119166"/>
                  <a:pt x="98821" y="118560"/>
                </a:cubicBezTo>
                <a:cubicBezTo>
                  <a:pt x="100082" y="117266"/>
                  <a:pt x="100410" y="115893"/>
                  <a:pt x="100410" y="114065"/>
                </a:cubicBezTo>
                <a:lnTo>
                  <a:pt x="100410" y="85126"/>
                </a:lnTo>
                <a:lnTo>
                  <a:pt x="115105" y="85126"/>
                </a:lnTo>
                <a:cubicBezTo>
                  <a:pt x="117811" y="85126"/>
                  <a:pt x="120000" y="82670"/>
                  <a:pt x="120000" y="79636"/>
                </a:cubicBezTo>
                <a:lnTo>
                  <a:pt x="120000" y="25810"/>
                </a:lnTo>
                <a:cubicBezTo>
                  <a:pt x="120005" y="22776"/>
                  <a:pt x="117811" y="20320"/>
                  <a:pt x="115105" y="20320"/>
                </a:cubicBezTo>
                <a:cubicBezTo>
                  <a:pt x="115105" y="20320"/>
                  <a:pt x="115105" y="20320"/>
                  <a:pt x="115105" y="20320"/>
                </a:cubicBezTo>
                <a:close/>
                <a:moveTo>
                  <a:pt x="115105" y="20320"/>
                </a:move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000000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589" name="Shape 589"/>
          <p:cNvSpPr/>
          <p:nvPr/>
        </p:nvSpPr>
        <p:spPr>
          <a:xfrm>
            <a:off x="3418499" y="4008373"/>
            <a:ext cx="128856" cy="221892"/>
          </a:xfrm>
          <a:custGeom>
            <a:pathLst>
              <a:path extrusionOk="0" h="120000" w="120000">
                <a:moveTo>
                  <a:pt x="110288" y="105000"/>
                </a:moveTo>
                <a:lnTo>
                  <a:pt x="9711" y="105000"/>
                </a:lnTo>
                <a:lnTo>
                  <a:pt x="9711" y="12855"/>
                </a:lnTo>
                <a:lnTo>
                  <a:pt x="110288" y="12855"/>
                </a:lnTo>
                <a:cubicBezTo>
                  <a:pt x="110288" y="12855"/>
                  <a:pt x="110288" y="105000"/>
                  <a:pt x="110288" y="105000"/>
                </a:cubicBezTo>
                <a:close/>
                <a:moveTo>
                  <a:pt x="60000" y="115955"/>
                </a:moveTo>
                <a:cubicBezTo>
                  <a:pt x="56138" y="115955"/>
                  <a:pt x="53027" y="114138"/>
                  <a:pt x="53027" y="111894"/>
                </a:cubicBezTo>
                <a:cubicBezTo>
                  <a:pt x="53027" y="109655"/>
                  <a:pt x="56138" y="107844"/>
                  <a:pt x="60000" y="107844"/>
                </a:cubicBezTo>
                <a:cubicBezTo>
                  <a:pt x="63861" y="107844"/>
                  <a:pt x="66972" y="109655"/>
                  <a:pt x="66972" y="111894"/>
                </a:cubicBezTo>
                <a:cubicBezTo>
                  <a:pt x="66972" y="114138"/>
                  <a:pt x="63861" y="115955"/>
                  <a:pt x="60000" y="115955"/>
                </a:cubicBezTo>
                <a:cubicBezTo>
                  <a:pt x="60000" y="115955"/>
                  <a:pt x="60000" y="115955"/>
                  <a:pt x="60000" y="115955"/>
                </a:cubicBezTo>
                <a:close/>
                <a:moveTo>
                  <a:pt x="45272" y="5838"/>
                </a:moveTo>
                <a:lnTo>
                  <a:pt x="74727" y="5838"/>
                </a:lnTo>
                <a:cubicBezTo>
                  <a:pt x="75677" y="5838"/>
                  <a:pt x="76427" y="6277"/>
                  <a:pt x="76427" y="6827"/>
                </a:cubicBezTo>
                <a:cubicBezTo>
                  <a:pt x="76427" y="7366"/>
                  <a:pt x="75677" y="7800"/>
                  <a:pt x="74727" y="7800"/>
                </a:cubicBezTo>
                <a:lnTo>
                  <a:pt x="45272" y="7800"/>
                </a:lnTo>
                <a:cubicBezTo>
                  <a:pt x="44322" y="7800"/>
                  <a:pt x="43572" y="7366"/>
                  <a:pt x="43572" y="6827"/>
                </a:cubicBezTo>
                <a:cubicBezTo>
                  <a:pt x="43572" y="6277"/>
                  <a:pt x="44322" y="5838"/>
                  <a:pt x="45272" y="5838"/>
                </a:cubicBezTo>
                <a:cubicBezTo>
                  <a:pt x="45272" y="5838"/>
                  <a:pt x="45272" y="5838"/>
                  <a:pt x="45272" y="5838"/>
                </a:cubicBezTo>
                <a:close/>
                <a:moveTo>
                  <a:pt x="106050" y="0"/>
                </a:moveTo>
                <a:lnTo>
                  <a:pt x="13950" y="0"/>
                </a:lnTo>
                <a:cubicBezTo>
                  <a:pt x="6283" y="0"/>
                  <a:pt x="0" y="3650"/>
                  <a:pt x="0" y="8105"/>
                </a:cubicBezTo>
                <a:lnTo>
                  <a:pt x="0" y="111894"/>
                </a:lnTo>
                <a:cubicBezTo>
                  <a:pt x="0" y="116350"/>
                  <a:pt x="6283" y="120000"/>
                  <a:pt x="13950" y="120000"/>
                </a:cubicBezTo>
                <a:lnTo>
                  <a:pt x="106050" y="120000"/>
                </a:lnTo>
                <a:cubicBezTo>
                  <a:pt x="113716" y="120000"/>
                  <a:pt x="120000" y="116350"/>
                  <a:pt x="120000" y="111894"/>
                </a:cubicBezTo>
                <a:lnTo>
                  <a:pt x="120000" y="8105"/>
                </a:lnTo>
                <a:cubicBezTo>
                  <a:pt x="120000" y="3650"/>
                  <a:pt x="113716" y="0"/>
                  <a:pt x="106050" y="0"/>
                </a:cubicBezTo>
                <a:cubicBezTo>
                  <a:pt x="106050" y="0"/>
                  <a:pt x="106050" y="0"/>
                  <a:pt x="106050" y="0"/>
                </a:cubicBezTo>
                <a:close/>
                <a:moveTo>
                  <a:pt x="106050" y="0"/>
                </a:move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000000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590" name="Shape 590"/>
          <p:cNvSpPr/>
          <p:nvPr/>
        </p:nvSpPr>
        <p:spPr>
          <a:xfrm>
            <a:off x="3778492" y="4079554"/>
            <a:ext cx="2016600" cy="621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Your Address Text Goes Here with City Phone: +50 0013 500, 450 30015 051</a:t>
            </a:r>
            <a:endParaRPr sz="1100"/>
          </a:p>
        </p:txBody>
      </p:sp>
    </p:spTree>
  </p:cSld>
  <p:clrMapOvr>
    <a:masterClrMapping/>
  </p:clrMapOvr>
  <p:transition spd="slow">
    <p:fade thruBlk="1"/>
  </p:transition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94" name="Shape 5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5" name="Shape 595"/>
          <p:cNvSpPr/>
          <p:nvPr/>
        </p:nvSpPr>
        <p:spPr>
          <a:xfrm>
            <a:off x="0" y="4679065"/>
            <a:ext cx="9144000" cy="46443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96" name="Shape 596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26711" l="0" r="0" t="38953"/>
          <a:stretch/>
        </p:blipFill>
        <p:spPr>
          <a:xfrm>
            <a:off x="1" y="0"/>
            <a:ext cx="9143999" cy="2092784"/>
          </a:xfrm>
          <a:prstGeom prst="rect">
            <a:avLst/>
          </a:prstGeom>
          <a:noFill/>
          <a:ln>
            <a:noFill/>
          </a:ln>
        </p:spPr>
      </p:pic>
      <p:sp>
        <p:nvSpPr>
          <p:cNvPr id="597" name="Shape 597"/>
          <p:cNvSpPr/>
          <p:nvPr/>
        </p:nvSpPr>
        <p:spPr>
          <a:xfrm>
            <a:off x="8055980" y="4679065"/>
            <a:ext cx="468774" cy="46443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8" name="Shape 598"/>
          <p:cNvSpPr txBox="1"/>
          <p:nvPr>
            <p:ph idx="12" type="sldNum"/>
          </p:nvPr>
        </p:nvSpPr>
        <p:spPr>
          <a:xfrm>
            <a:off x="8064662" y="4767263"/>
            <a:ext cx="450688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1" i="0" lang="en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‹#›</a:t>
            </a:fld>
            <a:endParaRPr b="1" i="0" sz="800">
              <a:solidFill>
                <a:srgbClr val="FFFFFF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99" name="Shape 599"/>
          <p:cNvSpPr txBox="1"/>
          <p:nvPr>
            <p:ph idx="11" type="ftr"/>
          </p:nvPr>
        </p:nvSpPr>
        <p:spPr>
          <a:xfrm>
            <a:off x="638735" y="4790515"/>
            <a:ext cx="1630456" cy="231961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" sz="800">
                <a:solidFill>
                  <a:srgbClr val="757070"/>
                </a:solidFill>
                <a:latin typeface="Lato"/>
                <a:ea typeface="Lato"/>
                <a:cs typeface="Lato"/>
                <a:sym typeface="Lato"/>
              </a:rPr>
              <a:t>www.website.com</a:t>
            </a:r>
            <a:endParaRPr b="1" i="0" sz="800">
              <a:solidFill>
                <a:srgbClr val="757070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600" name="Shape 60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219789" y="4727159"/>
            <a:ext cx="716917" cy="354049"/>
          </a:xfrm>
          <a:prstGeom prst="rect">
            <a:avLst/>
          </a:prstGeom>
          <a:noFill/>
          <a:ln>
            <a:noFill/>
          </a:ln>
        </p:spPr>
      </p:pic>
      <p:pic>
        <p:nvPicPr>
          <p:cNvPr id="601" name="Shape 601"/>
          <p:cNvPicPr preferRelativeResize="0"/>
          <p:nvPr/>
        </p:nvPicPr>
        <p:blipFill rotWithShape="1">
          <a:blip r:embed="rId5">
            <a:alphaModFix/>
          </a:blip>
          <a:srcRect b="0" l="1394" r="1393" t="0"/>
          <a:stretch/>
        </p:blipFill>
        <p:spPr>
          <a:xfrm>
            <a:off x="0" y="2092784"/>
            <a:ext cx="9144000" cy="3050716"/>
          </a:xfrm>
          <a:prstGeom prst="rect">
            <a:avLst/>
          </a:prstGeom>
          <a:noFill/>
          <a:ln>
            <a:noFill/>
          </a:ln>
        </p:spPr>
      </p:pic>
      <p:sp>
        <p:nvSpPr>
          <p:cNvPr id="602" name="Shape 602"/>
          <p:cNvSpPr/>
          <p:nvPr/>
        </p:nvSpPr>
        <p:spPr>
          <a:xfrm>
            <a:off x="3959352" y="2993744"/>
            <a:ext cx="1225295" cy="1191824"/>
          </a:xfrm>
          <a:prstGeom prst="ellipse">
            <a:avLst/>
          </a:prstGeom>
          <a:solidFill>
            <a:srgbClr val="FFFFFF">
              <a:alpha val="40000"/>
            </a:srgbClr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Calibri"/>
              <a:buNone/>
            </a:pPr>
            <a:r>
              <a:t/>
            </a:r>
            <a:endParaRPr b="0" i="0" sz="4200" u="none" cap="none" strike="noStrike">
              <a:solidFill>
                <a:srgbClr val="000000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603" name="Shape 603"/>
          <p:cNvSpPr/>
          <p:nvPr/>
        </p:nvSpPr>
        <p:spPr>
          <a:xfrm>
            <a:off x="4161079" y="3189960"/>
            <a:ext cx="821844" cy="799394"/>
          </a:xfrm>
          <a:prstGeom prst="ellipse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Calibri"/>
              <a:buNone/>
            </a:pPr>
            <a:r>
              <a:t/>
            </a:r>
            <a:endParaRPr b="0" i="0" sz="4200" u="none" cap="none" strike="noStrike">
              <a:solidFill>
                <a:srgbClr val="000000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604" name="Shape 604"/>
          <p:cNvSpPr/>
          <p:nvPr/>
        </p:nvSpPr>
        <p:spPr>
          <a:xfrm>
            <a:off x="4572000" y="0"/>
            <a:ext cx="4571999" cy="2092784"/>
          </a:xfrm>
          <a:prstGeom prst="rect">
            <a:avLst/>
          </a:prstGeom>
          <a:solidFill>
            <a:schemeClr val="accent6">
              <a:alpha val="94901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05" name="Shape 60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475238" y="350732"/>
            <a:ext cx="1771650" cy="87492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06" name="Shape 606"/>
          <p:cNvGrpSpPr/>
          <p:nvPr/>
        </p:nvGrpSpPr>
        <p:grpSpPr>
          <a:xfrm>
            <a:off x="5475238" y="1384250"/>
            <a:ext cx="3040188" cy="357750"/>
            <a:chOff x="6856857" y="4693606"/>
            <a:chExt cx="4053584" cy="477000"/>
          </a:xfrm>
        </p:grpSpPr>
        <p:sp>
          <p:nvSpPr>
            <p:cNvPr id="607" name="Shape 607"/>
            <p:cNvSpPr/>
            <p:nvPr/>
          </p:nvSpPr>
          <p:spPr>
            <a:xfrm>
              <a:off x="7548941" y="4693606"/>
              <a:ext cx="3361500" cy="477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solidFill>
                    <a:srgbClr val="FFFFFF"/>
                  </a:solidFill>
                  <a:latin typeface="Lato"/>
                  <a:ea typeface="Lato"/>
                  <a:cs typeface="Lato"/>
                  <a:sym typeface="Lato"/>
                </a:rPr>
                <a:t>and reliability. By using simple lorem ipsum for</a:t>
              </a:r>
              <a:endParaRPr sz="1100"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solidFill>
                    <a:srgbClr val="FFFFFF"/>
                  </a:solidFill>
                  <a:latin typeface="Lato"/>
                  <a:ea typeface="Lato"/>
                  <a:cs typeface="Lato"/>
                  <a:sym typeface="Lato"/>
                </a:rPr>
                <a:t>alignments This letterhead design is meant to your</a:t>
              </a:r>
              <a:endParaRPr sz="1100"/>
            </a:p>
          </p:txBody>
        </p:sp>
        <p:sp>
          <p:nvSpPr>
            <p:cNvPr id="608" name="Shape 608"/>
            <p:cNvSpPr/>
            <p:nvPr/>
          </p:nvSpPr>
          <p:spPr>
            <a:xfrm>
              <a:off x="7418390" y="4773477"/>
              <a:ext cx="45719" cy="31734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9" name="Shape 609"/>
            <p:cNvSpPr/>
            <p:nvPr/>
          </p:nvSpPr>
          <p:spPr>
            <a:xfrm>
              <a:off x="6856857" y="4725269"/>
              <a:ext cx="413756" cy="413756"/>
            </a:xfrm>
            <a:custGeom>
              <a:pathLst>
                <a:path extrusionOk="0" h="120000" w="120000">
                  <a:moveTo>
                    <a:pt x="42056" y="30591"/>
                  </a:moveTo>
                  <a:lnTo>
                    <a:pt x="61207" y="30591"/>
                  </a:lnTo>
                  <a:lnTo>
                    <a:pt x="87073" y="60139"/>
                  </a:lnTo>
                  <a:lnTo>
                    <a:pt x="61207" y="89687"/>
                  </a:lnTo>
                  <a:lnTo>
                    <a:pt x="42056" y="89687"/>
                  </a:lnTo>
                  <a:lnTo>
                    <a:pt x="67921" y="60139"/>
                  </a:lnTo>
                  <a:close/>
                  <a:moveTo>
                    <a:pt x="60000" y="11758"/>
                  </a:moveTo>
                  <a:cubicBezTo>
                    <a:pt x="33357" y="11758"/>
                    <a:pt x="11758" y="33357"/>
                    <a:pt x="11758" y="60000"/>
                  </a:cubicBezTo>
                  <a:cubicBezTo>
                    <a:pt x="11758" y="86642"/>
                    <a:pt x="33357" y="108241"/>
                    <a:pt x="60000" y="108241"/>
                  </a:cubicBezTo>
                  <a:cubicBezTo>
                    <a:pt x="86642" y="108241"/>
                    <a:pt x="108241" y="86642"/>
                    <a:pt x="108241" y="60000"/>
                  </a:cubicBezTo>
                  <a:cubicBezTo>
                    <a:pt x="108241" y="33357"/>
                    <a:pt x="86642" y="11758"/>
                    <a:pt x="60000" y="11758"/>
                  </a:cubicBezTo>
                  <a:close/>
                  <a:moveTo>
                    <a:pt x="60000" y="0"/>
                  </a:moveTo>
                  <a:cubicBezTo>
                    <a:pt x="93137" y="0"/>
                    <a:pt x="120000" y="26862"/>
                    <a:pt x="120000" y="60000"/>
                  </a:cubicBezTo>
                  <a:cubicBezTo>
                    <a:pt x="120000" y="93137"/>
                    <a:pt x="93137" y="120000"/>
                    <a:pt x="60000" y="120000"/>
                  </a:cubicBezTo>
                  <a:cubicBezTo>
                    <a:pt x="26862" y="120000"/>
                    <a:pt x="0" y="93137"/>
                    <a:pt x="0" y="60000"/>
                  </a:cubicBezTo>
                  <a:cubicBezTo>
                    <a:pt x="0" y="26862"/>
                    <a:pt x="26862" y="0"/>
                    <a:pt x="6000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4200"/>
                <a:buFont typeface="Calibri"/>
                <a:buNone/>
              </a:pPr>
              <a:r>
                <a:t/>
              </a:r>
              <a:endParaRPr b="0" i="0" sz="4200" u="none" cap="none" strike="noStrike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endParaRPr>
            </a:p>
          </p:txBody>
        </p:sp>
      </p:grpSp>
    </p:spTree>
  </p:cSld>
  <p:clrMapOvr>
    <a:masterClrMapping/>
  </p:clrMapOvr>
  <p:transition spd="slow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13" name="Shape 6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" name="Shape 614"/>
          <p:cNvSpPr/>
          <p:nvPr/>
        </p:nvSpPr>
        <p:spPr>
          <a:xfrm>
            <a:off x="0" y="4679065"/>
            <a:ext cx="9144000" cy="46443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5" name="Shape 615"/>
          <p:cNvSpPr/>
          <p:nvPr/>
        </p:nvSpPr>
        <p:spPr>
          <a:xfrm>
            <a:off x="172" y="-5110"/>
            <a:ext cx="9143828" cy="5148611"/>
          </a:xfrm>
          <a:prstGeom prst="rect">
            <a:avLst/>
          </a:prstGeom>
          <a:solidFill>
            <a:srgbClr val="171616">
              <a:alpha val="94901"/>
            </a:srgbClr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Calibri"/>
              <a:buNone/>
            </a:pPr>
            <a:r>
              <a:t/>
            </a:r>
            <a:endParaRPr b="0" i="0" sz="4200" u="none" cap="none" strike="noStrike">
              <a:solidFill>
                <a:srgbClr val="000000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616" name="Shape 616"/>
          <p:cNvSpPr/>
          <p:nvPr/>
        </p:nvSpPr>
        <p:spPr>
          <a:xfrm>
            <a:off x="8055980" y="4679065"/>
            <a:ext cx="468774" cy="46443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7" name="Shape 617"/>
          <p:cNvSpPr txBox="1"/>
          <p:nvPr>
            <p:ph idx="12" type="sldNum"/>
          </p:nvPr>
        </p:nvSpPr>
        <p:spPr>
          <a:xfrm>
            <a:off x="8064662" y="4767263"/>
            <a:ext cx="450688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1" i="0" lang="en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‹#›</a:t>
            </a:fld>
            <a:endParaRPr b="1" i="0" sz="800">
              <a:solidFill>
                <a:srgbClr val="FFFFFF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18" name="Shape 618"/>
          <p:cNvSpPr txBox="1"/>
          <p:nvPr>
            <p:ph idx="11" type="ftr"/>
          </p:nvPr>
        </p:nvSpPr>
        <p:spPr>
          <a:xfrm>
            <a:off x="638735" y="4790515"/>
            <a:ext cx="1630456" cy="231961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" sz="800">
                <a:solidFill>
                  <a:srgbClr val="757070"/>
                </a:solidFill>
                <a:latin typeface="Lato"/>
                <a:ea typeface="Lato"/>
                <a:cs typeface="Lato"/>
                <a:sym typeface="Lato"/>
              </a:rPr>
              <a:t>www.website.com</a:t>
            </a:r>
            <a:endParaRPr b="1" i="0" sz="800">
              <a:solidFill>
                <a:srgbClr val="757070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619" name="Shape 6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219789" y="4727159"/>
            <a:ext cx="716917" cy="354049"/>
          </a:xfrm>
          <a:prstGeom prst="rect">
            <a:avLst/>
          </a:prstGeom>
          <a:noFill/>
          <a:ln>
            <a:noFill/>
          </a:ln>
        </p:spPr>
      </p:pic>
      <p:sp>
        <p:nvSpPr>
          <p:cNvPr id="620" name="Shape 620"/>
          <p:cNvSpPr/>
          <p:nvPr/>
        </p:nvSpPr>
        <p:spPr>
          <a:xfrm>
            <a:off x="3820887" y="1888509"/>
            <a:ext cx="1480457" cy="1480455"/>
          </a:xfrm>
          <a:prstGeom prst="hear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621" name="Shape 621"/>
          <p:cNvGrpSpPr/>
          <p:nvPr/>
        </p:nvGrpSpPr>
        <p:grpSpPr>
          <a:xfrm>
            <a:off x="3636169" y="1221070"/>
            <a:ext cx="1871662" cy="432866"/>
            <a:chOff x="3347864" y="1691003"/>
            <a:chExt cx="2495550" cy="577154"/>
          </a:xfrm>
        </p:grpSpPr>
        <p:sp>
          <p:nvSpPr>
            <p:cNvPr id="622" name="Shape 622"/>
            <p:cNvSpPr/>
            <p:nvPr/>
          </p:nvSpPr>
          <p:spPr>
            <a:xfrm>
              <a:off x="3347864" y="1691003"/>
              <a:ext cx="2495550" cy="30003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7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T H A N K S</a:t>
              </a:r>
              <a:endParaRPr sz="1100"/>
            </a:p>
          </p:txBody>
        </p:sp>
        <p:sp>
          <p:nvSpPr>
            <p:cNvPr id="623" name="Shape 623"/>
            <p:cNvSpPr/>
            <p:nvPr/>
          </p:nvSpPr>
          <p:spPr>
            <a:xfrm>
              <a:off x="3390727" y="2025269"/>
              <a:ext cx="2409825" cy="2428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900">
                  <a:solidFill>
                    <a:srgbClr val="BFBFBF"/>
                  </a:solidFill>
                  <a:latin typeface="Lato"/>
                  <a:ea typeface="Lato"/>
                  <a:cs typeface="Lato"/>
                  <a:sym typeface="Lato"/>
                </a:rPr>
                <a:t>For Watching &amp; Contributed</a:t>
              </a:r>
              <a:endParaRPr sz="1100"/>
            </a:p>
          </p:txBody>
        </p:sp>
      </p:grpSp>
      <p:sp>
        <p:nvSpPr>
          <p:cNvPr id="624" name="Shape 624"/>
          <p:cNvSpPr/>
          <p:nvPr/>
        </p:nvSpPr>
        <p:spPr>
          <a:xfrm>
            <a:off x="3946235" y="2013857"/>
            <a:ext cx="1229760" cy="1229759"/>
          </a:xfrm>
          <a:prstGeom prst="hear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5" name="Shape 625"/>
          <p:cNvSpPr/>
          <p:nvPr/>
        </p:nvSpPr>
        <p:spPr>
          <a:xfrm>
            <a:off x="4151465" y="2458980"/>
            <a:ext cx="819300" cy="33951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9230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HAVE A</a:t>
            </a:r>
            <a:endParaRPr sz="1100"/>
          </a:p>
          <a:p>
            <a:pPr indent="0" lvl="0" marL="0" marR="0" rtl="0" algn="ctr">
              <a:lnSpc>
                <a:spcPct val="9230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QUESTION?</a:t>
            </a:r>
            <a:endParaRPr sz="1100"/>
          </a:p>
        </p:txBody>
      </p:sp>
    </p:spTree>
  </p:cSld>
  <p:clrMapOvr>
    <a:masterClrMapping/>
  </p:clrMapOvr>
  <p:transition spd="slow">
    <p:fade thruBlk="1"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Shape 185"/>
          <p:cNvSpPr/>
          <p:nvPr/>
        </p:nvSpPr>
        <p:spPr>
          <a:xfrm>
            <a:off x="0" y="4679065"/>
            <a:ext cx="9144000" cy="46443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86" name="Shape 186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48663" l="39156" r="0" t="0"/>
          <a:stretch/>
        </p:blipFill>
        <p:spPr>
          <a:xfrm>
            <a:off x="0" y="1"/>
            <a:ext cx="9144000" cy="5143498"/>
          </a:xfrm>
          <a:prstGeom prst="rect">
            <a:avLst/>
          </a:prstGeom>
          <a:noFill/>
          <a:ln>
            <a:noFill/>
          </a:ln>
        </p:spPr>
      </p:pic>
      <p:sp>
        <p:nvSpPr>
          <p:cNvPr id="187" name="Shape 187"/>
          <p:cNvSpPr/>
          <p:nvPr/>
        </p:nvSpPr>
        <p:spPr>
          <a:xfrm>
            <a:off x="8055980" y="4679065"/>
            <a:ext cx="468774" cy="46443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8" name="Shape 188"/>
          <p:cNvSpPr txBox="1"/>
          <p:nvPr>
            <p:ph idx="12" type="sldNum"/>
          </p:nvPr>
        </p:nvSpPr>
        <p:spPr>
          <a:xfrm>
            <a:off x="8064662" y="4767263"/>
            <a:ext cx="450688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1" i="0" lang="en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‹#›</a:t>
            </a:fld>
            <a:endParaRPr b="1" i="0" sz="800">
              <a:solidFill>
                <a:srgbClr val="FFFFFF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89" name="Shape 189"/>
          <p:cNvSpPr txBox="1"/>
          <p:nvPr>
            <p:ph idx="11" type="ftr"/>
          </p:nvPr>
        </p:nvSpPr>
        <p:spPr>
          <a:xfrm>
            <a:off x="638735" y="4790515"/>
            <a:ext cx="1630456" cy="231961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" sz="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www.website.com</a:t>
            </a:r>
            <a:endParaRPr b="1" i="0" sz="8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90" name="Shape 19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219789" y="4727159"/>
            <a:ext cx="716917" cy="354049"/>
          </a:xfrm>
          <a:prstGeom prst="rect">
            <a:avLst/>
          </a:prstGeom>
          <a:noFill/>
          <a:ln>
            <a:noFill/>
          </a:ln>
        </p:spPr>
      </p:pic>
      <p:sp>
        <p:nvSpPr>
          <p:cNvPr id="191" name="Shape 191"/>
          <p:cNvSpPr/>
          <p:nvPr/>
        </p:nvSpPr>
        <p:spPr>
          <a:xfrm>
            <a:off x="1535906" y="1"/>
            <a:ext cx="6072188" cy="5143500"/>
          </a:xfrm>
          <a:prstGeom prst="downArrow">
            <a:avLst>
              <a:gd fmla="val 50000" name="adj1"/>
              <a:gd fmla="val 50000" name="adj2"/>
            </a:avLst>
          </a:prstGeom>
          <a:solidFill>
            <a:schemeClr val="accent4">
              <a:alpha val="89803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2" name="Shape 19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686175" y="862698"/>
            <a:ext cx="1771650" cy="874929"/>
          </a:xfrm>
          <a:prstGeom prst="rect">
            <a:avLst/>
          </a:prstGeom>
          <a:noFill/>
          <a:ln>
            <a:noFill/>
          </a:ln>
        </p:spPr>
      </p:pic>
      <p:sp>
        <p:nvSpPr>
          <p:cNvPr id="193" name="Shape 193"/>
          <p:cNvSpPr/>
          <p:nvPr/>
        </p:nvSpPr>
        <p:spPr>
          <a:xfrm>
            <a:off x="3251755" y="2914954"/>
            <a:ext cx="2639890" cy="102466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professionalism and reliability. By using simple alignments we have created a very</a:t>
            </a:r>
            <a:endParaRPr sz="1100"/>
          </a:p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 strength and the spaciousnes contributes to the aesthetics of the. These along with the (Your Company</a:t>
            </a:r>
            <a:endParaRPr sz="1100"/>
          </a:p>
        </p:txBody>
      </p:sp>
      <p:grpSp>
        <p:nvGrpSpPr>
          <p:cNvPr id="194" name="Shape 194"/>
          <p:cNvGrpSpPr/>
          <p:nvPr/>
        </p:nvGrpSpPr>
        <p:grpSpPr>
          <a:xfrm>
            <a:off x="4383880" y="2231936"/>
            <a:ext cx="376239" cy="346699"/>
            <a:chOff x="5607051" y="3262313"/>
            <a:chExt cx="2992438" cy="2757488"/>
          </a:xfrm>
        </p:grpSpPr>
        <p:sp>
          <p:nvSpPr>
            <p:cNvPr id="195" name="Shape 195"/>
            <p:cNvSpPr/>
            <p:nvPr/>
          </p:nvSpPr>
          <p:spPr>
            <a:xfrm>
              <a:off x="5607051" y="3805238"/>
              <a:ext cx="2992438" cy="2214563"/>
            </a:xfrm>
            <a:custGeom>
              <a:pathLst>
                <a:path extrusionOk="0" h="120000" w="120000">
                  <a:moveTo>
                    <a:pt x="22291" y="80975"/>
                  </a:moveTo>
                  <a:cubicBezTo>
                    <a:pt x="23594" y="91317"/>
                    <a:pt x="27358" y="100682"/>
                    <a:pt x="33148" y="107707"/>
                  </a:cubicBezTo>
                  <a:cubicBezTo>
                    <a:pt x="39517" y="115707"/>
                    <a:pt x="47913" y="120000"/>
                    <a:pt x="56598" y="120000"/>
                  </a:cubicBezTo>
                  <a:cubicBezTo>
                    <a:pt x="63401" y="120000"/>
                    <a:pt x="69915" y="117463"/>
                    <a:pt x="75416" y="112585"/>
                  </a:cubicBezTo>
                  <a:cubicBezTo>
                    <a:pt x="80193" y="108487"/>
                    <a:pt x="83956" y="103024"/>
                    <a:pt x="86706" y="96585"/>
                  </a:cubicBezTo>
                  <a:cubicBezTo>
                    <a:pt x="88009" y="96975"/>
                    <a:pt x="89167" y="96975"/>
                    <a:pt x="90470" y="96975"/>
                  </a:cubicBezTo>
                  <a:cubicBezTo>
                    <a:pt x="100892" y="96975"/>
                    <a:pt x="109433" y="85463"/>
                    <a:pt x="109433" y="71414"/>
                  </a:cubicBezTo>
                  <a:cubicBezTo>
                    <a:pt x="109433" y="69658"/>
                    <a:pt x="109288" y="67902"/>
                    <a:pt x="108998" y="66146"/>
                  </a:cubicBezTo>
                  <a:cubicBezTo>
                    <a:pt x="115802" y="59512"/>
                    <a:pt x="120000" y="48780"/>
                    <a:pt x="120000" y="37268"/>
                  </a:cubicBezTo>
                  <a:cubicBezTo>
                    <a:pt x="120000" y="28097"/>
                    <a:pt x="117394" y="19121"/>
                    <a:pt x="112762" y="12097"/>
                  </a:cubicBezTo>
                  <a:cubicBezTo>
                    <a:pt x="107985" y="4878"/>
                    <a:pt x="101761" y="585"/>
                    <a:pt x="94957" y="0"/>
                  </a:cubicBezTo>
                  <a:cubicBezTo>
                    <a:pt x="73534" y="0"/>
                    <a:pt x="73534" y="0"/>
                    <a:pt x="73534" y="0"/>
                  </a:cubicBezTo>
                  <a:cubicBezTo>
                    <a:pt x="71652" y="0"/>
                    <a:pt x="70205" y="1951"/>
                    <a:pt x="70205" y="4487"/>
                  </a:cubicBezTo>
                  <a:cubicBezTo>
                    <a:pt x="70205" y="7024"/>
                    <a:pt x="71652" y="8975"/>
                    <a:pt x="73534" y="8975"/>
                  </a:cubicBezTo>
                  <a:cubicBezTo>
                    <a:pt x="94668" y="8975"/>
                    <a:pt x="94668" y="8975"/>
                    <a:pt x="94668" y="8975"/>
                  </a:cubicBezTo>
                  <a:cubicBezTo>
                    <a:pt x="104800" y="9756"/>
                    <a:pt x="113341" y="22829"/>
                    <a:pt x="113341" y="37268"/>
                  </a:cubicBezTo>
                  <a:cubicBezTo>
                    <a:pt x="113341" y="46829"/>
                    <a:pt x="109577" y="55609"/>
                    <a:pt x="103498" y="60292"/>
                  </a:cubicBezTo>
                  <a:cubicBezTo>
                    <a:pt x="102050" y="61463"/>
                    <a:pt x="101471" y="63609"/>
                    <a:pt x="102050" y="65756"/>
                  </a:cubicBezTo>
                  <a:cubicBezTo>
                    <a:pt x="102484" y="67512"/>
                    <a:pt x="102774" y="69463"/>
                    <a:pt x="102774" y="71414"/>
                  </a:cubicBezTo>
                  <a:cubicBezTo>
                    <a:pt x="102774" y="80585"/>
                    <a:pt x="97273" y="88195"/>
                    <a:pt x="90470" y="88195"/>
                  </a:cubicBezTo>
                  <a:cubicBezTo>
                    <a:pt x="89022" y="88195"/>
                    <a:pt x="87575" y="87804"/>
                    <a:pt x="86127" y="87219"/>
                  </a:cubicBezTo>
                  <a:cubicBezTo>
                    <a:pt x="84535" y="86439"/>
                    <a:pt x="82798" y="87414"/>
                    <a:pt x="82074" y="89365"/>
                  </a:cubicBezTo>
                  <a:cubicBezTo>
                    <a:pt x="77442" y="102634"/>
                    <a:pt x="67454" y="111219"/>
                    <a:pt x="56598" y="111219"/>
                  </a:cubicBezTo>
                  <a:cubicBezTo>
                    <a:pt x="41978" y="111219"/>
                    <a:pt x="29963" y="96390"/>
                    <a:pt x="28661" y="76878"/>
                  </a:cubicBezTo>
                  <a:cubicBezTo>
                    <a:pt x="28516" y="74926"/>
                    <a:pt x="27358" y="73365"/>
                    <a:pt x="25910" y="72975"/>
                  </a:cubicBezTo>
                  <a:cubicBezTo>
                    <a:pt x="14909" y="70439"/>
                    <a:pt x="6658" y="56780"/>
                    <a:pt x="6658" y="41170"/>
                  </a:cubicBezTo>
                  <a:cubicBezTo>
                    <a:pt x="6658" y="24585"/>
                    <a:pt x="16212" y="10341"/>
                    <a:pt x="28082" y="8975"/>
                  </a:cubicBezTo>
                  <a:cubicBezTo>
                    <a:pt x="46320" y="8975"/>
                    <a:pt x="46320" y="8975"/>
                    <a:pt x="46320" y="8975"/>
                  </a:cubicBezTo>
                  <a:cubicBezTo>
                    <a:pt x="48202" y="8975"/>
                    <a:pt x="49650" y="7024"/>
                    <a:pt x="49650" y="4487"/>
                  </a:cubicBezTo>
                  <a:cubicBezTo>
                    <a:pt x="49650" y="1951"/>
                    <a:pt x="48202" y="0"/>
                    <a:pt x="46320" y="0"/>
                  </a:cubicBezTo>
                  <a:cubicBezTo>
                    <a:pt x="27792" y="0"/>
                    <a:pt x="27792" y="0"/>
                    <a:pt x="27792" y="0"/>
                  </a:cubicBezTo>
                  <a:cubicBezTo>
                    <a:pt x="20265" y="780"/>
                    <a:pt x="13172" y="5463"/>
                    <a:pt x="7961" y="13268"/>
                  </a:cubicBezTo>
                  <a:cubicBezTo>
                    <a:pt x="2750" y="20878"/>
                    <a:pt x="0" y="30829"/>
                    <a:pt x="0" y="41170"/>
                  </a:cubicBezTo>
                  <a:cubicBezTo>
                    <a:pt x="0" y="59902"/>
                    <a:pt x="9408" y="76487"/>
                    <a:pt x="22291" y="80975"/>
                  </a:cubicBezTo>
                  <a:close/>
                  <a:moveTo>
                    <a:pt x="22291" y="80975"/>
                  </a:moveTo>
                  <a:cubicBezTo>
                    <a:pt x="22291" y="80975"/>
                    <a:pt x="22291" y="80975"/>
                    <a:pt x="22291" y="80975"/>
                  </a:cubicBez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6" name="Shape 196"/>
            <p:cNvSpPr/>
            <p:nvPr/>
          </p:nvSpPr>
          <p:spPr>
            <a:xfrm>
              <a:off x="6570663" y="3262313"/>
              <a:ext cx="1060450" cy="1735138"/>
            </a:xfrm>
            <a:custGeom>
              <a:pathLst>
                <a:path extrusionOk="0" h="120000" w="120000">
                  <a:moveTo>
                    <a:pt x="3673" y="79668"/>
                  </a:moveTo>
                  <a:cubicBezTo>
                    <a:pt x="0" y="81908"/>
                    <a:pt x="0" y="85643"/>
                    <a:pt x="3673" y="87883"/>
                  </a:cubicBezTo>
                  <a:cubicBezTo>
                    <a:pt x="53469" y="118257"/>
                    <a:pt x="53469" y="118257"/>
                    <a:pt x="53469" y="118257"/>
                  </a:cubicBezTo>
                  <a:cubicBezTo>
                    <a:pt x="55102" y="119253"/>
                    <a:pt x="57551" y="120000"/>
                    <a:pt x="60000" y="120000"/>
                  </a:cubicBezTo>
                  <a:cubicBezTo>
                    <a:pt x="62448" y="120000"/>
                    <a:pt x="64897" y="119253"/>
                    <a:pt x="66530" y="118257"/>
                  </a:cubicBezTo>
                  <a:cubicBezTo>
                    <a:pt x="116326" y="87883"/>
                    <a:pt x="116326" y="87883"/>
                    <a:pt x="116326" y="87883"/>
                  </a:cubicBezTo>
                  <a:cubicBezTo>
                    <a:pt x="120000" y="85643"/>
                    <a:pt x="120000" y="81908"/>
                    <a:pt x="116326" y="79668"/>
                  </a:cubicBezTo>
                  <a:cubicBezTo>
                    <a:pt x="114693" y="78672"/>
                    <a:pt x="112244" y="78174"/>
                    <a:pt x="109795" y="78174"/>
                  </a:cubicBezTo>
                  <a:cubicBezTo>
                    <a:pt x="107346" y="78174"/>
                    <a:pt x="104897" y="78672"/>
                    <a:pt x="103265" y="79668"/>
                  </a:cubicBezTo>
                  <a:cubicBezTo>
                    <a:pt x="69387" y="100331"/>
                    <a:pt x="69387" y="100331"/>
                    <a:pt x="69387" y="100331"/>
                  </a:cubicBezTo>
                  <a:cubicBezTo>
                    <a:pt x="69387" y="5726"/>
                    <a:pt x="69387" y="5726"/>
                    <a:pt x="69387" y="5726"/>
                  </a:cubicBezTo>
                  <a:cubicBezTo>
                    <a:pt x="69387" y="2489"/>
                    <a:pt x="65306" y="0"/>
                    <a:pt x="60000" y="0"/>
                  </a:cubicBezTo>
                  <a:cubicBezTo>
                    <a:pt x="54693" y="0"/>
                    <a:pt x="50612" y="2489"/>
                    <a:pt x="50612" y="5726"/>
                  </a:cubicBezTo>
                  <a:cubicBezTo>
                    <a:pt x="50612" y="100331"/>
                    <a:pt x="50612" y="100331"/>
                    <a:pt x="50612" y="100331"/>
                  </a:cubicBezTo>
                  <a:cubicBezTo>
                    <a:pt x="16734" y="79668"/>
                    <a:pt x="16734" y="79668"/>
                    <a:pt x="16734" y="79668"/>
                  </a:cubicBezTo>
                  <a:cubicBezTo>
                    <a:pt x="13061" y="77427"/>
                    <a:pt x="7346" y="77427"/>
                    <a:pt x="3673" y="79668"/>
                  </a:cubicBezTo>
                  <a:close/>
                  <a:moveTo>
                    <a:pt x="3673" y="79668"/>
                  </a:moveTo>
                  <a:cubicBezTo>
                    <a:pt x="3673" y="79668"/>
                    <a:pt x="3673" y="79668"/>
                    <a:pt x="3673" y="79668"/>
                  </a:cubicBez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  <p:transition spd="slow">
    <p:fade thruBlk="1"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Shape 201"/>
          <p:cNvSpPr/>
          <p:nvPr/>
        </p:nvSpPr>
        <p:spPr>
          <a:xfrm>
            <a:off x="0" y="4679065"/>
            <a:ext cx="9144000" cy="46443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2" name="Shape 202"/>
          <p:cNvSpPr/>
          <p:nvPr/>
        </p:nvSpPr>
        <p:spPr>
          <a:xfrm>
            <a:off x="8055980" y="4679065"/>
            <a:ext cx="468774" cy="46443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3" name="Shape 203"/>
          <p:cNvSpPr txBox="1"/>
          <p:nvPr>
            <p:ph idx="12" type="sldNum"/>
          </p:nvPr>
        </p:nvSpPr>
        <p:spPr>
          <a:xfrm>
            <a:off x="8064662" y="4767263"/>
            <a:ext cx="450688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1" i="0" lang="en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‹#›</a:t>
            </a:fld>
            <a:endParaRPr b="1" i="0" sz="800">
              <a:solidFill>
                <a:srgbClr val="FFFFFF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04" name="Shape 204"/>
          <p:cNvSpPr txBox="1"/>
          <p:nvPr>
            <p:ph idx="11" type="ftr"/>
          </p:nvPr>
        </p:nvSpPr>
        <p:spPr>
          <a:xfrm>
            <a:off x="638735" y="4790515"/>
            <a:ext cx="1630456" cy="231961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" sz="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www.website.com</a:t>
            </a:r>
            <a:endParaRPr b="1" i="0" sz="8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205" name="Shape 205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26057" l="16816" r="11794" t="687"/>
          <a:stretch/>
        </p:blipFill>
        <p:spPr>
          <a:xfrm>
            <a:off x="0" y="1338809"/>
            <a:ext cx="4572000" cy="3130769"/>
          </a:xfrm>
          <a:prstGeom prst="rect">
            <a:avLst/>
          </a:prstGeom>
          <a:noFill/>
          <a:ln>
            <a:noFill/>
          </a:ln>
        </p:spPr>
      </p:pic>
      <p:pic>
        <p:nvPicPr>
          <p:cNvPr id="206" name="Shape 20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219789" y="4727159"/>
            <a:ext cx="716917" cy="354049"/>
          </a:xfrm>
          <a:prstGeom prst="rect">
            <a:avLst/>
          </a:prstGeom>
          <a:noFill/>
          <a:ln>
            <a:noFill/>
          </a:ln>
        </p:spPr>
      </p:pic>
      <p:sp>
        <p:nvSpPr>
          <p:cNvPr id="207" name="Shape 207"/>
          <p:cNvSpPr/>
          <p:nvPr/>
        </p:nvSpPr>
        <p:spPr>
          <a:xfrm>
            <a:off x="6874669" y="1802428"/>
            <a:ext cx="1469100" cy="453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This letterhead design is image of professional and</a:t>
            </a:r>
            <a:endParaRPr sz="1100"/>
          </a:p>
        </p:txBody>
      </p:sp>
      <p:grpSp>
        <p:nvGrpSpPr>
          <p:cNvPr id="208" name="Shape 208"/>
          <p:cNvGrpSpPr/>
          <p:nvPr/>
        </p:nvGrpSpPr>
        <p:grpSpPr>
          <a:xfrm>
            <a:off x="4222387" y="1601290"/>
            <a:ext cx="703847" cy="703847"/>
            <a:chOff x="5629849" y="2011086"/>
            <a:chExt cx="938463" cy="938463"/>
          </a:xfrm>
        </p:grpSpPr>
        <p:sp>
          <p:nvSpPr>
            <p:cNvPr id="209" name="Shape 209"/>
            <p:cNvSpPr/>
            <p:nvPr/>
          </p:nvSpPr>
          <p:spPr>
            <a:xfrm>
              <a:off x="5629849" y="2011086"/>
              <a:ext cx="938463" cy="93846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210" name="Shape 210"/>
            <p:cNvGrpSpPr/>
            <p:nvPr/>
          </p:nvGrpSpPr>
          <p:grpSpPr>
            <a:xfrm>
              <a:off x="5874947" y="2282498"/>
              <a:ext cx="448266" cy="395638"/>
              <a:chOff x="6746876" y="2187576"/>
              <a:chExt cx="757238" cy="668337"/>
            </a:xfrm>
          </p:grpSpPr>
          <p:sp>
            <p:nvSpPr>
              <p:cNvPr id="211" name="Shape 211"/>
              <p:cNvSpPr/>
              <p:nvPr/>
            </p:nvSpPr>
            <p:spPr>
              <a:xfrm>
                <a:off x="6853238" y="2309813"/>
                <a:ext cx="546100" cy="546100"/>
              </a:xfrm>
              <a:custGeom>
                <a:pathLst>
                  <a:path extrusionOk="0" h="120000" w="120000">
                    <a:moveTo>
                      <a:pt x="0" y="116129"/>
                    </a:moveTo>
                    <a:cubicBezTo>
                      <a:pt x="0" y="116129"/>
                      <a:pt x="0" y="120000"/>
                      <a:pt x="3870" y="120000"/>
                    </a:cubicBezTo>
                    <a:cubicBezTo>
                      <a:pt x="7741" y="120000"/>
                      <a:pt x="44516" y="120000"/>
                      <a:pt x="44516" y="120000"/>
                    </a:cubicBezTo>
                    <a:cubicBezTo>
                      <a:pt x="44516" y="85161"/>
                      <a:pt x="44516" y="85161"/>
                      <a:pt x="44516" y="85161"/>
                    </a:cubicBezTo>
                    <a:cubicBezTo>
                      <a:pt x="44516" y="85161"/>
                      <a:pt x="44516" y="81290"/>
                      <a:pt x="50322" y="81290"/>
                    </a:cubicBezTo>
                    <a:cubicBezTo>
                      <a:pt x="67741" y="81290"/>
                      <a:pt x="67741" y="81290"/>
                      <a:pt x="67741" y="81290"/>
                    </a:cubicBezTo>
                    <a:cubicBezTo>
                      <a:pt x="73548" y="81290"/>
                      <a:pt x="73548" y="85161"/>
                      <a:pt x="73548" y="85161"/>
                    </a:cubicBezTo>
                    <a:cubicBezTo>
                      <a:pt x="73548" y="120000"/>
                      <a:pt x="73548" y="120000"/>
                      <a:pt x="73548" y="120000"/>
                    </a:cubicBezTo>
                    <a:cubicBezTo>
                      <a:pt x="114193" y="120000"/>
                      <a:pt x="114193" y="120000"/>
                      <a:pt x="114193" y="120000"/>
                    </a:cubicBezTo>
                    <a:cubicBezTo>
                      <a:pt x="120000" y="120000"/>
                      <a:pt x="120000" y="116129"/>
                      <a:pt x="120000" y="116129"/>
                    </a:cubicBezTo>
                    <a:cubicBezTo>
                      <a:pt x="120000" y="52258"/>
                      <a:pt x="120000" y="52258"/>
                      <a:pt x="120000" y="52258"/>
                    </a:cubicBezTo>
                    <a:cubicBezTo>
                      <a:pt x="61935" y="0"/>
                      <a:pt x="61935" y="0"/>
                      <a:pt x="61935" y="0"/>
                    </a:cubicBezTo>
                    <a:cubicBezTo>
                      <a:pt x="0" y="52258"/>
                      <a:pt x="0" y="52258"/>
                      <a:pt x="0" y="52258"/>
                    </a:cubicBezTo>
                    <a:lnTo>
                      <a:pt x="0" y="116129"/>
                    </a:lnTo>
                    <a:close/>
                    <a:moveTo>
                      <a:pt x="0" y="116129"/>
                    </a:moveTo>
                    <a:cubicBezTo>
                      <a:pt x="0" y="116129"/>
                      <a:pt x="0" y="116129"/>
                      <a:pt x="0" y="116129"/>
                    </a:cubicBezTo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2" name="Shape 212"/>
              <p:cNvSpPr/>
              <p:nvPr/>
            </p:nvSpPr>
            <p:spPr>
              <a:xfrm>
                <a:off x="6746876" y="2187576"/>
                <a:ext cx="757238" cy="377825"/>
              </a:xfrm>
              <a:custGeom>
                <a:pathLst>
                  <a:path extrusionOk="0" h="120000" w="120000">
                    <a:moveTo>
                      <a:pt x="0" y="106046"/>
                    </a:moveTo>
                    <a:cubicBezTo>
                      <a:pt x="0" y="106046"/>
                      <a:pt x="4186" y="120000"/>
                      <a:pt x="12558" y="106046"/>
                    </a:cubicBezTo>
                    <a:cubicBezTo>
                      <a:pt x="61395" y="25116"/>
                      <a:pt x="61395" y="25116"/>
                      <a:pt x="61395" y="25116"/>
                    </a:cubicBezTo>
                    <a:cubicBezTo>
                      <a:pt x="107441" y="106046"/>
                      <a:pt x="107441" y="106046"/>
                      <a:pt x="107441" y="106046"/>
                    </a:cubicBezTo>
                    <a:cubicBezTo>
                      <a:pt x="117209" y="120000"/>
                      <a:pt x="120000" y="106046"/>
                      <a:pt x="120000" y="106046"/>
                    </a:cubicBezTo>
                    <a:cubicBezTo>
                      <a:pt x="61395" y="0"/>
                      <a:pt x="61395" y="0"/>
                      <a:pt x="61395" y="0"/>
                    </a:cubicBezTo>
                    <a:lnTo>
                      <a:pt x="0" y="106046"/>
                    </a:lnTo>
                    <a:close/>
                    <a:moveTo>
                      <a:pt x="0" y="106046"/>
                    </a:moveTo>
                    <a:cubicBezTo>
                      <a:pt x="0" y="106046"/>
                      <a:pt x="0" y="106046"/>
                      <a:pt x="0" y="106046"/>
                    </a:cubicBezTo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3" name="Shape 213"/>
              <p:cNvSpPr/>
              <p:nvPr/>
            </p:nvSpPr>
            <p:spPr>
              <a:xfrm>
                <a:off x="7345363" y="2266951"/>
                <a:ext cx="71438" cy="149225"/>
              </a:xfrm>
              <a:custGeom>
                <a:pathLst>
                  <a:path extrusionOk="0" h="120000" w="120000">
                    <a:moveTo>
                      <a:pt x="120000" y="0"/>
                    </a:moveTo>
                    <a:lnTo>
                      <a:pt x="0" y="0"/>
                    </a:lnTo>
                    <a:lnTo>
                      <a:pt x="0" y="70212"/>
                    </a:lnTo>
                    <a:lnTo>
                      <a:pt x="120000" y="120000"/>
                    </a:lnTo>
                    <a:lnTo>
                      <a:pt x="120000" y="0"/>
                    </a:lnTo>
                    <a:close/>
                    <a:moveTo>
                      <a:pt x="120000" y="0"/>
                    </a:moveTo>
                    <a:lnTo>
                      <a:pt x="120000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4" name="Shape 214"/>
              <p:cNvSpPr/>
              <p:nvPr/>
            </p:nvSpPr>
            <p:spPr>
              <a:xfrm>
                <a:off x="7345363" y="2266951"/>
                <a:ext cx="71438" cy="149225"/>
              </a:xfrm>
              <a:custGeom>
                <a:pathLst>
                  <a:path extrusionOk="0" h="120000" w="120000">
                    <a:moveTo>
                      <a:pt x="120000" y="0"/>
                    </a:moveTo>
                    <a:lnTo>
                      <a:pt x="0" y="0"/>
                    </a:lnTo>
                    <a:lnTo>
                      <a:pt x="0" y="70212"/>
                    </a:lnTo>
                    <a:lnTo>
                      <a:pt x="120000" y="120000"/>
                    </a:lnTo>
                    <a:lnTo>
                      <a:pt x="120000" y="0"/>
                    </a:lnTo>
                    <a:moveTo>
                      <a:pt x="120000" y="0"/>
                    </a:moveTo>
                    <a:lnTo>
                      <a:pt x="120000" y="0"/>
                    </a:lnTo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215" name="Shape 215"/>
          <p:cNvSpPr/>
          <p:nvPr/>
        </p:nvSpPr>
        <p:spPr>
          <a:xfrm>
            <a:off x="5026161" y="1601939"/>
            <a:ext cx="1273500" cy="550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900">
                <a:solidFill>
                  <a:schemeClr val="accent4"/>
                </a:solidFill>
                <a:latin typeface="Lato"/>
                <a:ea typeface="Lato"/>
                <a:cs typeface="Lato"/>
                <a:sym typeface="Lato"/>
              </a:rPr>
              <a:t>Company</a:t>
            </a:r>
            <a:endParaRPr sz="11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900">
                <a:solidFill>
                  <a:schemeClr val="accent4"/>
                </a:solidFill>
                <a:latin typeface="Lato"/>
                <a:ea typeface="Lato"/>
                <a:cs typeface="Lato"/>
                <a:sym typeface="Lato"/>
              </a:rPr>
              <a:t>Profile</a:t>
            </a:r>
            <a:endParaRPr sz="1100"/>
          </a:p>
        </p:txBody>
      </p:sp>
      <p:cxnSp>
        <p:nvCxnSpPr>
          <p:cNvPr id="216" name="Shape 216"/>
          <p:cNvCxnSpPr/>
          <p:nvPr/>
        </p:nvCxnSpPr>
        <p:spPr>
          <a:xfrm>
            <a:off x="5970036" y="2060013"/>
            <a:ext cx="804837" cy="0"/>
          </a:xfrm>
          <a:prstGeom prst="straightConnector1">
            <a:avLst/>
          </a:prstGeom>
          <a:noFill/>
          <a:ln cap="flat" cmpd="sng" w="28575">
            <a:solidFill>
              <a:schemeClr val="accent4"/>
            </a:solidFill>
            <a:prstDash val="solid"/>
            <a:miter lim="800000"/>
            <a:headEnd len="med" w="med" type="none"/>
            <a:tailEnd len="lg" w="lg" type="triangle"/>
          </a:ln>
        </p:spPr>
      </p:cxnSp>
      <p:grpSp>
        <p:nvGrpSpPr>
          <p:cNvPr id="217" name="Shape 217"/>
          <p:cNvGrpSpPr/>
          <p:nvPr/>
        </p:nvGrpSpPr>
        <p:grpSpPr>
          <a:xfrm>
            <a:off x="4222387" y="2552270"/>
            <a:ext cx="703847" cy="703847"/>
            <a:chOff x="5629849" y="3259322"/>
            <a:chExt cx="938463" cy="938463"/>
          </a:xfrm>
        </p:grpSpPr>
        <p:sp>
          <p:nvSpPr>
            <p:cNvPr id="218" name="Shape 218"/>
            <p:cNvSpPr/>
            <p:nvPr/>
          </p:nvSpPr>
          <p:spPr>
            <a:xfrm>
              <a:off x="5629849" y="3259322"/>
              <a:ext cx="938463" cy="93846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9" name="Shape 219"/>
            <p:cNvSpPr/>
            <p:nvPr/>
          </p:nvSpPr>
          <p:spPr>
            <a:xfrm>
              <a:off x="5868785" y="3495856"/>
              <a:ext cx="454428" cy="413904"/>
            </a:xfrm>
            <a:custGeom>
              <a:pathLst>
                <a:path extrusionOk="0" h="120000" w="120000">
                  <a:moveTo>
                    <a:pt x="117528" y="27300"/>
                  </a:moveTo>
                  <a:cubicBezTo>
                    <a:pt x="116704" y="25800"/>
                    <a:pt x="115331" y="24900"/>
                    <a:pt x="113409" y="24000"/>
                  </a:cubicBezTo>
                  <a:cubicBezTo>
                    <a:pt x="113409" y="25800"/>
                    <a:pt x="113409" y="27300"/>
                    <a:pt x="113135" y="28500"/>
                  </a:cubicBezTo>
                  <a:cubicBezTo>
                    <a:pt x="91716" y="105600"/>
                    <a:pt x="91716" y="105600"/>
                    <a:pt x="91716" y="105600"/>
                  </a:cubicBezTo>
                  <a:cubicBezTo>
                    <a:pt x="91167" y="107100"/>
                    <a:pt x="90343" y="108000"/>
                    <a:pt x="88970" y="108900"/>
                  </a:cubicBezTo>
                  <a:cubicBezTo>
                    <a:pt x="87871" y="109800"/>
                    <a:pt x="86498" y="110100"/>
                    <a:pt x="85125" y="110100"/>
                  </a:cubicBezTo>
                  <a:cubicBezTo>
                    <a:pt x="18947" y="110100"/>
                    <a:pt x="18947" y="110100"/>
                    <a:pt x="18947" y="110100"/>
                  </a:cubicBezTo>
                  <a:cubicBezTo>
                    <a:pt x="13180" y="110100"/>
                    <a:pt x="9885" y="108300"/>
                    <a:pt x="8787" y="104700"/>
                  </a:cubicBezTo>
                  <a:cubicBezTo>
                    <a:pt x="8237" y="103200"/>
                    <a:pt x="8237" y="102000"/>
                    <a:pt x="8787" y="101400"/>
                  </a:cubicBezTo>
                  <a:cubicBezTo>
                    <a:pt x="9336" y="100500"/>
                    <a:pt x="10160" y="100200"/>
                    <a:pt x="11533" y="100200"/>
                  </a:cubicBezTo>
                  <a:cubicBezTo>
                    <a:pt x="73592" y="100200"/>
                    <a:pt x="73592" y="100200"/>
                    <a:pt x="73592" y="100200"/>
                  </a:cubicBezTo>
                  <a:cubicBezTo>
                    <a:pt x="78260" y="100200"/>
                    <a:pt x="81281" y="99300"/>
                    <a:pt x="82929" y="97500"/>
                  </a:cubicBezTo>
                  <a:cubicBezTo>
                    <a:pt x="84576" y="95700"/>
                    <a:pt x="86224" y="91500"/>
                    <a:pt x="88146" y="85500"/>
                  </a:cubicBezTo>
                  <a:cubicBezTo>
                    <a:pt x="107643" y="14400"/>
                    <a:pt x="107643" y="14400"/>
                    <a:pt x="107643" y="14400"/>
                  </a:cubicBezTo>
                  <a:cubicBezTo>
                    <a:pt x="108741" y="10800"/>
                    <a:pt x="108192" y="7200"/>
                    <a:pt x="106270" y="4500"/>
                  </a:cubicBezTo>
                  <a:cubicBezTo>
                    <a:pt x="104347" y="1500"/>
                    <a:pt x="101601" y="0"/>
                    <a:pt x="98306" y="0"/>
                  </a:cubicBezTo>
                  <a:cubicBezTo>
                    <a:pt x="43661" y="0"/>
                    <a:pt x="43661" y="0"/>
                    <a:pt x="43661" y="0"/>
                  </a:cubicBezTo>
                  <a:cubicBezTo>
                    <a:pt x="43112" y="0"/>
                    <a:pt x="41739" y="300"/>
                    <a:pt x="40091" y="600"/>
                  </a:cubicBezTo>
                  <a:cubicBezTo>
                    <a:pt x="40091" y="600"/>
                    <a:pt x="40091" y="600"/>
                    <a:pt x="40091" y="600"/>
                  </a:cubicBezTo>
                  <a:cubicBezTo>
                    <a:pt x="38718" y="300"/>
                    <a:pt x="37620" y="0"/>
                    <a:pt x="36796" y="0"/>
                  </a:cubicBezTo>
                  <a:cubicBezTo>
                    <a:pt x="35697" y="0"/>
                    <a:pt x="34874" y="300"/>
                    <a:pt x="34050" y="900"/>
                  </a:cubicBezTo>
                  <a:cubicBezTo>
                    <a:pt x="33226" y="1500"/>
                    <a:pt x="32677" y="2100"/>
                    <a:pt x="32128" y="2700"/>
                  </a:cubicBezTo>
                  <a:cubicBezTo>
                    <a:pt x="31853" y="3300"/>
                    <a:pt x="31304" y="4200"/>
                    <a:pt x="30755" y="5400"/>
                  </a:cubicBezTo>
                  <a:cubicBezTo>
                    <a:pt x="30480" y="6300"/>
                    <a:pt x="29931" y="7200"/>
                    <a:pt x="29656" y="8100"/>
                  </a:cubicBezTo>
                  <a:cubicBezTo>
                    <a:pt x="29382" y="9000"/>
                    <a:pt x="29107" y="9900"/>
                    <a:pt x="28558" y="10800"/>
                  </a:cubicBezTo>
                  <a:cubicBezTo>
                    <a:pt x="28283" y="11700"/>
                    <a:pt x="27734" y="12600"/>
                    <a:pt x="27459" y="13200"/>
                  </a:cubicBezTo>
                  <a:cubicBezTo>
                    <a:pt x="27185" y="13500"/>
                    <a:pt x="26636" y="14100"/>
                    <a:pt x="26361" y="15000"/>
                  </a:cubicBezTo>
                  <a:cubicBezTo>
                    <a:pt x="25812" y="15600"/>
                    <a:pt x="25263" y="16200"/>
                    <a:pt x="24988" y="16800"/>
                  </a:cubicBezTo>
                  <a:cubicBezTo>
                    <a:pt x="24713" y="17100"/>
                    <a:pt x="24439" y="17700"/>
                    <a:pt x="24164" y="18000"/>
                  </a:cubicBezTo>
                  <a:cubicBezTo>
                    <a:pt x="24164" y="18600"/>
                    <a:pt x="24164" y="19200"/>
                    <a:pt x="24439" y="20100"/>
                  </a:cubicBezTo>
                  <a:cubicBezTo>
                    <a:pt x="24713" y="21000"/>
                    <a:pt x="24713" y="21600"/>
                    <a:pt x="24713" y="22200"/>
                  </a:cubicBezTo>
                  <a:cubicBezTo>
                    <a:pt x="24439" y="24000"/>
                    <a:pt x="23890" y="26700"/>
                    <a:pt x="22791" y="29700"/>
                  </a:cubicBezTo>
                  <a:cubicBezTo>
                    <a:pt x="21693" y="32700"/>
                    <a:pt x="20594" y="34800"/>
                    <a:pt x="19771" y="36300"/>
                  </a:cubicBezTo>
                  <a:cubicBezTo>
                    <a:pt x="19496" y="36600"/>
                    <a:pt x="18947" y="37200"/>
                    <a:pt x="18123" y="38100"/>
                  </a:cubicBezTo>
                  <a:cubicBezTo>
                    <a:pt x="17299" y="39000"/>
                    <a:pt x="16750" y="39900"/>
                    <a:pt x="16475" y="40500"/>
                  </a:cubicBezTo>
                  <a:cubicBezTo>
                    <a:pt x="16201" y="40800"/>
                    <a:pt x="16201" y="41400"/>
                    <a:pt x="16475" y="42600"/>
                  </a:cubicBezTo>
                  <a:cubicBezTo>
                    <a:pt x="16750" y="43800"/>
                    <a:pt x="16750" y="44700"/>
                    <a:pt x="16750" y="45000"/>
                  </a:cubicBezTo>
                  <a:cubicBezTo>
                    <a:pt x="16475" y="46800"/>
                    <a:pt x="15926" y="49200"/>
                    <a:pt x="14828" y="52200"/>
                  </a:cubicBezTo>
                  <a:cubicBezTo>
                    <a:pt x="13729" y="55200"/>
                    <a:pt x="12906" y="57600"/>
                    <a:pt x="11807" y="59400"/>
                  </a:cubicBezTo>
                  <a:cubicBezTo>
                    <a:pt x="11807" y="59700"/>
                    <a:pt x="11258" y="60300"/>
                    <a:pt x="10709" y="61200"/>
                  </a:cubicBezTo>
                  <a:cubicBezTo>
                    <a:pt x="9885" y="62100"/>
                    <a:pt x="9610" y="62700"/>
                    <a:pt x="9336" y="63300"/>
                  </a:cubicBezTo>
                  <a:cubicBezTo>
                    <a:pt x="9336" y="63900"/>
                    <a:pt x="9336" y="64500"/>
                    <a:pt x="9336" y="65400"/>
                  </a:cubicBezTo>
                  <a:cubicBezTo>
                    <a:pt x="9610" y="66600"/>
                    <a:pt x="9610" y="67500"/>
                    <a:pt x="9336" y="67800"/>
                  </a:cubicBezTo>
                  <a:cubicBezTo>
                    <a:pt x="9061" y="69900"/>
                    <a:pt x="8237" y="72300"/>
                    <a:pt x="7139" y="75000"/>
                  </a:cubicBezTo>
                  <a:cubicBezTo>
                    <a:pt x="6315" y="77700"/>
                    <a:pt x="5217" y="80100"/>
                    <a:pt x="4118" y="82200"/>
                  </a:cubicBezTo>
                  <a:cubicBezTo>
                    <a:pt x="3844" y="82800"/>
                    <a:pt x="3295" y="83400"/>
                    <a:pt x="2745" y="84000"/>
                  </a:cubicBezTo>
                  <a:cubicBezTo>
                    <a:pt x="2471" y="84600"/>
                    <a:pt x="1922" y="85500"/>
                    <a:pt x="1647" y="85800"/>
                  </a:cubicBezTo>
                  <a:cubicBezTo>
                    <a:pt x="1372" y="86400"/>
                    <a:pt x="1098" y="87000"/>
                    <a:pt x="1098" y="87600"/>
                  </a:cubicBezTo>
                  <a:cubicBezTo>
                    <a:pt x="1098" y="87900"/>
                    <a:pt x="1098" y="88200"/>
                    <a:pt x="1372" y="89100"/>
                  </a:cubicBezTo>
                  <a:cubicBezTo>
                    <a:pt x="1372" y="89700"/>
                    <a:pt x="1647" y="90300"/>
                    <a:pt x="1647" y="90600"/>
                  </a:cubicBezTo>
                  <a:cubicBezTo>
                    <a:pt x="1372" y="91500"/>
                    <a:pt x="1372" y="92400"/>
                    <a:pt x="1372" y="93600"/>
                  </a:cubicBezTo>
                  <a:cubicBezTo>
                    <a:pt x="1098" y="94800"/>
                    <a:pt x="1098" y="95400"/>
                    <a:pt x="1098" y="95700"/>
                  </a:cubicBezTo>
                  <a:cubicBezTo>
                    <a:pt x="0" y="99000"/>
                    <a:pt x="0" y="102300"/>
                    <a:pt x="1098" y="105600"/>
                  </a:cubicBezTo>
                  <a:cubicBezTo>
                    <a:pt x="2471" y="109800"/>
                    <a:pt x="4942" y="113100"/>
                    <a:pt x="8237" y="116100"/>
                  </a:cubicBezTo>
                  <a:cubicBezTo>
                    <a:pt x="11807" y="118800"/>
                    <a:pt x="15377" y="120000"/>
                    <a:pt x="18947" y="120000"/>
                  </a:cubicBezTo>
                  <a:cubicBezTo>
                    <a:pt x="85125" y="120000"/>
                    <a:pt x="85125" y="120000"/>
                    <a:pt x="85125" y="120000"/>
                  </a:cubicBezTo>
                  <a:cubicBezTo>
                    <a:pt x="88146" y="120000"/>
                    <a:pt x="91167" y="119100"/>
                    <a:pt x="93913" y="116700"/>
                  </a:cubicBezTo>
                  <a:cubicBezTo>
                    <a:pt x="96384" y="114600"/>
                    <a:pt x="98306" y="111600"/>
                    <a:pt x="99130" y="108300"/>
                  </a:cubicBezTo>
                  <a:cubicBezTo>
                    <a:pt x="118901" y="37500"/>
                    <a:pt x="118901" y="37500"/>
                    <a:pt x="118901" y="37500"/>
                  </a:cubicBezTo>
                  <a:cubicBezTo>
                    <a:pt x="120000" y="33600"/>
                    <a:pt x="119450" y="30300"/>
                    <a:pt x="117528" y="27300"/>
                  </a:cubicBezTo>
                  <a:close/>
                  <a:moveTo>
                    <a:pt x="41464" y="27600"/>
                  </a:moveTo>
                  <a:cubicBezTo>
                    <a:pt x="43112" y="22500"/>
                    <a:pt x="43112" y="22500"/>
                    <a:pt x="43112" y="22500"/>
                  </a:cubicBezTo>
                  <a:cubicBezTo>
                    <a:pt x="43112" y="21900"/>
                    <a:pt x="43661" y="21300"/>
                    <a:pt x="44210" y="20700"/>
                  </a:cubicBezTo>
                  <a:cubicBezTo>
                    <a:pt x="44759" y="20400"/>
                    <a:pt x="45308" y="20100"/>
                    <a:pt x="45858" y="20100"/>
                  </a:cubicBezTo>
                  <a:cubicBezTo>
                    <a:pt x="89519" y="20100"/>
                    <a:pt x="89519" y="20100"/>
                    <a:pt x="89519" y="20100"/>
                  </a:cubicBezTo>
                  <a:cubicBezTo>
                    <a:pt x="90068" y="20100"/>
                    <a:pt x="90617" y="20400"/>
                    <a:pt x="90892" y="20700"/>
                  </a:cubicBezTo>
                  <a:cubicBezTo>
                    <a:pt x="91167" y="21300"/>
                    <a:pt x="91167" y="21900"/>
                    <a:pt x="91167" y="22500"/>
                  </a:cubicBezTo>
                  <a:cubicBezTo>
                    <a:pt x="89519" y="27600"/>
                    <a:pt x="89519" y="27600"/>
                    <a:pt x="89519" y="27600"/>
                  </a:cubicBezTo>
                  <a:cubicBezTo>
                    <a:pt x="89519" y="28200"/>
                    <a:pt x="88970" y="28800"/>
                    <a:pt x="88421" y="29400"/>
                  </a:cubicBezTo>
                  <a:cubicBezTo>
                    <a:pt x="87871" y="29700"/>
                    <a:pt x="87322" y="30000"/>
                    <a:pt x="86498" y="30000"/>
                  </a:cubicBezTo>
                  <a:cubicBezTo>
                    <a:pt x="43112" y="30000"/>
                    <a:pt x="43112" y="30000"/>
                    <a:pt x="43112" y="30000"/>
                  </a:cubicBezTo>
                  <a:cubicBezTo>
                    <a:pt x="42288" y="30000"/>
                    <a:pt x="42013" y="29700"/>
                    <a:pt x="41739" y="29400"/>
                  </a:cubicBezTo>
                  <a:cubicBezTo>
                    <a:pt x="41464" y="28800"/>
                    <a:pt x="41189" y="28200"/>
                    <a:pt x="41464" y="27600"/>
                  </a:cubicBezTo>
                  <a:close/>
                  <a:moveTo>
                    <a:pt x="35423" y="47700"/>
                  </a:moveTo>
                  <a:cubicBezTo>
                    <a:pt x="37070" y="42600"/>
                    <a:pt x="37070" y="42600"/>
                    <a:pt x="37070" y="42600"/>
                  </a:cubicBezTo>
                  <a:cubicBezTo>
                    <a:pt x="37345" y="42000"/>
                    <a:pt x="37620" y="41400"/>
                    <a:pt x="38169" y="40800"/>
                  </a:cubicBezTo>
                  <a:cubicBezTo>
                    <a:pt x="38718" y="40200"/>
                    <a:pt x="39542" y="39900"/>
                    <a:pt x="40091" y="39900"/>
                  </a:cubicBezTo>
                  <a:cubicBezTo>
                    <a:pt x="83478" y="39900"/>
                    <a:pt x="83478" y="39900"/>
                    <a:pt x="83478" y="39900"/>
                  </a:cubicBezTo>
                  <a:cubicBezTo>
                    <a:pt x="84302" y="39900"/>
                    <a:pt x="84851" y="40200"/>
                    <a:pt x="85125" y="40800"/>
                  </a:cubicBezTo>
                  <a:cubicBezTo>
                    <a:pt x="85400" y="41400"/>
                    <a:pt x="85400" y="42000"/>
                    <a:pt x="85125" y="42600"/>
                  </a:cubicBezTo>
                  <a:cubicBezTo>
                    <a:pt x="83752" y="47700"/>
                    <a:pt x="83752" y="47700"/>
                    <a:pt x="83752" y="47700"/>
                  </a:cubicBezTo>
                  <a:cubicBezTo>
                    <a:pt x="83478" y="48300"/>
                    <a:pt x="82929" y="48900"/>
                    <a:pt x="82379" y="49200"/>
                  </a:cubicBezTo>
                  <a:cubicBezTo>
                    <a:pt x="81830" y="49800"/>
                    <a:pt x="81281" y="50100"/>
                    <a:pt x="80732" y="50100"/>
                  </a:cubicBezTo>
                  <a:cubicBezTo>
                    <a:pt x="37070" y="50100"/>
                    <a:pt x="37070" y="50100"/>
                    <a:pt x="37070" y="50100"/>
                  </a:cubicBezTo>
                  <a:cubicBezTo>
                    <a:pt x="36521" y="50100"/>
                    <a:pt x="35972" y="49800"/>
                    <a:pt x="35697" y="49200"/>
                  </a:cubicBezTo>
                  <a:cubicBezTo>
                    <a:pt x="35423" y="48900"/>
                    <a:pt x="35423" y="48300"/>
                    <a:pt x="35423" y="47700"/>
                  </a:cubicBezTo>
                  <a:close/>
                  <a:moveTo>
                    <a:pt x="35423" y="47700"/>
                  </a:moveTo>
                  <a:cubicBezTo>
                    <a:pt x="35423" y="47700"/>
                    <a:pt x="35423" y="47700"/>
                    <a:pt x="35423" y="47700"/>
                  </a:cubicBez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20" name="Shape 220"/>
          <p:cNvSpPr/>
          <p:nvPr/>
        </p:nvSpPr>
        <p:spPr>
          <a:xfrm>
            <a:off x="6872721" y="2753408"/>
            <a:ext cx="1469100" cy="453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This letterhead design is image of professional and</a:t>
            </a:r>
            <a:endParaRPr sz="1100"/>
          </a:p>
        </p:txBody>
      </p:sp>
      <p:sp>
        <p:nvSpPr>
          <p:cNvPr id="221" name="Shape 221"/>
          <p:cNvSpPr/>
          <p:nvPr/>
        </p:nvSpPr>
        <p:spPr>
          <a:xfrm>
            <a:off x="5026161" y="2552918"/>
            <a:ext cx="1273500" cy="550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900">
                <a:solidFill>
                  <a:schemeClr val="accent3"/>
                </a:solidFill>
                <a:latin typeface="Lato"/>
                <a:ea typeface="Lato"/>
                <a:cs typeface="Lato"/>
                <a:sym typeface="Lato"/>
              </a:rPr>
              <a:t>Business</a:t>
            </a:r>
            <a:endParaRPr sz="11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900">
                <a:solidFill>
                  <a:schemeClr val="accent3"/>
                </a:solidFill>
                <a:latin typeface="Lato"/>
                <a:ea typeface="Lato"/>
                <a:cs typeface="Lato"/>
                <a:sym typeface="Lato"/>
              </a:rPr>
              <a:t>Plan</a:t>
            </a:r>
            <a:endParaRPr sz="1100"/>
          </a:p>
        </p:txBody>
      </p:sp>
      <p:cxnSp>
        <p:nvCxnSpPr>
          <p:cNvPr id="222" name="Shape 222"/>
          <p:cNvCxnSpPr/>
          <p:nvPr/>
        </p:nvCxnSpPr>
        <p:spPr>
          <a:xfrm>
            <a:off x="5747147" y="3018941"/>
            <a:ext cx="1027726" cy="0"/>
          </a:xfrm>
          <a:prstGeom prst="straightConnector1">
            <a:avLst/>
          </a:prstGeom>
          <a:noFill/>
          <a:ln cap="flat" cmpd="sng" w="28575">
            <a:solidFill>
              <a:schemeClr val="accent3"/>
            </a:solidFill>
            <a:prstDash val="solid"/>
            <a:miter lim="800000"/>
            <a:headEnd len="med" w="med" type="none"/>
            <a:tailEnd len="lg" w="lg" type="triangle"/>
          </a:ln>
        </p:spPr>
      </p:cxnSp>
      <p:grpSp>
        <p:nvGrpSpPr>
          <p:cNvPr id="223" name="Shape 223"/>
          <p:cNvGrpSpPr/>
          <p:nvPr/>
        </p:nvGrpSpPr>
        <p:grpSpPr>
          <a:xfrm>
            <a:off x="4220076" y="3503250"/>
            <a:ext cx="703847" cy="703847"/>
            <a:chOff x="5626768" y="4547032"/>
            <a:chExt cx="938463" cy="938463"/>
          </a:xfrm>
        </p:grpSpPr>
        <p:sp>
          <p:nvSpPr>
            <p:cNvPr id="224" name="Shape 224"/>
            <p:cNvSpPr/>
            <p:nvPr/>
          </p:nvSpPr>
          <p:spPr>
            <a:xfrm>
              <a:off x="5626768" y="4547032"/>
              <a:ext cx="938463" cy="93846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225" name="Shape 225"/>
            <p:cNvGrpSpPr/>
            <p:nvPr/>
          </p:nvGrpSpPr>
          <p:grpSpPr>
            <a:xfrm>
              <a:off x="5879425" y="4804535"/>
              <a:ext cx="433148" cy="423456"/>
              <a:chOff x="6218238" y="4127500"/>
              <a:chExt cx="922338" cy="901700"/>
            </a:xfrm>
          </p:grpSpPr>
          <p:sp>
            <p:nvSpPr>
              <p:cNvPr id="226" name="Shape 226"/>
              <p:cNvSpPr/>
              <p:nvPr/>
            </p:nvSpPr>
            <p:spPr>
              <a:xfrm>
                <a:off x="6218238" y="4127500"/>
                <a:ext cx="922338" cy="901700"/>
              </a:xfrm>
              <a:custGeom>
                <a:pathLst>
                  <a:path extrusionOk="0" h="120000" w="120000">
                    <a:moveTo>
                      <a:pt x="115909" y="0"/>
                    </a:moveTo>
                    <a:cubicBezTo>
                      <a:pt x="5454" y="0"/>
                      <a:pt x="5454" y="0"/>
                      <a:pt x="5454" y="0"/>
                    </a:cubicBezTo>
                    <a:cubicBezTo>
                      <a:pt x="2727" y="0"/>
                      <a:pt x="0" y="1379"/>
                      <a:pt x="0" y="4137"/>
                    </a:cubicBezTo>
                    <a:cubicBezTo>
                      <a:pt x="0" y="114482"/>
                      <a:pt x="0" y="114482"/>
                      <a:pt x="0" y="114482"/>
                    </a:cubicBezTo>
                    <a:cubicBezTo>
                      <a:pt x="0" y="117241"/>
                      <a:pt x="2727" y="120000"/>
                      <a:pt x="5454" y="120000"/>
                    </a:cubicBezTo>
                    <a:cubicBezTo>
                      <a:pt x="115909" y="120000"/>
                      <a:pt x="115909" y="120000"/>
                      <a:pt x="115909" y="120000"/>
                    </a:cubicBezTo>
                    <a:cubicBezTo>
                      <a:pt x="118636" y="120000"/>
                      <a:pt x="120000" y="117241"/>
                      <a:pt x="120000" y="114482"/>
                    </a:cubicBezTo>
                    <a:cubicBezTo>
                      <a:pt x="120000" y="4137"/>
                      <a:pt x="120000" y="4137"/>
                      <a:pt x="120000" y="4137"/>
                    </a:cubicBezTo>
                    <a:cubicBezTo>
                      <a:pt x="120000" y="1379"/>
                      <a:pt x="118636" y="0"/>
                      <a:pt x="115909" y="0"/>
                    </a:cubicBezTo>
                    <a:close/>
                    <a:moveTo>
                      <a:pt x="107727" y="91034"/>
                    </a:moveTo>
                    <a:cubicBezTo>
                      <a:pt x="12272" y="91034"/>
                      <a:pt x="12272" y="91034"/>
                      <a:pt x="12272" y="91034"/>
                    </a:cubicBezTo>
                    <a:cubicBezTo>
                      <a:pt x="12272" y="12413"/>
                      <a:pt x="12272" y="12413"/>
                      <a:pt x="12272" y="12413"/>
                    </a:cubicBezTo>
                    <a:cubicBezTo>
                      <a:pt x="107727" y="12413"/>
                      <a:pt x="107727" y="12413"/>
                      <a:pt x="107727" y="12413"/>
                    </a:cubicBezTo>
                    <a:lnTo>
                      <a:pt x="107727" y="91034"/>
                    </a:lnTo>
                    <a:close/>
                    <a:moveTo>
                      <a:pt x="107727" y="91034"/>
                    </a:moveTo>
                    <a:cubicBezTo>
                      <a:pt x="107727" y="91034"/>
                      <a:pt x="107727" y="91034"/>
                      <a:pt x="107727" y="91034"/>
                    </a:cubicBezTo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7" name="Shape 227"/>
              <p:cNvSpPr/>
              <p:nvPr/>
            </p:nvSpPr>
            <p:spPr>
              <a:xfrm>
                <a:off x="6354763" y="4262438"/>
                <a:ext cx="198438" cy="207963"/>
              </a:xfrm>
              <a:custGeom>
                <a:pathLst>
                  <a:path extrusionOk="0" h="120000" w="120000">
                    <a:moveTo>
                      <a:pt x="120000" y="60000"/>
                    </a:moveTo>
                    <a:cubicBezTo>
                      <a:pt x="120000" y="96000"/>
                      <a:pt x="94736" y="120000"/>
                      <a:pt x="56842" y="120000"/>
                    </a:cubicBezTo>
                    <a:cubicBezTo>
                      <a:pt x="25263" y="120000"/>
                      <a:pt x="0" y="96000"/>
                      <a:pt x="0" y="60000"/>
                    </a:cubicBezTo>
                    <a:cubicBezTo>
                      <a:pt x="0" y="30000"/>
                      <a:pt x="25263" y="0"/>
                      <a:pt x="56842" y="0"/>
                    </a:cubicBezTo>
                    <a:cubicBezTo>
                      <a:pt x="94736" y="0"/>
                      <a:pt x="120000" y="30000"/>
                      <a:pt x="120000" y="60000"/>
                    </a:cubicBezTo>
                    <a:close/>
                    <a:moveTo>
                      <a:pt x="120000" y="60000"/>
                    </a:moveTo>
                    <a:cubicBezTo>
                      <a:pt x="120000" y="60000"/>
                      <a:pt x="120000" y="60000"/>
                      <a:pt x="120000" y="60000"/>
                    </a:cubicBezTo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8" name="Shape 228"/>
              <p:cNvSpPr/>
              <p:nvPr/>
            </p:nvSpPr>
            <p:spPr>
              <a:xfrm>
                <a:off x="6354763" y="4386263"/>
                <a:ext cx="649288" cy="384175"/>
              </a:xfrm>
              <a:custGeom>
                <a:pathLst>
                  <a:path extrusionOk="0" h="120000" w="120000">
                    <a:moveTo>
                      <a:pt x="21290" y="68108"/>
                    </a:moveTo>
                    <a:cubicBezTo>
                      <a:pt x="3870" y="103783"/>
                      <a:pt x="3870" y="103783"/>
                      <a:pt x="3870" y="103783"/>
                    </a:cubicBezTo>
                    <a:cubicBezTo>
                      <a:pt x="0" y="113513"/>
                      <a:pt x="1935" y="120000"/>
                      <a:pt x="7741" y="120000"/>
                    </a:cubicBezTo>
                    <a:cubicBezTo>
                      <a:pt x="110322" y="120000"/>
                      <a:pt x="110322" y="120000"/>
                      <a:pt x="110322" y="120000"/>
                    </a:cubicBezTo>
                    <a:cubicBezTo>
                      <a:pt x="116129" y="120000"/>
                      <a:pt x="120000" y="113513"/>
                      <a:pt x="116129" y="100540"/>
                    </a:cubicBezTo>
                    <a:cubicBezTo>
                      <a:pt x="85161" y="9729"/>
                      <a:pt x="85161" y="9729"/>
                      <a:pt x="85161" y="9729"/>
                    </a:cubicBezTo>
                    <a:cubicBezTo>
                      <a:pt x="81290" y="0"/>
                      <a:pt x="75483" y="0"/>
                      <a:pt x="73548" y="9729"/>
                    </a:cubicBezTo>
                    <a:cubicBezTo>
                      <a:pt x="54193" y="58378"/>
                      <a:pt x="54193" y="58378"/>
                      <a:pt x="54193" y="58378"/>
                    </a:cubicBezTo>
                    <a:cubicBezTo>
                      <a:pt x="52258" y="68108"/>
                      <a:pt x="44516" y="71351"/>
                      <a:pt x="38709" y="64864"/>
                    </a:cubicBezTo>
                    <a:cubicBezTo>
                      <a:pt x="32903" y="58378"/>
                      <a:pt x="25161" y="61621"/>
                      <a:pt x="21290" y="68108"/>
                    </a:cubicBezTo>
                    <a:close/>
                    <a:moveTo>
                      <a:pt x="21290" y="68108"/>
                    </a:moveTo>
                    <a:cubicBezTo>
                      <a:pt x="21290" y="68108"/>
                      <a:pt x="21290" y="68108"/>
                      <a:pt x="21290" y="68108"/>
                    </a:cubicBezTo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229" name="Shape 229"/>
          <p:cNvSpPr/>
          <p:nvPr/>
        </p:nvSpPr>
        <p:spPr>
          <a:xfrm>
            <a:off x="6874669" y="3704388"/>
            <a:ext cx="1469100" cy="453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This letterhead design is image of professional and</a:t>
            </a:r>
            <a:endParaRPr sz="1100"/>
          </a:p>
        </p:txBody>
      </p:sp>
      <p:sp>
        <p:nvSpPr>
          <p:cNvPr id="230" name="Shape 230"/>
          <p:cNvSpPr/>
          <p:nvPr/>
        </p:nvSpPr>
        <p:spPr>
          <a:xfrm>
            <a:off x="5026149" y="3503900"/>
            <a:ext cx="1748700" cy="550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900">
                <a:solidFill>
                  <a:schemeClr val="accent6"/>
                </a:solidFill>
                <a:latin typeface="Lato"/>
                <a:ea typeface="Lato"/>
                <a:cs typeface="Lato"/>
                <a:sym typeface="Lato"/>
              </a:rPr>
              <a:t>Infographices</a:t>
            </a:r>
            <a:endParaRPr b="1" sz="1900">
              <a:solidFill>
                <a:schemeClr val="accent6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900">
                <a:solidFill>
                  <a:schemeClr val="accent6"/>
                </a:solidFill>
                <a:latin typeface="Lato"/>
                <a:ea typeface="Lato"/>
                <a:cs typeface="Lato"/>
                <a:sym typeface="Lato"/>
              </a:rPr>
              <a:t>Charts</a:t>
            </a:r>
            <a:endParaRPr sz="1100"/>
          </a:p>
        </p:txBody>
      </p:sp>
      <p:cxnSp>
        <p:nvCxnSpPr>
          <p:cNvPr id="231" name="Shape 231"/>
          <p:cNvCxnSpPr/>
          <p:nvPr/>
        </p:nvCxnSpPr>
        <p:spPr>
          <a:xfrm>
            <a:off x="5939766" y="3972404"/>
            <a:ext cx="835107" cy="0"/>
          </a:xfrm>
          <a:prstGeom prst="straightConnector1">
            <a:avLst/>
          </a:prstGeom>
          <a:noFill/>
          <a:ln cap="flat" cmpd="sng" w="28575">
            <a:solidFill>
              <a:schemeClr val="accent6"/>
            </a:solidFill>
            <a:prstDash val="solid"/>
            <a:miter lim="800000"/>
            <a:headEnd len="med" w="med" type="none"/>
            <a:tailEnd len="lg" w="lg" type="triangle"/>
          </a:ln>
        </p:spPr>
      </p:cxnSp>
      <p:sp>
        <p:nvSpPr>
          <p:cNvPr id="232" name="Shape 232"/>
          <p:cNvSpPr txBox="1"/>
          <p:nvPr>
            <p:ph idx="1" type="body"/>
          </p:nvPr>
        </p:nvSpPr>
        <p:spPr>
          <a:xfrm>
            <a:off x="628650" y="734269"/>
            <a:ext cx="7886700" cy="238005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b="0" i="0" lang="en" sz="900" u="none" cap="none" strike="noStrik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Lorem Ipsum Dolor Site Amet Text Here lorem ipsum.</a:t>
            </a:r>
            <a:endParaRPr sz="1100"/>
          </a:p>
        </p:txBody>
      </p:sp>
      <p:sp>
        <p:nvSpPr>
          <p:cNvPr id="233" name="Shape 233"/>
          <p:cNvSpPr/>
          <p:nvPr/>
        </p:nvSpPr>
        <p:spPr>
          <a:xfrm>
            <a:off x="4260272" y="1039089"/>
            <a:ext cx="623455" cy="44381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 spd="slow">
    <p:fade thruBlk="1"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Shape 238"/>
          <p:cNvSpPr/>
          <p:nvPr/>
        </p:nvSpPr>
        <p:spPr>
          <a:xfrm>
            <a:off x="0" y="4679065"/>
            <a:ext cx="9144000" cy="46443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39" name="Shape 239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13506" l="0" r="0" t="13507"/>
          <a:stretch/>
        </p:blipFill>
        <p:spPr>
          <a:xfrm>
            <a:off x="0" y="1389647"/>
            <a:ext cx="9143999" cy="3753852"/>
          </a:xfrm>
          <a:prstGeom prst="rect">
            <a:avLst/>
          </a:prstGeom>
          <a:noFill/>
          <a:ln>
            <a:noFill/>
          </a:ln>
        </p:spPr>
      </p:pic>
      <p:sp>
        <p:nvSpPr>
          <p:cNvPr id="240" name="Shape 240"/>
          <p:cNvSpPr/>
          <p:nvPr/>
        </p:nvSpPr>
        <p:spPr>
          <a:xfrm>
            <a:off x="0" y="1389646"/>
            <a:ext cx="9144000" cy="3753853"/>
          </a:xfrm>
          <a:prstGeom prst="rect">
            <a:avLst/>
          </a:prstGeom>
          <a:solidFill>
            <a:schemeClr val="dk1">
              <a:alpha val="69803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1" name="Shape 241"/>
          <p:cNvSpPr/>
          <p:nvPr/>
        </p:nvSpPr>
        <p:spPr>
          <a:xfrm>
            <a:off x="8055980" y="4679065"/>
            <a:ext cx="468774" cy="46443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2" name="Shape 242"/>
          <p:cNvSpPr txBox="1"/>
          <p:nvPr>
            <p:ph idx="12" type="sldNum"/>
          </p:nvPr>
        </p:nvSpPr>
        <p:spPr>
          <a:xfrm>
            <a:off x="8064662" y="4767263"/>
            <a:ext cx="450688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1" i="0" lang="en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‹#›</a:t>
            </a:fld>
            <a:endParaRPr b="1" i="0" sz="800">
              <a:solidFill>
                <a:srgbClr val="FFFFFF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43" name="Shape 243"/>
          <p:cNvSpPr txBox="1"/>
          <p:nvPr>
            <p:ph idx="11" type="ftr"/>
          </p:nvPr>
        </p:nvSpPr>
        <p:spPr>
          <a:xfrm>
            <a:off x="638735" y="4790515"/>
            <a:ext cx="1630456" cy="231961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" sz="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www.website.com</a:t>
            </a:r>
            <a:endParaRPr b="1" i="0" sz="8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44" name="Shape 244"/>
          <p:cNvSpPr txBox="1"/>
          <p:nvPr>
            <p:ph idx="1" type="body"/>
          </p:nvPr>
        </p:nvSpPr>
        <p:spPr>
          <a:xfrm>
            <a:off x="628650" y="734269"/>
            <a:ext cx="7886700" cy="238005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57070"/>
              </a:buClr>
              <a:buSzPts val="900"/>
              <a:buFont typeface="Arial"/>
              <a:buNone/>
            </a:pPr>
            <a:r>
              <a:rPr b="0" i="0" lang="en" sz="900" u="none" cap="none" strike="noStrike">
                <a:solidFill>
                  <a:srgbClr val="757070"/>
                </a:solidFill>
                <a:latin typeface="Lato"/>
                <a:ea typeface="Lato"/>
                <a:cs typeface="Lato"/>
                <a:sym typeface="Lato"/>
              </a:rPr>
              <a:t>Lorem Ipsum Dolor Site Amet Text Here lorem ipsum.</a:t>
            </a:r>
            <a:endParaRPr sz="1100"/>
          </a:p>
        </p:txBody>
      </p:sp>
      <p:pic>
        <p:nvPicPr>
          <p:cNvPr id="245" name="Shape 24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219789" y="4727159"/>
            <a:ext cx="716917" cy="35404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46" name="Shape 246"/>
          <p:cNvGrpSpPr/>
          <p:nvPr/>
        </p:nvGrpSpPr>
        <p:grpSpPr>
          <a:xfrm>
            <a:off x="4019780" y="1822342"/>
            <a:ext cx="1104438" cy="642771"/>
            <a:chOff x="644525" y="182563"/>
            <a:chExt cx="1181100" cy="687387"/>
          </a:xfrm>
        </p:grpSpPr>
        <p:sp>
          <p:nvSpPr>
            <p:cNvPr id="247" name="Shape 247"/>
            <p:cNvSpPr/>
            <p:nvPr/>
          </p:nvSpPr>
          <p:spPr>
            <a:xfrm>
              <a:off x="1069975" y="182563"/>
              <a:ext cx="314325" cy="312737"/>
            </a:xfrm>
            <a:custGeom>
              <a:pathLst>
                <a:path extrusionOk="0" h="120000" w="120000">
                  <a:moveTo>
                    <a:pt x="60000" y="120000"/>
                  </a:moveTo>
                  <a:cubicBezTo>
                    <a:pt x="96000" y="120000"/>
                    <a:pt x="120000" y="96000"/>
                    <a:pt x="120000" y="60000"/>
                  </a:cubicBezTo>
                  <a:cubicBezTo>
                    <a:pt x="120000" y="30000"/>
                    <a:pt x="96000" y="0"/>
                    <a:pt x="60000" y="0"/>
                  </a:cubicBezTo>
                  <a:cubicBezTo>
                    <a:pt x="30000" y="0"/>
                    <a:pt x="0" y="30000"/>
                    <a:pt x="0" y="60000"/>
                  </a:cubicBezTo>
                  <a:cubicBezTo>
                    <a:pt x="0" y="96000"/>
                    <a:pt x="30000" y="120000"/>
                    <a:pt x="60000" y="120000"/>
                  </a:cubicBezTo>
                  <a:close/>
                  <a:moveTo>
                    <a:pt x="60000" y="120000"/>
                  </a:moveTo>
                  <a:cubicBezTo>
                    <a:pt x="60000" y="120000"/>
                    <a:pt x="60000" y="120000"/>
                    <a:pt x="60000" y="120000"/>
                  </a:cubicBezTo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8" name="Shape 248"/>
            <p:cNvSpPr/>
            <p:nvPr/>
          </p:nvSpPr>
          <p:spPr>
            <a:xfrm>
              <a:off x="1022350" y="527050"/>
              <a:ext cx="409575" cy="342900"/>
            </a:xfrm>
            <a:custGeom>
              <a:pathLst>
                <a:path extrusionOk="0" h="120000" w="120000">
                  <a:moveTo>
                    <a:pt x="96923" y="0"/>
                  </a:moveTo>
                  <a:cubicBezTo>
                    <a:pt x="23076" y="0"/>
                    <a:pt x="23076" y="0"/>
                    <a:pt x="23076" y="0"/>
                  </a:cubicBezTo>
                  <a:cubicBezTo>
                    <a:pt x="9230" y="0"/>
                    <a:pt x="0" y="10909"/>
                    <a:pt x="0" y="32727"/>
                  </a:cubicBezTo>
                  <a:cubicBezTo>
                    <a:pt x="0" y="120000"/>
                    <a:pt x="0" y="120000"/>
                    <a:pt x="0" y="120000"/>
                  </a:cubicBezTo>
                  <a:cubicBezTo>
                    <a:pt x="0" y="120000"/>
                    <a:pt x="0" y="120000"/>
                    <a:pt x="0" y="120000"/>
                  </a:cubicBezTo>
                  <a:cubicBezTo>
                    <a:pt x="120000" y="120000"/>
                    <a:pt x="120000" y="120000"/>
                    <a:pt x="120000" y="120000"/>
                  </a:cubicBezTo>
                  <a:cubicBezTo>
                    <a:pt x="120000" y="120000"/>
                    <a:pt x="120000" y="120000"/>
                    <a:pt x="120000" y="120000"/>
                  </a:cubicBezTo>
                  <a:cubicBezTo>
                    <a:pt x="120000" y="32727"/>
                    <a:pt x="120000" y="32727"/>
                    <a:pt x="120000" y="32727"/>
                  </a:cubicBezTo>
                  <a:cubicBezTo>
                    <a:pt x="120000" y="10909"/>
                    <a:pt x="110769" y="0"/>
                    <a:pt x="96923" y="0"/>
                  </a:cubicBezTo>
                  <a:close/>
                  <a:moveTo>
                    <a:pt x="96923" y="0"/>
                  </a:moveTo>
                  <a:cubicBezTo>
                    <a:pt x="96923" y="0"/>
                    <a:pt x="96923" y="0"/>
                    <a:pt x="96923" y="0"/>
                  </a:cubicBezTo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9" name="Shape 249"/>
            <p:cNvSpPr/>
            <p:nvPr/>
          </p:nvSpPr>
          <p:spPr>
            <a:xfrm>
              <a:off x="1527175" y="323850"/>
              <a:ext cx="250825" cy="249237"/>
            </a:xfrm>
            <a:custGeom>
              <a:pathLst>
                <a:path extrusionOk="0" h="120000" w="120000">
                  <a:moveTo>
                    <a:pt x="60000" y="120000"/>
                  </a:moveTo>
                  <a:cubicBezTo>
                    <a:pt x="90000" y="120000"/>
                    <a:pt x="120000" y="90000"/>
                    <a:pt x="120000" y="60000"/>
                  </a:cubicBezTo>
                  <a:cubicBezTo>
                    <a:pt x="120000" y="30000"/>
                    <a:pt x="90000" y="0"/>
                    <a:pt x="60000" y="0"/>
                  </a:cubicBezTo>
                  <a:cubicBezTo>
                    <a:pt x="30000" y="0"/>
                    <a:pt x="0" y="30000"/>
                    <a:pt x="0" y="60000"/>
                  </a:cubicBezTo>
                  <a:cubicBezTo>
                    <a:pt x="0" y="90000"/>
                    <a:pt x="30000" y="120000"/>
                    <a:pt x="60000" y="120000"/>
                  </a:cubicBezTo>
                  <a:close/>
                  <a:moveTo>
                    <a:pt x="60000" y="120000"/>
                  </a:moveTo>
                  <a:cubicBezTo>
                    <a:pt x="60000" y="120000"/>
                    <a:pt x="60000" y="120000"/>
                    <a:pt x="60000" y="120000"/>
                  </a:cubicBezTo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0" name="Shape 250"/>
            <p:cNvSpPr/>
            <p:nvPr/>
          </p:nvSpPr>
          <p:spPr>
            <a:xfrm>
              <a:off x="1495425" y="588963"/>
              <a:ext cx="330200" cy="280987"/>
            </a:xfrm>
            <a:custGeom>
              <a:pathLst>
                <a:path extrusionOk="0" h="120000" w="120000">
                  <a:moveTo>
                    <a:pt x="91428" y="0"/>
                  </a:moveTo>
                  <a:cubicBezTo>
                    <a:pt x="22857" y="0"/>
                    <a:pt x="22857" y="0"/>
                    <a:pt x="22857" y="0"/>
                  </a:cubicBezTo>
                  <a:cubicBezTo>
                    <a:pt x="5714" y="0"/>
                    <a:pt x="0" y="13333"/>
                    <a:pt x="0" y="33333"/>
                  </a:cubicBezTo>
                  <a:cubicBezTo>
                    <a:pt x="0" y="120000"/>
                    <a:pt x="0" y="120000"/>
                    <a:pt x="0" y="120000"/>
                  </a:cubicBezTo>
                  <a:cubicBezTo>
                    <a:pt x="0" y="120000"/>
                    <a:pt x="0" y="120000"/>
                    <a:pt x="0" y="120000"/>
                  </a:cubicBezTo>
                  <a:cubicBezTo>
                    <a:pt x="120000" y="120000"/>
                    <a:pt x="120000" y="120000"/>
                    <a:pt x="120000" y="120000"/>
                  </a:cubicBezTo>
                  <a:cubicBezTo>
                    <a:pt x="120000" y="120000"/>
                    <a:pt x="120000" y="120000"/>
                    <a:pt x="120000" y="120000"/>
                  </a:cubicBezTo>
                  <a:cubicBezTo>
                    <a:pt x="120000" y="33333"/>
                    <a:pt x="120000" y="33333"/>
                    <a:pt x="120000" y="33333"/>
                  </a:cubicBezTo>
                  <a:cubicBezTo>
                    <a:pt x="120000" y="13333"/>
                    <a:pt x="108571" y="0"/>
                    <a:pt x="91428" y="0"/>
                  </a:cubicBezTo>
                  <a:close/>
                  <a:moveTo>
                    <a:pt x="91428" y="0"/>
                  </a:moveTo>
                  <a:cubicBezTo>
                    <a:pt x="91428" y="0"/>
                    <a:pt x="91428" y="0"/>
                    <a:pt x="91428" y="0"/>
                  </a:cubicBezTo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1" name="Shape 251"/>
            <p:cNvSpPr/>
            <p:nvPr/>
          </p:nvSpPr>
          <p:spPr>
            <a:xfrm>
              <a:off x="692150" y="323850"/>
              <a:ext cx="250825" cy="249237"/>
            </a:xfrm>
            <a:custGeom>
              <a:pathLst>
                <a:path extrusionOk="0" h="120000" w="120000">
                  <a:moveTo>
                    <a:pt x="60000" y="120000"/>
                  </a:moveTo>
                  <a:cubicBezTo>
                    <a:pt x="90000" y="120000"/>
                    <a:pt x="120000" y="90000"/>
                    <a:pt x="120000" y="60000"/>
                  </a:cubicBezTo>
                  <a:cubicBezTo>
                    <a:pt x="120000" y="30000"/>
                    <a:pt x="90000" y="0"/>
                    <a:pt x="60000" y="0"/>
                  </a:cubicBezTo>
                  <a:cubicBezTo>
                    <a:pt x="22500" y="0"/>
                    <a:pt x="0" y="30000"/>
                    <a:pt x="0" y="60000"/>
                  </a:cubicBezTo>
                  <a:cubicBezTo>
                    <a:pt x="0" y="90000"/>
                    <a:pt x="22500" y="120000"/>
                    <a:pt x="60000" y="120000"/>
                  </a:cubicBezTo>
                  <a:close/>
                  <a:moveTo>
                    <a:pt x="60000" y="120000"/>
                  </a:moveTo>
                  <a:cubicBezTo>
                    <a:pt x="60000" y="120000"/>
                    <a:pt x="60000" y="120000"/>
                    <a:pt x="60000" y="120000"/>
                  </a:cubicBezTo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2" name="Shape 252"/>
            <p:cNvSpPr/>
            <p:nvPr/>
          </p:nvSpPr>
          <p:spPr>
            <a:xfrm>
              <a:off x="644525" y="588963"/>
              <a:ext cx="330200" cy="280987"/>
            </a:xfrm>
            <a:custGeom>
              <a:pathLst>
                <a:path extrusionOk="0" h="120000" w="120000">
                  <a:moveTo>
                    <a:pt x="97142" y="0"/>
                  </a:moveTo>
                  <a:cubicBezTo>
                    <a:pt x="22857" y="0"/>
                    <a:pt x="22857" y="0"/>
                    <a:pt x="22857" y="0"/>
                  </a:cubicBezTo>
                  <a:cubicBezTo>
                    <a:pt x="11428" y="0"/>
                    <a:pt x="0" y="13333"/>
                    <a:pt x="0" y="33333"/>
                  </a:cubicBezTo>
                  <a:cubicBezTo>
                    <a:pt x="0" y="120000"/>
                    <a:pt x="0" y="120000"/>
                    <a:pt x="0" y="120000"/>
                  </a:cubicBezTo>
                  <a:cubicBezTo>
                    <a:pt x="0" y="120000"/>
                    <a:pt x="0" y="120000"/>
                    <a:pt x="0" y="120000"/>
                  </a:cubicBezTo>
                  <a:cubicBezTo>
                    <a:pt x="120000" y="120000"/>
                    <a:pt x="120000" y="120000"/>
                    <a:pt x="120000" y="120000"/>
                  </a:cubicBezTo>
                  <a:cubicBezTo>
                    <a:pt x="120000" y="120000"/>
                    <a:pt x="120000" y="120000"/>
                    <a:pt x="120000" y="120000"/>
                  </a:cubicBezTo>
                  <a:cubicBezTo>
                    <a:pt x="120000" y="33333"/>
                    <a:pt x="120000" y="33333"/>
                    <a:pt x="120000" y="33333"/>
                  </a:cubicBezTo>
                  <a:cubicBezTo>
                    <a:pt x="120000" y="13333"/>
                    <a:pt x="108571" y="0"/>
                    <a:pt x="97142" y="0"/>
                  </a:cubicBezTo>
                  <a:close/>
                  <a:moveTo>
                    <a:pt x="97142" y="0"/>
                  </a:moveTo>
                  <a:cubicBezTo>
                    <a:pt x="97142" y="0"/>
                    <a:pt x="97142" y="0"/>
                    <a:pt x="97142" y="0"/>
                  </a:cubicBezTo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53" name="Shape 253"/>
          <p:cNvSpPr/>
          <p:nvPr/>
        </p:nvSpPr>
        <p:spPr>
          <a:xfrm>
            <a:off x="3179750" y="2799600"/>
            <a:ext cx="3623700" cy="342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and reliability. By using simple lorem ipsum for your company and lorem for</a:t>
            </a:r>
            <a:endParaRPr sz="1100"/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alignments This letterhead design is meant to your project simple image too</a:t>
            </a:r>
            <a:endParaRPr sz="1100"/>
          </a:p>
        </p:txBody>
      </p:sp>
      <p:grpSp>
        <p:nvGrpSpPr>
          <p:cNvPr id="254" name="Shape 254"/>
          <p:cNvGrpSpPr/>
          <p:nvPr/>
        </p:nvGrpSpPr>
        <p:grpSpPr>
          <a:xfrm>
            <a:off x="2628494" y="2820342"/>
            <a:ext cx="444105" cy="300737"/>
            <a:chOff x="3496561" y="3707175"/>
            <a:chExt cx="592140" cy="400982"/>
          </a:xfrm>
        </p:grpSpPr>
        <p:sp>
          <p:nvSpPr>
            <p:cNvPr id="255" name="Shape 255"/>
            <p:cNvSpPr/>
            <p:nvPr/>
          </p:nvSpPr>
          <p:spPr>
            <a:xfrm>
              <a:off x="3496561" y="3707175"/>
              <a:ext cx="400984" cy="400982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accent6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6" name="Shape 256"/>
            <p:cNvSpPr/>
            <p:nvPr/>
          </p:nvSpPr>
          <p:spPr>
            <a:xfrm>
              <a:off x="4042982" y="3751202"/>
              <a:ext cx="45719" cy="31734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7" name="Shape 257"/>
            <p:cNvSpPr txBox="1"/>
            <p:nvPr/>
          </p:nvSpPr>
          <p:spPr>
            <a:xfrm>
              <a:off x="3548653" y="3742396"/>
              <a:ext cx="296801" cy="33054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100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rPr>
                <a:t>1</a:t>
              </a:r>
              <a:endParaRPr sz="1100"/>
            </a:p>
          </p:txBody>
        </p:sp>
      </p:grpSp>
      <p:sp>
        <p:nvSpPr>
          <p:cNvPr id="258" name="Shape 258"/>
          <p:cNvSpPr/>
          <p:nvPr/>
        </p:nvSpPr>
        <p:spPr>
          <a:xfrm>
            <a:off x="3179750" y="3264125"/>
            <a:ext cx="3623700" cy="342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and reliability. By using simple lorem ipsum for your company and lorem for</a:t>
            </a:r>
            <a:endParaRPr sz="1100"/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alignments This letterhead design is meant to your project simple image too</a:t>
            </a:r>
            <a:endParaRPr sz="1100"/>
          </a:p>
        </p:txBody>
      </p:sp>
      <p:grpSp>
        <p:nvGrpSpPr>
          <p:cNvPr id="259" name="Shape 259"/>
          <p:cNvGrpSpPr/>
          <p:nvPr/>
        </p:nvGrpSpPr>
        <p:grpSpPr>
          <a:xfrm>
            <a:off x="2628494" y="3284858"/>
            <a:ext cx="444105" cy="300737"/>
            <a:chOff x="3496561" y="4331275"/>
            <a:chExt cx="592140" cy="400982"/>
          </a:xfrm>
        </p:grpSpPr>
        <p:sp>
          <p:nvSpPr>
            <p:cNvPr id="260" name="Shape 260"/>
            <p:cNvSpPr/>
            <p:nvPr/>
          </p:nvSpPr>
          <p:spPr>
            <a:xfrm>
              <a:off x="4042982" y="4371808"/>
              <a:ext cx="45719" cy="31734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1" name="Shape 261"/>
            <p:cNvSpPr/>
            <p:nvPr/>
          </p:nvSpPr>
          <p:spPr>
            <a:xfrm>
              <a:off x="3496561" y="4331275"/>
              <a:ext cx="400984" cy="40098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accent6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2" name="Shape 262"/>
            <p:cNvSpPr txBox="1"/>
            <p:nvPr/>
          </p:nvSpPr>
          <p:spPr>
            <a:xfrm>
              <a:off x="3548653" y="4366496"/>
              <a:ext cx="296801" cy="33054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100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rPr>
                <a:t>2</a:t>
              </a:r>
              <a:endParaRPr sz="1100"/>
            </a:p>
          </p:txBody>
        </p:sp>
      </p:grpSp>
      <p:sp>
        <p:nvSpPr>
          <p:cNvPr id="263" name="Shape 263"/>
          <p:cNvSpPr/>
          <p:nvPr/>
        </p:nvSpPr>
        <p:spPr>
          <a:xfrm>
            <a:off x="3179750" y="3728650"/>
            <a:ext cx="3471600" cy="342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and reliability. By using simple lorem ipsum for your company and lorem for</a:t>
            </a:r>
            <a:endParaRPr sz="1100"/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alignments This letterhead design is meant to your project simple image too</a:t>
            </a:r>
            <a:endParaRPr sz="1100"/>
          </a:p>
        </p:txBody>
      </p:sp>
      <p:grpSp>
        <p:nvGrpSpPr>
          <p:cNvPr id="264" name="Shape 264"/>
          <p:cNvGrpSpPr/>
          <p:nvPr/>
        </p:nvGrpSpPr>
        <p:grpSpPr>
          <a:xfrm>
            <a:off x="2628494" y="3749374"/>
            <a:ext cx="444105" cy="300737"/>
            <a:chOff x="3496561" y="4946381"/>
            <a:chExt cx="592140" cy="400982"/>
          </a:xfrm>
        </p:grpSpPr>
        <p:sp>
          <p:nvSpPr>
            <p:cNvPr id="265" name="Shape 265"/>
            <p:cNvSpPr/>
            <p:nvPr/>
          </p:nvSpPr>
          <p:spPr>
            <a:xfrm>
              <a:off x="4042982" y="4992414"/>
              <a:ext cx="45719" cy="31734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6" name="Shape 266"/>
            <p:cNvSpPr/>
            <p:nvPr/>
          </p:nvSpPr>
          <p:spPr>
            <a:xfrm>
              <a:off x="3496561" y="4946381"/>
              <a:ext cx="400984" cy="40098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accent6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7" name="Shape 267"/>
            <p:cNvSpPr txBox="1"/>
            <p:nvPr/>
          </p:nvSpPr>
          <p:spPr>
            <a:xfrm>
              <a:off x="3548653" y="4981602"/>
              <a:ext cx="296801" cy="33054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100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rPr>
                <a:t>3</a:t>
              </a:r>
              <a:endParaRPr sz="1100"/>
            </a:p>
          </p:txBody>
        </p:sp>
      </p:grpSp>
      <p:sp>
        <p:nvSpPr>
          <p:cNvPr id="268" name="Shape 268"/>
          <p:cNvSpPr/>
          <p:nvPr/>
        </p:nvSpPr>
        <p:spPr>
          <a:xfrm>
            <a:off x="3179750" y="4193150"/>
            <a:ext cx="3530100" cy="342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and reliability. By using simple lorem ipsum for your company and lorem for</a:t>
            </a:r>
            <a:endParaRPr sz="1100"/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alignments This letterhead design is meant to your project simple image too</a:t>
            </a:r>
            <a:endParaRPr sz="1100"/>
          </a:p>
        </p:txBody>
      </p:sp>
      <p:grpSp>
        <p:nvGrpSpPr>
          <p:cNvPr id="269" name="Shape 269"/>
          <p:cNvGrpSpPr/>
          <p:nvPr/>
        </p:nvGrpSpPr>
        <p:grpSpPr>
          <a:xfrm>
            <a:off x="2628494" y="4213892"/>
            <a:ext cx="444105" cy="300737"/>
            <a:chOff x="3496561" y="5561487"/>
            <a:chExt cx="592140" cy="400982"/>
          </a:xfrm>
        </p:grpSpPr>
        <p:sp>
          <p:nvSpPr>
            <p:cNvPr id="270" name="Shape 270"/>
            <p:cNvSpPr/>
            <p:nvPr/>
          </p:nvSpPr>
          <p:spPr>
            <a:xfrm>
              <a:off x="4042982" y="5613021"/>
              <a:ext cx="45719" cy="3173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1" name="Shape 271"/>
            <p:cNvSpPr/>
            <p:nvPr/>
          </p:nvSpPr>
          <p:spPr>
            <a:xfrm>
              <a:off x="3496561" y="5561487"/>
              <a:ext cx="400984" cy="40098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accent6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2" name="Shape 272"/>
            <p:cNvSpPr txBox="1"/>
            <p:nvPr/>
          </p:nvSpPr>
          <p:spPr>
            <a:xfrm>
              <a:off x="3548653" y="5596708"/>
              <a:ext cx="296801" cy="33054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100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rPr>
                <a:t>4</a:t>
              </a:r>
              <a:endParaRPr sz="1100"/>
            </a:p>
          </p:txBody>
        </p:sp>
      </p:grpSp>
      <p:sp>
        <p:nvSpPr>
          <p:cNvPr id="273" name="Shape 273"/>
          <p:cNvSpPr/>
          <p:nvPr/>
        </p:nvSpPr>
        <p:spPr>
          <a:xfrm>
            <a:off x="4260272" y="1039089"/>
            <a:ext cx="623455" cy="44381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 spd="slow">
    <p:fade thruBlk="1"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Shape 278"/>
          <p:cNvSpPr/>
          <p:nvPr/>
        </p:nvSpPr>
        <p:spPr>
          <a:xfrm rot="2700000">
            <a:off x="3004953" y="1628032"/>
            <a:ext cx="1167924" cy="116792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9" name="Shape 279"/>
          <p:cNvSpPr/>
          <p:nvPr/>
        </p:nvSpPr>
        <p:spPr>
          <a:xfrm rot="2700000">
            <a:off x="4971123" y="1628032"/>
            <a:ext cx="1167924" cy="11679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0" name="Shape 280"/>
          <p:cNvSpPr/>
          <p:nvPr/>
        </p:nvSpPr>
        <p:spPr>
          <a:xfrm rot="2700000">
            <a:off x="6937293" y="1628032"/>
            <a:ext cx="1167924" cy="116792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1" name="Shape 281"/>
          <p:cNvSpPr/>
          <p:nvPr/>
        </p:nvSpPr>
        <p:spPr>
          <a:xfrm>
            <a:off x="0" y="4679065"/>
            <a:ext cx="9144000" cy="46443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2" name="Shape 282"/>
          <p:cNvSpPr/>
          <p:nvPr/>
        </p:nvSpPr>
        <p:spPr>
          <a:xfrm>
            <a:off x="8055980" y="4679065"/>
            <a:ext cx="468774" cy="46443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3" name="Shape 283"/>
          <p:cNvSpPr txBox="1"/>
          <p:nvPr>
            <p:ph idx="12" type="sldNum"/>
          </p:nvPr>
        </p:nvSpPr>
        <p:spPr>
          <a:xfrm>
            <a:off x="8064662" y="4767263"/>
            <a:ext cx="450688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1" i="0" lang="en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‹#›</a:t>
            </a:fld>
            <a:endParaRPr b="1" i="0" sz="800">
              <a:solidFill>
                <a:srgbClr val="FFFFFF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84" name="Shape 284"/>
          <p:cNvSpPr/>
          <p:nvPr/>
        </p:nvSpPr>
        <p:spPr>
          <a:xfrm rot="2700000">
            <a:off x="1038783" y="1628032"/>
            <a:ext cx="1167924" cy="11679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5" name="Shape 285"/>
          <p:cNvSpPr txBox="1"/>
          <p:nvPr>
            <p:ph idx="11" type="ftr"/>
          </p:nvPr>
        </p:nvSpPr>
        <p:spPr>
          <a:xfrm>
            <a:off x="638735" y="4790515"/>
            <a:ext cx="1630456" cy="231961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" sz="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www.website.com</a:t>
            </a:r>
            <a:endParaRPr b="1" i="0" sz="8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86" name="Shape 286"/>
          <p:cNvSpPr txBox="1"/>
          <p:nvPr>
            <p:ph idx="1" type="body"/>
          </p:nvPr>
        </p:nvSpPr>
        <p:spPr>
          <a:xfrm>
            <a:off x="628650" y="734269"/>
            <a:ext cx="7886700" cy="238005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57070"/>
              </a:buClr>
              <a:buSzPts val="900"/>
              <a:buFont typeface="Arial"/>
              <a:buNone/>
            </a:pPr>
            <a:r>
              <a:rPr b="0" i="0" lang="en" sz="900" u="none" cap="none" strike="noStrike">
                <a:solidFill>
                  <a:srgbClr val="757070"/>
                </a:solidFill>
                <a:latin typeface="Lato"/>
                <a:ea typeface="Lato"/>
                <a:cs typeface="Lato"/>
                <a:sym typeface="Lato"/>
              </a:rPr>
              <a:t>Lorem Ipsum Dolor Site Amet Text Here lorem ipsum.</a:t>
            </a:r>
            <a:endParaRPr sz="1100"/>
          </a:p>
        </p:txBody>
      </p:sp>
      <p:pic>
        <p:nvPicPr>
          <p:cNvPr id="287" name="Shape 287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54985" y="1544233"/>
            <a:ext cx="1335517" cy="1335517"/>
          </a:xfrm>
          <a:prstGeom prst="diamond">
            <a:avLst/>
          </a:prstGeom>
          <a:noFill/>
          <a:ln>
            <a:noFill/>
          </a:ln>
        </p:spPr>
      </p:pic>
      <p:pic>
        <p:nvPicPr>
          <p:cNvPr id="288" name="Shape 288"/>
          <p:cNvPicPr preferRelativeResize="0"/>
          <p:nvPr>
            <p:ph idx="3" type="pic"/>
          </p:nvPr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921155" y="1544233"/>
            <a:ext cx="1335517" cy="1335517"/>
          </a:xfrm>
          <a:prstGeom prst="diamond">
            <a:avLst/>
          </a:prstGeom>
          <a:noFill/>
          <a:ln>
            <a:noFill/>
          </a:ln>
        </p:spPr>
      </p:pic>
      <p:pic>
        <p:nvPicPr>
          <p:cNvPr id="289" name="Shape 289"/>
          <p:cNvPicPr preferRelativeResize="0"/>
          <p:nvPr>
            <p:ph idx="4" type="pic"/>
          </p:nvPr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887325" y="1544233"/>
            <a:ext cx="1335517" cy="1335517"/>
          </a:xfrm>
          <a:prstGeom prst="diamond">
            <a:avLst/>
          </a:prstGeom>
          <a:noFill/>
          <a:ln>
            <a:noFill/>
          </a:ln>
        </p:spPr>
      </p:pic>
      <p:pic>
        <p:nvPicPr>
          <p:cNvPr id="290" name="Shape 290"/>
          <p:cNvPicPr preferRelativeResize="0"/>
          <p:nvPr>
            <p:ph idx="5" type="pic"/>
          </p:nvPr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6853495" y="1544233"/>
            <a:ext cx="1335517" cy="1335517"/>
          </a:xfrm>
          <a:prstGeom prst="diamond">
            <a:avLst/>
          </a:prstGeom>
          <a:noFill/>
          <a:ln>
            <a:noFill/>
          </a:ln>
        </p:spPr>
      </p:pic>
      <p:pic>
        <p:nvPicPr>
          <p:cNvPr id="291" name="Shape 291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7219789" y="4727159"/>
            <a:ext cx="716917" cy="354049"/>
          </a:xfrm>
          <a:prstGeom prst="rect">
            <a:avLst/>
          </a:prstGeom>
          <a:noFill/>
          <a:ln>
            <a:noFill/>
          </a:ln>
        </p:spPr>
      </p:pic>
      <p:sp>
        <p:nvSpPr>
          <p:cNvPr id="292" name="Shape 292"/>
          <p:cNvSpPr/>
          <p:nvPr/>
        </p:nvSpPr>
        <p:spPr>
          <a:xfrm>
            <a:off x="700012" y="3767975"/>
            <a:ext cx="1845600" cy="5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This letterhead design is meant to your project an simple image of professional and reliability. By using simple lorem alignments.</a:t>
            </a:r>
            <a:endParaRPr sz="1100"/>
          </a:p>
        </p:txBody>
      </p:sp>
      <p:sp>
        <p:nvSpPr>
          <p:cNvPr id="293" name="Shape 293"/>
          <p:cNvSpPr/>
          <p:nvPr/>
        </p:nvSpPr>
        <p:spPr>
          <a:xfrm>
            <a:off x="1486675" y="3264193"/>
            <a:ext cx="272138" cy="4564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4" name="Shape 294"/>
          <p:cNvSpPr txBox="1"/>
          <p:nvPr/>
        </p:nvSpPr>
        <p:spPr>
          <a:xfrm>
            <a:off x="658000" y="3340540"/>
            <a:ext cx="1929488" cy="42704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chemeClr val="accent2"/>
                </a:solidFill>
                <a:latin typeface="Montserrat"/>
                <a:ea typeface="Montserrat"/>
                <a:cs typeface="Montserrat"/>
                <a:sym typeface="Montserrat"/>
              </a:rPr>
              <a:t>ROSENA JR.</a:t>
            </a:r>
            <a:endParaRPr sz="11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accent2"/>
                </a:solidFill>
                <a:latin typeface="Montserrat"/>
                <a:ea typeface="Montserrat"/>
                <a:cs typeface="Montserrat"/>
                <a:sym typeface="Montserrat"/>
              </a:rPr>
              <a:t>Post Title</a:t>
            </a:r>
            <a:endParaRPr sz="1100"/>
          </a:p>
        </p:txBody>
      </p:sp>
      <p:sp>
        <p:nvSpPr>
          <p:cNvPr id="295" name="Shape 295"/>
          <p:cNvSpPr/>
          <p:nvPr/>
        </p:nvSpPr>
        <p:spPr>
          <a:xfrm>
            <a:off x="2666180" y="3767968"/>
            <a:ext cx="1845469" cy="5309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This letterhead design is meant to your project an simple image of professional and reliability. By using simple lorem alignments.</a:t>
            </a:r>
            <a:endParaRPr sz="1100"/>
          </a:p>
        </p:txBody>
      </p:sp>
      <p:sp>
        <p:nvSpPr>
          <p:cNvPr id="296" name="Shape 296"/>
          <p:cNvSpPr/>
          <p:nvPr/>
        </p:nvSpPr>
        <p:spPr>
          <a:xfrm>
            <a:off x="3452846" y="3264193"/>
            <a:ext cx="272138" cy="4564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7" name="Shape 297"/>
          <p:cNvSpPr txBox="1"/>
          <p:nvPr/>
        </p:nvSpPr>
        <p:spPr>
          <a:xfrm>
            <a:off x="2624171" y="3340540"/>
            <a:ext cx="1929488" cy="42704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chemeClr val="accent4"/>
                </a:solidFill>
                <a:latin typeface="Montserrat"/>
                <a:ea typeface="Montserrat"/>
                <a:cs typeface="Montserrat"/>
                <a:sym typeface="Montserrat"/>
              </a:rPr>
              <a:t>JOHN DEO</a:t>
            </a:r>
            <a:endParaRPr sz="11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accent4"/>
                </a:solidFill>
                <a:latin typeface="Montserrat"/>
                <a:ea typeface="Montserrat"/>
                <a:cs typeface="Montserrat"/>
                <a:sym typeface="Montserrat"/>
              </a:rPr>
              <a:t>Post Title</a:t>
            </a:r>
            <a:endParaRPr sz="1100"/>
          </a:p>
        </p:txBody>
      </p:sp>
      <p:sp>
        <p:nvSpPr>
          <p:cNvPr id="298" name="Shape 298"/>
          <p:cNvSpPr/>
          <p:nvPr/>
        </p:nvSpPr>
        <p:spPr>
          <a:xfrm>
            <a:off x="4632350" y="3767968"/>
            <a:ext cx="1845469" cy="5309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This letterhead design is meant to your project an simple image of professional and reliability. By using simple lorem alignments.</a:t>
            </a:r>
            <a:endParaRPr sz="1100"/>
          </a:p>
        </p:txBody>
      </p:sp>
      <p:sp>
        <p:nvSpPr>
          <p:cNvPr id="299" name="Shape 299"/>
          <p:cNvSpPr/>
          <p:nvPr/>
        </p:nvSpPr>
        <p:spPr>
          <a:xfrm>
            <a:off x="5419015" y="3264193"/>
            <a:ext cx="272138" cy="4564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0" name="Shape 300"/>
          <p:cNvSpPr txBox="1"/>
          <p:nvPr/>
        </p:nvSpPr>
        <p:spPr>
          <a:xfrm>
            <a:off x="4590340" y="3340540"/>
            <a:ext cx="1929488" cy="42704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chemeClr val="accent3"/>
                </a:solidFill>
                <a:latin typeface="Montserrat"/>
                <a:ea typeface="Montserrat"/>
                <a:cs typeface="Montserrat"/>
                <a:sym typeface="Montserrat"/>
              </a:rPr>
              <a:t>JAKIYA POPE</a:t>
            </a:r>
            <a:endParaRPr sz="11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accent3"/>
                </a:solidFill>
                <a:latin typeface="Montserrat"/>
                <a:ea typeface="Montserrat"/>
                <a:cs typeface="Montserrat"/>
                <a:sym typeface="Montserrat"/>
              </a:rPr>
              <a:t>Post Title</a:t>
            </a:r>
            <a:endParaRPr sz="1100"/>
          </a:p>
        </p:txBody>
      </p:sp>
      <p:sp>
        <p:nvSpPr>
          <p:cNvPr id="301" name="Shape 301"/>
          <p:cNvSpPr/>
          <p:nvPr/>
        </p:nvSpPr>
        <p:spPr>
          <a:xfrm>
            <a:off x="6598520" y="3767968"/>
            <a:ext cx="1845469" cy="5309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This letterhead design is meant to your project an simple image of professional and reliability. By using simple lorem alignments.</a:t>
            </a:r>
            <a:endParaRPr sz="1100"/>
          </a:p>
        </p:txBody>
      </p:sp>
      <p:sp>
        <p:nvSpPr>
          <p:cNvPr id="302" name="Shape 302"/>
          <p:cNvSpPr/>
          <p:nvPr/>
        </p:nvSpPr>
        <p:spPr>
          <a:xfrm>
            <a:off x="7385185" y="3264193"/>
            <a:ext cx="272138" cy="4564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3" name="Shape 303"/>
          <p:cNvSpPr txBox="1"/>
          <p:nvPr/>
        </p:nvSpPr>
        <p:spPr>
          <a:xfrm>
            <a:off x="6556510" y="3340540"/>
            <a:ext cx="1929488" cy="42704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chemeClr val="accent6"/>
                </a:solidFill>
                <a:latin typeface="Montserrat"/>
                <a:ea typeface="Montserrat"/>
                <a:cs typeface="Montserrat"/>
                <a:sym typeface="Montserrat"/>
              </a:rPr>
              <a:t>JAKIYA POPE</a:t>
            </a:r>
            <a:endParaRPr sz="11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accent6"/>
                </a:solidFill>
                <a:latin typeface="Montserrat"/>
                <a:ea typeface="Montserrat"/>
                <a:cs typeface="Montserrat"/>
                <a:sym typeface="Montserrat"/>
              </a:rPr>
              <a:t>Post Title</a:t>
            </a:r>
            <a:endParaRPr sz="1100"/>
          </a:p>
        </p:txBody>
      </p:sp>
      <p:sp>
        <p:nvSpPr>
          <p:cNvPr id="304" name="Shape 304"/>
          <p:cNvSpPr/>
          <p:nvPr/>
        </p:nvSpPr>
        <p:spPr>
          <a:xfrm>
            <a:off x="4260272" y="1039089"/>
            <a:ext cx="623455" cy="44381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08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Shape 309"/>
          <p:cNvSpPr/>
          <p:nvPr/>
        </p:nvSpPr>
        <p:spPr>
          <a:xfrm>
            <a:off x="0" y="4679065"/>
            <a:ext cx="9144000" cy="46443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0" name="Shape 310"/>
          <p:cNvSpPr/>
          <p:nvPr/>
        </p:nvSpPr>
        <p:spPr>
          <a:xfrm>
            <a:off x="8055980" y="4679065"/>
            <a:ext cx="468774" cy="46443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1" name="Shape 311"/>
          <p:cNvSpPr txBox="1"/>
          <p:nvPr>
            <p:ph idx="12" type="sldNum"/>
          </p:nvPr>
        </p:nvSpPr>
        <p:spPr>
          <a:xfrm>
            <a:off x="8064662" y="4767263"/>
            <a:ext cx="450688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1" i="0" lang="en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‹#›</a:t>
            </a:fld>
            <a:endParaRPr b="1" i="0" sz="800">
              <a:solidFill>
                <a:srgbClr val="FFFFFF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12" name="Shape 312"/>
          <p:cNvSpPr txBox="1"/>
          <p:nvPr>
            <p:ph idx="11" type="ftr"/>
          </p:nvPr>
        </p:nvSpPr>
        <p:spPr>
          <a:xfrm>
            <a:off x="638735" y="4790515"/>
            <a:ext cx="1630456" cy="231961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" sz="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www.website.com</a:t>
            </a:r>
            <a:endParaRPr b="1" i="0" sz="8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13" name="Shape 313"/>
          <p:cNvSpPr txBox="1"/>
          <p:nvPr>
            <p:ph idx="1" type="body"/>
          </p:nvPr>
        </p:nvSpPr>
        <p:spPr>
          <a:xfrm>
            <a:off x="628650" y="734269"/>
            <a:ext cx="7886700" cy="238005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57070"/>
              </a:buClr>
              <a:buSzPts val="900"/>
              <a:buFont typeface="Arial"/>
              <a:buNone/>
            </a:pPr>
            <a:r>
              <a:rPr b="0" i="0" lang="en" sz="900" u="none" cap="none" strike="noStrike">
                <a:solidFill>
                  <a:srgbClr val="757070"/>
                </a:solidFill>
                <a:latin typeface="Lato"/>
                <a:ea typeface="Lato"/>
                <a:cs typeface="Lato"/>
                <a:sym typeface="Lato"/>
              </a:rPr>
              <a:t>Lorem Ipsum Dolor Site Amet Text Here lorem ipsum.</a:t>
            </a:r>
            <a:endParaRPr sz="1100"/>
          </a:p>
        </p:txBody>
      </p:sp>
      <p:pic>
        <p:nvPicPr>
          <p:cNvPr id="314" name="Shape 3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219789" y="4727159"/>
            <a:ext cx="716917" cy="354049"/>
          </a:xfrm>
          <a:prstGeom prst="rect">
            <a:avLst/>
          </a:prstGeom>
          <a:noFill/>
          <a:ln>
            <a:noFill/>
          </a:ln>
        </p:spPr>
      </p:pic>
      <p:sp>
        <p:nvSpPr>
          <p:cNvPr id="315" name="Shape 315"/>
          <p:cNvSpPr/>
          <p:nvPr/>
        </p:nvSpPr>
        <p:spPr>
          <a:xfrm>
            <a:off x="1853513" y="3127663"/>
            <a:ext cx="1729946" cy="137521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6" name="Shape 316"/>
          <p:cNvSpPr/>
          <p:nvPr/>
        </p:nvSpPr>
        <p:spPr>
          <a:xfrm>
            <a:off x="5560540" y="3127663"/>
            <a:ext cx="1729946" cy="137521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7" name="Shape 317"/>
          <p:cNvSpPr/>
          <p:nvPr/>
        </p:nvSpPr>
        <p:spPr>
          <a:xfrm>
            <a:off x="3823855" y="2077727"/>
            <a:ext cx="715511" cy="715511"/>
          </a:xfrm>
          <a:prstGeom prst="teardrop">
            <a:avLst>
              <a:gd fmla="val 100000" name="adj"/>
            </a:avLst>
          </a:prstGeom>
          <a:solidFill>
            <a:schemeClr val="accent6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8" name="Shape 318"/>
          <p:cNvSpPr/>
          <p:nvPr/>
        </p:nvSpPr>
        <p:spPr>
          <a:xfrm rot="-5400000">
            <a:off x="4604636" y="2077727"/>
            <a:ext cx="715511" cy="715511"/>
          </a:xfrm>
          <a:prstGeom prst="teardrop">
            <a:avLst>
              <a:gd fmla="val 100000" name="adj"/>
            </a:avLst>
          </a:prstGeom>
          <a:solidFill>
            <a:schemeClr val="accent3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9" name="Shape 319"/>
          <p:cNvSpPr/>
          <p:nvPr/>
        </p:nvSpPr>
        <p:spPr>
          <a:xfrm rot="10800000">
            <a:off x="4604635" y="1308086"/>
            <a:ext cx="715511" cy="715511"/>
          </a:xfrm>
          <a:prstGeom prst="teardrop">
            <a:avLst>
              <a:gd fmla="val 100000" name="adj"/>
            </a:avLst>
          </a:prstGeom>
          <a:solidFill>
            <a:schemeClr val="accent4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0" name="Shape 320"/>
          <p:cNvSpPr/>
          <p:nvPr/>
        </p:nvSpPr>
        <p:spPr>
          <a:xfrm rot="5400000">
            <a:off x="3823856" y="1308086"/>
            <a:ext cx="715511" cy="715511"/>
          </a:xfrm>
          <a:prstGeom prst="teardrop">
            <a:avLst>
              <a:gd fmla="val 100000" name="adj"/>
            </a:avLst>
          </a:prstGeom>
          <a:solidFill>
            <a:schemeClr val="accent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1" name="Shape 321"/>
          <p:cNvSpPr/>
          <p:nvPr/>
        </p:nvSpPr>
        <p:spPr>
          <a:xfrm>
            <a:off x="1074304" y="1620538"/>
            <a:ext cx="2575536" cy="35904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This letterhead design is meant to your project simple image of professional and reliability. By</a:t>
            </a:r>
            <a:endParaRPr sz="1100"/>
          </a:p>
        </p:txBody>
      </p:sp>
      <p:sp>
        <p:nvSpPr>
          <p:cNvPr id="322" name="Shape 322"/>
          <p:cNvSpPr/>
          <p:nvPr/>
        </p:nvSpPr>
        <p:spPr>
          <a:xfrm>
            <a:off x="5490225" y="1620538"/>
            <a:ext cx="2575536" cy="35904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This letterhead design is meant to your project simple image of professional and reliability. By</a:t>
            </a:r>
            <a:endParaRPr sz="1100"/>
          </a:p>
        </p:txBody>
      </p:sp>
      <p:sp>
        <p:nvSpPr>
          <p:cNvPr id="323" name="Shape 323"/>
          <p:cNvSpPr/>
          <p:nvPr/>
        </p:nvSpPr>
        <p:spPr>
          <a:xfrm>
            <a:off x="5490225" y="2383556"/>
            <a:ext cx="2575536" cy="35904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This letterhead design is meant to your project simple image of professional and reliability. By</a:t>
            </a:r>
            <a:endParaRPr sz="1100"/>
          </a:p>
        </p:txBody>
      </p:sp>
      <p:sp>
        <p:nvSpPr>
          <p:cNvPr id="324" name="Shape 324"/>
          <p:cNvSpPr/>
          <p:nvPr/>
        </p:nvSpPr>
        <p:spPr>
          <a:xfrm>
            <a:off x="1074304" y="2383556"/>
            <a:ext cx="2575536" cy="35904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This letterhead design is meant to your project simple image of professional and reliability. By</a:t>
            </a:r>
            <a:endParaRPr sz="1100"/>
          </a:p>
        </p:txBody>
      </p:sp>
      <p:sp>
        <p:nvSpPr>
          <p:cNvPr id="325" name="Shape 325"/>
          <p:cNvSpPr/>
          <p:nvPr/>
        </p:nvSpPr>
        <p:spPr>
          <a:xfrm>
            <a:off x="1853438" y="3733325"/>
            <a:ext cx="1730100" cy="4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This letterhead design is meant to project simple image professional reliability. By using simple power</a:t>
            </a:r>
            <a:endParaRPr sz="1100"/>
          </a:p>
        </p:txBody>
      </p:sp>
      <p:sp>
        <p:nvSpPr>
          <p:cNvPr id="326" name="Shape 326"/>
          <p:cNvSpPr txBox="1"/>
          <p:nvPr/>
        </p:nvSpPr>
        <p:spPr>
          <a:xfrm>
            <a:off x="1862512" y="3481725"/>
            <a:ext cx="17301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Social Media Work</a:t>
            </a:r>
            <a:endParaRPr sz="1100"/>
          </a:p>
        </p:txBody>
      </p:sp>
      <p:sp>
        <p:nvSpPr>
          <p:cNvPr id="327" name="Shape 327"/>
          <p:cNvSpPr/>
          <p:nvPr/>
        </p:nvSpPr>
        <p:spPr>
          <a:xfrm>
            <a:off x="5560550" y="3733325"/>
            <a:ext cx="1729800" cy="4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This letterhead design is meant to project simple image professional reliability. By using simple power</a:t>
            </a:r>
            <a:endParaRPr sz="1100"/>
          </a:p>
        </p:txBody>
      </p:sp>
      <p:sp>
        <p:nvSpPr>
          <p:cNvPr id="328" name="Shape 328"/>
          <p:cNvSpPr txBox="1"/>
          <p:nvPr/>
        </p:nvSpPr>
        <p:spPr>
          <a:xfrm>
            <a:off x="5578599" y="3481725"/>
            <a:ext cx="17118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Social Media Work</a:t>
            </a:r>
            <a:endParaRPr sz="1100"/>
          </a:p>
        </p:txBody>
      </p:sp>
      <p:sp>
        <p:nvSpPr>
          <p:cNvPr id="329" name="Shape 329"/>
          <p:cNvSpPr/>
          <p:nvPr/>
        </p:nvSpPr>
        <p:spPr>
          <a:xfrm>
            <a:off x="4023820" y="1537829"/>
            <a:ext cx="315582" cy="256025"/>
          </a:xfrm>
          <a:custGeom>
            <a:pathLst>
              <a:path extrusionOk="0" h="120000" w="120000">
                <a:moveTo>
                  <a:pt x="118669" y="1634"/>
                </a:moveTo>
                <a:cubicBezTo>
                  <a:pt x="117605" y="653"/>
                  <a:pt x="116541" y="0"/>
                  <a:pt x="115476" y="0"/>
                </a:cubicBezTo>
                <a:cubicBezTo>
                  <a:pt x="44434" y="0"/>
                  <a:pt x="44434" y="0"/>
                  <a:pt x="44434" y="0"/>
                </a:cubicBezTo>
                <a:cubicBezTo>
                  <a:pt x="43104" y="0"/>
                  <a:pt x="42039" y="653"/>
                  <a:pt x="41241" y="1634"/>
                </a:cubicBezTo>
                <a:cubicBezTo>
                  <a:pt x="40443" y="2615"/>
                  <a:pt x="39911" y="3923"/>
                  <a:pt x="39911" y="5558"/>
                </a:cubicBezTo>
                <a:cubicBezTo>
                  <a:pt x="39911" y="21907"/>
                  <a:pt x="39911" y="21907"/>
                  <a:pt x="39911" y="21907"/>
                </a:cubicBezTo>
                <a:cubicBezTo>
                  <a:pt x="28736" y="21907"/>
                  <a:pt x="28736" y="21907"/>
                  <a:pt x="28736" y="21907"/>
                </a:cubicBezTo>
                <a:cubicBezTo>
                  <a:pt x="27671" y="21907"/>
                  <a:pt x="26341" y="22234"/>
                  <a:pt x="24745" y="22888"/>
                </a:cubicBezTo>
                <a:cubicBezTo>
                  <a:pt x="23414" y="23542"/>
                  <a:pt x="22084" y="24523"/>
                  <a:pt x="21286" y="25504"/>
                </a:cubicBezTo>
                <a:cubicBezTo>
                  <a:pt x="7450" y="42506"/>
                  <a:pt x="7450" y="42506"/>
                  <a:pt x="7450" y="42506"/>
                </a:cubicBezTo>
                <a:cubicBezTo>
                  <a:pt x="6917" y="43160"/>
                  <a:pt x="6385" y="44141"/>
                  <a:pt x="6119" y="45122"/>
                </a:cubicBezTo>
                <a:cubicBezTo>
                  <a:pt x="5587" y="46103"/>
                  <a:pt x="5321" y="47084"/>
                  <a:pt x="5055" y="47738"/>
                </a:cubicBezTo>
                <a:cubicBezTo>
                  <a:pt x="4789" y="48392"/>
                  <a:pt x="4789" y="49373"/>
                  <a:pt x="4523" y="51008"/>
                </a:cubicBezTo>
                <a:cubicBezTo>
                  <a:pt x="4523" y="52316"/>
                  <a:pt x="4523" y="53297"/>
                  <a:pt x="4523" y="53950"/>
                </a:cubicBezTo>
                <a:cubicBezTo>
                  <a:pt x="4257" y="54277"/>
                  <a:pt x="4257" y="55585"/>
                  <a:pt x="4523" y="56893"/>
                </a:cubicBezTo>
                <a:cubicBezTo>
                  <a:pt x="4523" y="58528"/>
                  <a:pt x="4523" y="59509"/>
                  <a:pt x="4523" y="60163"/>
                </a:cubicBezTo>
                <a:cubicBezTo>
                  <a:pt x="4523" y="87302"/>
                  <a:pt x="4523" y="87302"/>
                  <a:pt x="4523" y="87302"/>
                </a:cubicBezTo>
                <a:cubicBezTo>
                  <a:pt x="3192" y="87302"/>
                  <a:pt x="2128" y="87956"/>
                  <a:pt x="1330" y="88937"/>
                </a:cubicBezTo>
                <a:cubicBezTo>
                  <a:pt x="532" y="89918"/>
                  <a:pt x="0" y="91226"/>
                  <a:pt x="0" y="92861"/>
                </a:cubicBezTo>
                <a:cubicBezTo>
                  <a:pt x="0" y="93514"/>
                  <a:pt x="0" y="94495"/>
                  <a:pt x="266" y="95149"/>
                </a:cubicBezTo>
                <a:cubicBezTo>
                  <a:pt x="532" y="95803"/>
                  <a:pt x="798" y="96130"/>
                  <a:pt x="1330" y="96457"/>
                </a:cubicBezTo>
                <a:cubicBezTo>
                  <a:pt x="1596" y="97111"/>
                  <a:pt x="2128" y="97438"/>
                  <a:pt x="2394" y="97438"/>
                </a:cubicBezTo>
                <a:cubicBezTo>
                  <a:pt x="2660" y="97765"/>
                  <a:pt x="3192" y="98092"/>
                  <a:pt x="3991" y="98092"/>
                </a:cubicBezTo>
                <a:cubicBezTo>
                  <a:pt x="4789" y="98092"/>
                  <a:pt x="5321" y="98092"/>
                  <a:pt x="5587" y="98092"/>
                </a:cubicBezTo>
                <a:cubicBezTo>
                  <a:pt x="5853" y="98419"/>
                  <a:pt x="6385" y="98419"/>
                  <a:pt x="7450" y="98092"/>
                </a:cubicBezTo>
                <a:cubicBezTo>
                  <a:pt x="8248" y="98092"/>
                  <a:pt x="8780" y="98092"/>
                  <a:pt x="8780" y="98092"/>
                </a:cubicBezTo>
                <a:cubicBezTo>
                  <a:pt x="13303" y="98092"/>
                  <a:pt x="13303" y="98092"/>
                  <a:pt x="13303" y="98092"/>
                </a:cubicBezTo>
                <a:cubicBezTo>
                  <a:pt x="13303" y="104305"/>
                  <a:pt x="15166" y="109209"/>
                  <a:pt x="18625" y="113787"/>
                </a:cubicBezTo>
                <a:cubicBezTo>
                  <a:pt x="22084" y="118038"/>
                  <a:pt x="26075" y="120000"/>
                  <a:pt x="31130" y="120000"/>
                </a:cubicBezTo>
                <a:cubicBezTo>
                  <a:pt x="35920" y="120000"/>
                  <a:pt x="40177" y="118038"/>
                  <a:pt x="43636" y="113787"/>
                </a:cubicBezTo>
                <a:cubicBezTo>
                  <a:pt x="47095" y="109209"/>
                  <a:pt x="48957" y="104305"/>
                  <a:pt x="48957" y="98092"/>
                </a:cubicBezTo>
                <a:cubicBezTo>
                  <a:pt x="75565" y="98092"/>
                  <a:pt x="75565" y="98092"/>
                  <a:pt x="75565" y="98092"/>
                </a:cubicBezTo>
                <a:cubicBezTo>
                  <a:pt x="75565" y="104305"/>
                  <a:pt x="77161" y="109209"/>
                  <a:pt x="80620" y="113787"/>
                </a:cubicBezTo>
                <a:cubicBezTo>
                  <a:pt x="84079" y="118038"/>
                  <a:pt x="88337" y="120000"/>
                  <a:pt x="93126" y="120000"/>
                </a:cubicBezTo>
                <a:cubicBezTo>
                  <a:pt x="98181" y="120000"/>
                  <a:pt x="102439" y="118038"/>
                  <a:pt x="105898" y="113787"/>
                </a:cubicBezTo>
                <a:cubicBezTo>
                  <a:pt x="109356" y="109209"/>
                  <a:pt x="110953" y="104305"/>
                  <a:pt x="110953" y="98092"/>
                </a:cubicBezTo>
                <a:cubicBezTo>
                  <a:pt x="111219" y="98092"/>
                  <a:pt x="111751" y="98092"/>
                  <a:pt x="112549" y="98092"/>
                </a:cubicBezTo>
                <a:cubicBezTo>
                  <a:pt x="113348" y="98419"/>
                  <a:pt x="114146" y="98419"/>
                  <a:pt x="114412" y="98092"/>
                </a:cubicBezTo>
                <a:cubicBezTo>
                  <a:pt x="114678" y="98092"/>
                  <a:pt x="115210" y="98092"/>
                  <a:pt x="116008" y="98092"/>
                </a:cubicBezTo>
                <a:cubicBezTo>
                  <a:pt x="116541" y="98092"/>
                  <a:pt x="117073" y="97765"/>
                  <a:pt x="117605" y="97438"/>
                </a:cubicBezTo>
                <a:cubicBezTo>
                  <a:pt x="117871" y="97438"/>
                  <a:pt x="118137" y="97111"/>
                  <a:pt x="118669" y="96457"/>
                </a:cubicBezTo>
                <a:cubicBezTo>
                  <a:pt x="119201" y="96130"/>
                  <a:pt x="119467" y="95803"/>
                  <a:pt x="119467" y="95149"/>
                </a:cubicBezTo>
                <a:cubicBezTo>
                  <a:pt x="119733" y="94495"/>
                  <a:pt x="120000" y="93514"/>
                  <a:pt x="120000" y="92861"/>
                </a:cubicBezTo>
                <a:cubicBezTo>
                  <a:pt x="120000" y="5558"/>
                  <a:pt x="120000" y="5558"/>
                  <a:pt x="120000" y="5558"/>
                </a:cubicBezTo>
                <a:cubicBezTo>
                  <a:pt x="120000" y="3923"/>
                  <a:pt x="119467" y="2615"/>
                  <a:pt x="118669" y="1634"/>
                </a:cubicBezTo>
                <a:close/>
                <a:moveTo>
                  <a:pt x="37250" y="105940"/>
                </a:moveTo>
                <a:cubicBezTo>
                  <a:pt x="35654" y="107901"/>
                  <a:pt x="33525" y="109209"/>
                  <a:pt x="31130" y="109209"/>
                </a:cubicBezTo>
                <a:cubicBezTo>
                  <a:pt x="28736" y="109209"/>
                  <a:pt x="26607" y="107901"/>
                  <a:pt x="24745" y="105940"/>
                </a:cubicBezTo>
                <a:cubicBezTo>
                  <a:pt x="23148" y="103651"/>
                  <a:pt x="22084" y="101035"/>
                  <a:pt x="22084" y="98092"/>
                </a:cubicBezTo>
                <a:cubicBezTo>
                  <a:pt x="22084" y="95149"/>
                  <a:pt x="23148" y="92534"/>
                  <a:pt x="24745" y="90572"/>
                </a:cubicBezTo>
                <a:cubicBezTo>
                  <a:pt x="26607" y="88283"/>
                  <a:pt x="28736" y="87302"/>
                  <a:pt x="31130" y="87302"/>
                </a:cubicBezTo>
                <a:cubicBezTo>
                  <a:pt x="33525" y="87302"/>
                  <a:pt x="35654" y="88283"/>
                  <a:pt x="37250" y="90572"/>
                </a:cubicBezTo>
                <a:cubicBezTo>
                  <a:pt x="39113" y="92534"/>
                  <a:pt x="39911" y="95149"/>
                  <a:pt x="39911" y="98092"/>
                </a:cubicBezTo>
                <a:cubicBezTo>
                  <a:pt x="39911" y="101035"/>
                  <a:pt x="39113" y="103651"/>
                  <a:pt x="37250" y="105940"/>
                </a:cubicBezTo>
                <a:close/>
                <a:moveTo>
                  <a:pt x="39911" y="54604"/>
                </a:moveTo>
                <a:cubicBezTo>
                  <a:pt x="13303" y="54604"/>
                  <a:pt x="13303" y="54604"/>
                  <a:pt x="13303" y="54604"/>
                </a:cubicBezTo>
                <a:cubicBezTo>
                  <a:pt x="13303" y="51989"/>
                  <a:pt x="13303" y="51989"/>
                  <a:pt x="13303" y="51989"/>
                </a:cubicBezTo>
                <a:cubicBezTo>
                  <a:pt x="13303" y="51335"/>
                  <a:pt x="13569" y="50681"/>
                  <a:pt x="13835" y="50027"/>
                </a:cubicBezTo>
                <a:cubicBezTo>
                  <a:pt x="27405" y="33351"/>
                  <a:pt x="27405" y="33351"/>
                  <a:pt x="27405" y="33351"/>
                </a:cubicBezTo>
                <a:cubicBezTo>
                  <a:pt x="27937" y="33024"/>
                  <a:pt x="28470" y="32697"/>
                  <a:pt x="29002" y="32697"/>
                </a:cubicBezTo>
                <a:cubicBezTo>
                  <a:pt x="39911" y="32697"/>
                  <a:pt x="39911" y="32697"/>
                  <a:pt x="39911" y="32697"/>
                </a:cubicBezTo>
                <a:lnTo>
                  <a:pt x="39911" y="54604"/>
                </a:lnTo>
                <a:close/>
                <a:moveTo>
                  <a:pt x="99512" y="105940"/>
                </a:moveTo>
                <a:cubicBezTo>
                  <a:pt x="97649" y="107901"/>
                  <a:pt x="95521" y="109209"/>
                  <a:pt x="93126" y="109209"/>
                </a:cubicBezTo>
                <a:cubicBezTo>
                  <a:pt x="90731" y="109209"/>
                  <a:pt x="88869" y="107901"/>
                  <a:pt x="87006" y="105940"/>
                </a:cubicBezTo>
                <a:cubicBezTo>
                  <a:pt x="85144" y="103651"/>
                  <a:pt x="84345" y="101035"/>
                  <a:pt x="84345" y="98092"/>
                </a:cubicBezTo>
                <a:cubicBezTo>
                  <a:pt x="84345" y="95149"/>
                  <a:pt x="85144" y="92534"/>
                  <a:pt x="87006" y="90572"/>
                </a:cubicBezTo>
                <a:cubicBezTo>
                  <a:pt x="88869" y="88283"/>
                  <a:pt x="90731" y="87302"/>
                  <a:pt x="93126" y="87302"/>
                </a:cubicBezTo>
                <a:cubicBezTo>
                  <a:pt x="95521" y="87302"/>
                  <a:pt x="97649" y="88283"/>
                  <a:pt x="99512" y="90572"/>
                </a:cubicBezTo>
                <a:cubicBezTo>
                  <a:pt x="101108" y="92534"/>
                  <a:pt x="102172" y="95149"/>
                  <a:pt x="102172" y="98092"/>
                </a:cubicBezTo>
                <a:cubicBezTo>
                  <a:pt x="102172" y="101035"/>
                  <a:pt x="101108" y="103651"/>
                  <a:pt x="99512" y="105940"/>
                </a:cubicBezTo>
                <a:close/>
                <a:moveTo>
                  <a:pt x="99512" y="105940"/>
                </a:moveTo>
                <a:cubicBezTo>
                  <a:pt x="99512" y="105940"/>
                  <a:pt x="99512" y="105940"/>
                  <a:pt x="99512" y="105940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0" name="Shape 330"/>
          <p:cNvSpPr/>
          <p:nvPr/>
        </p:nvSpPr>
        <p:spPr>
          <a:xfrm>
            <a:off x="4050889" y="2294309"/>
            <a:ext cx="261444" cy="282346"/>
          </a:xfrm>
          <a:custGeom>
            <a:pathLst>
              <a:path extrusionOk="0" h="120000" w="120000">
                <a:moveTo>
                  <a:pt x="117900" y="1935"/>
                </a:moveTo>
                <a:cubicBezTo>
                  <a:pt x="116400" y="552"/>
                  <a:pt x="114600" y="0"/>
                  <a:pt x="112500" y="0"/>
                </a:cubicBezTo>
                <a:cubicBezTo>
                  <a:pt x="111900" y="0"/>
                  <a:pt x="111000" y="0"/>
                  <a:pt x="110400" y="276"/>
                </a:cubicBezTo>
                <a:cubicBezTo>
                  <a:pt x="45300" y="18801"/>
                  <a:pt x="45300" y="18801"/>
                  <a:pt x="45300" y="18801"/>
                </a:cubicBezTo>
                <a:cubicBezTo>
                  <a:pt x="43800" y="19354"/>
                  <a:pt x="42600" y="20184"/>
                  <a:pt x="41400" y="21290"/>
                </a:cubicBezTo>
                <a:cubicBezTo>
                  <a:pt x="40500" y="22396"/>
                  <a:pt x="39900" y="23778"/>
                  <a:pt x="39900" y="25437"/>
                </a:cubicBezTo>
                <a:cubicBezTo>
                  <a:pt x="39900" y="95115"/>
                  <a:pt x="39900" y="95115"/>
                  <a:pt x="39900" y="95115"/>
                </a:cubicBezTo>
                <a:cubicBezTo>
                  <a:pt x="35400" y="93179"/>
                  <a:pt x="30600" y="92350"/>
                  <a:pt x="24900" y="92350"/>
                </a:cubicBezTo>
                <a:cubicBezTo>
                  <a:pt x="22800" y="92350"/>
                  <a:pt x="20100" y="92626"/>
                  <a:pt x="17400" y="92903"/>
                </a:cubicBezTo>
                <a:cubicBezTo>
                  <a:pt x="14700" y="93456"/>
                  <a:pt x="12000" y="94285"/>
                  <a:pt x="9300" y="95391"/>
                </a:cubicBezTo>
                <a:cubicBezTo>
                  <a:pt x="6600" y="96497"/>
                  <a:pt x="4500" y="97880"/>
                  <a:pt x="2700" y="99815"/>
                </a:cubicBezTo>
                <a:cubicBezTo>
                  <a:pt x="900" y="101474"/>
                  <a:pt x="0" y="103686"/>
                  <a:pt x="0" y="106175"/>
                </a:cubicBezTo>
                <a:cubicBezTo>
                  <a:pt x="0" y="108387"/>
                  <a:pt x="900" y="110599"/>
                  <a:pt x="2700" y="112534"/>
                </a:cubicBezTo>
                <a:cubicBezTo>
                  <a:pt x="4500" y="114470"/>
                  <a:pt x="6600" y="115852"/>
                  <a:pt x="9300" y="116958"/>
                </a:cubicBezTo>
                <a:cubicBezTo>
                  <a:pt x="12000" y="117788"/>
                  <a:pt x="14700" y="118617"/>
                  <a:pt x="17400" y="119170"/>
                </a:cubicBezTo>
                <a:cubicBezTo>
                  <a:pt x="20100" y="119723"/>
                  <a:pt x="22800" y="120000"/>
                  <a:pt x="24900" y="120000"/>
                </a:cubicBezTo>
                <a:cubicBezTo>
                  <a:pt x="27300" y="120000"/>
                  <a:pt x="30000" y="119723"/>
                  <a:pt x="32700" y="119170"/>
                </a:cubicBezTo>
                <a:cubicBezTo>
                  <a:pt x="35400" y="118617"/>
                  <a:pt x="38100" y="117788"/>
                  <a:pt x="40800" y="116958"/>
                </a:cubicBezTo>
                <a:cubicBezTo>
                  <a:pt x="43500" y="115852"/>
                  <a:pt x="45600" y="114470"/>
                  <a:pt x="47400" y="112534"/>
                </a:cubicBezTo>
                <a:cubicBezTo>
                  <a:pt x="49200" y="110599"/>
                  <a:pt x="50100" y="108387"/>
                  <a:pt x="50100" y="106175"/>
                </a:cubicBezTo>
                <a:cubicBezTo>
                  <a:pt x="50100" y="55023"/>
                  <a:pt x="50100" y="55023"/>
                  <a:pt x="50100" y="55023"/>
                </a:cubicBezTo>
                <a:cubicBezTo>
                  <a:pt x="110100" y="37880"/>
                  <a:pt x="110100" y="37880"/>
                  <a:pt x="110100" y="37880"/>
                </a:cubicBezTo>
                <a:cubicBezTo>
                  <a:pt x="110100" y="76589"/>
                  <a:pt x="110100" y="76589"/>
                  <a:pt x="110100" y="76589"/>
                </a:cubicBezTo>
                <a:cubicBezTo>
                  <a:pt x="105600" y="74654"/>
                  <a:pt x="100500" y="73824"/>
                  <a:pt x="95100" y="73824"/>
                </a:cubicBezTo>
                <a:cubicBezTo>
                  <a:pt x="92700" y="73824"/>
                  <a:pt x="90300" y="74101"/>
                  <a:pt x="87600" y="74654"/>
                </a:cubicBezTo>
                <a:cubicBezTo>
                  <a:pt x="84900" y="75207"/>
                  <a:pt x="82200" y="75760"/>
                  <a:pt x="79500" y="76866"/>
                </a:cubicBezTo>
                <a:cubicBezTo>
                  <a:pt x="76800" y="77972"/>
                  <a:pt x="74400" y="79354"/>
                  <a:pt x="72600" y="81290"/>
                </a:cubicBezTo>
                <a:cubicBezTo>
                  <a:pt x="71100" y="83225"/>
                  <a:pt x="70200" y="85161"/>
                  <a:pt x="70200" y="87649"/>
                </a:cubicBezTo>
                <a:cubicBezTo>
                  <a:pt x="70200" y="90138"/>
                  <a:pt x="71100" y="92073"/>
                  <a:pt x="72600" y="94009"/>
                </a:cubicBezTo>
                <a:cubicBezTo>
                  <a:pt x="74400" y="95944"/>
                  <a:pt x="76800" y="97327"/>
                  <a:pt x="79500" y="98433"/>
                </a:cubicBezTo>
                <a:cubicBezTo>
                  <a:pt x="82200" y="99539"/>
                  <a:pt x="84900" y="100368"/>
                  <a:pt x="87600" y="100645"/>
                </a:cubicBezTo>
                <a:cubicBezTo>
                  <a:pt x="90300" y="101198"/>
                  <a:pt x="92700" y="101474"/>
                  <a:pt x="95100" y="101474"/>
                </a:cubicBezTo>
                <a:cubicBezTo>
                  <a:pt x="97500" y="101474"/>
                  <a:pt x="99900" y="101198"/>
                  <a:pt x="102600" y="100645"/>
                </a:cubicBezTo>
                <a:cubicBezTo>
                  <a:pt x="105300" y="100368"/>
                  <a:pt x="108000" y="99539"/>
                  <a:pt x="110700" y="98433"/>
                </a:cubicBezTo>
                <a:cubicBezTo>
                  <a:pt x="113400" y="97327"/>
                  <a:pt x="115800" y="95944"/>
                  <a:pt x="117600" y="94009"/>
                </a:cubicBezTo>
                <a:cubicBezTo>
                  <a:pt x="119400" y="92073"/>
                  <a:pt x="120000" y="90138"/>
                  <a:pt x="120000" y="87649"/>
                </a:cubicBezTo>
                <a:cubicBezTo>
                  <a:pt x="120000" y="6912"/>
                  <a:pt x="120000" y="6912"/>
                  <a:pt x="120000" y="6912"/>
                </a:cubicBezTo>
                <a:cubicBezTo>
                  <a:pt x="120000" y="4976"/>
                  <a:pt x="119400" y="3317"/>
                  <a:pt x="117900" y="1935"/>
                </a:cubicBezTo>
                <a:close/>
                <a:moveTo>
                  <a:pt x="117900" y="1935"/>
                </a:moveTo>
                <a:cubicBezTo>
                  <a:pt x="117900" y="1935"/>
                  <a:pt x="117900" y="1935"/>
                  <a:pt x="117900" y="1935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31" name="Shape 331"/>
          <p:cNvGrpSpPr/>
          <p:nvPr/>
        </p:nvGrpSpPr>
        <p:grpSpPr>
          <a:xfrm>
            <a:off x="4832400" y="2294790"/>
            <a:ext cx="259983" cy="281385"/>
            <a:chOff x="-698500" y="-1852613"/>
            <a:chExt cx="1446213" cy="1565275"/>
          </a:xfrm>
        </p:grpSpPr>
        <p:sp>
          <p:nvSpPr>
            <p:cNvPr id="332" name="Shape 332"/>
            <p:cNvSpPr/>
            <p:nvPr/>
          </p:nvSpPr>
          <p:spPr>
            <a:xfrm>
              <a:off x="-93662" y="-1852613"/>
              <a:ext cx="241300" cy="844550"/>
            </a:xfrm>
            <a:custGeom>
              <a:pathLst>
                <a:path extrusionOk="0" h="120000" w="120000">
                  <a:moveTo>
                    <a:pt x="59104" y="120000"/>
                  </a:moveTo>
                  <a:cubicBezTo>
                    <a:pt x="75223" y="120000"/>
                    <a:pt x="89552" y="117948"/>
                    <a:pt x="102089" y="114871"/>
                  </a:cubicBezTo>
                  <a:cubicBezTo>
                    <a:pt x="112835" y="111282"/>
                    <a:pt x="120000" y="107179"/>
                    <a:pt x="120000" y="102564"/>
                  </a:cubicBezTo>
                  <a:cubicBezTo>
                    <a:pt x="120000" y="16923"/>
                    <a:pt x="120000" y="16923"/>
                    <a:pt x="120000" y="16923"/>
                  </a:cubicBezTo>
                  <a:cubicBezTo>
                    <a:pt x="120000" y="12307"/>
                    <a:pt x="112835" y="8717"/>
                    <a:pt x="102089" y="5128"/>
                  </a:cubicBezTo>
                  <a:cubicBezTo>
                    <a:pt x="89552" y="1538"/>
                    <a:pt x="75223" y="0"/>
                    <a:pt x="59104" y="0"/>
                  </a:cubicBezTo>
                  <a:cubicBezTo>
                    <a:pt x="42985" y="0"/>
                    <a:pt x="28656" y="1538"/>
                    <a:pt x="17910" y="5128"/>
                  </a:cubicBezTo>
                  <a:cubicBezTo>
                    <a:pt x="5373" y="8717"/>
                    <a:pt x="0" y="12307"/>
                    <a:pt x="0" y="16923"/>
                  </a:cubicBezTo>
                  <a:cubicBezTo>
                    <a:pt x="0" y="102564"/>
                    <a:pt x="0" y="102564"/>
                    <a:pt x="0" y="102564"/>
                  </a:cubicBezTo>
                  <a:cubicBezTo>
                    <a:pt x="0" y="107179"/>
                    <a:pt x="5373" y="111282"/>
                    <a:pt x="17910" y="114871"/>
                  </a:cubicBezTo>
                  <a:cubicBezTo>
                    <a:pt x="28656" y="117948"/>
                    <a:pt x="42985" y="120000"/>
                    <a:pt x="59104" y="120000"/>
                  </a:cubicBezTo>
                  <a:close/>
                  <a:moveTo>
                    <a:pt x="59104" y="120000"/>
                  </a:moveTo>
                  <a:cubicBezTo>
                    <a:pt x="59104" y="120000"/>
                    <a:pt x="59104" y="120000"/>
                    <a:pt x="59104" y="12000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3" name="Shape 333"/>
            <p:cNvSpPr/>
            <p:nvPr/>
          </p:nvSpPr>
          <p:spPr>
            <a:xfrm>
              <a:off x="-698500" y="-1614488"/>
              <a:ext cx="1446213" cy="1327150"/>
            </a:xfrm>
            <a:custGeom>
              <a:pathLst>
                <a:path extrusionOk="0" h="120000" w="120000">
                  <a:moveTo>
                    <a:pt x="113700" y="25434"/>
                  </a:moveTo>
                  <a:cubicBezTo>
                    <a:pt x="109500" y="16304"/>
                    <a:pt x="103800" y="8804"/>
                    <a:pt x="96000" y="2608"/>
                  </a:cubicBezTo>
                  <a:cubicBezTo>
                    <a:pt x="93900" y="652"/>
                    <a:pt x="91500" y="0"/>
                    <a:pt x="88800" y="326"/>
                  </a:cubicBezTo>
                  <a:cubicBezTo>
                    <a:pt x="85800" y="652"/>
                    <a:pt x="83700" y="2282"/>
                    <a:pt x="82200" y="4565"/>
                  </a:cubicBezTo>
                  <a:cubicBezTo>
                    <a:pt x="80400" y="7173"/>
                    <a:pt x="79800" y="9782"/>
                    <a:pt x="80100" y="12717"/>
                  </a:cubicBezTo>
                  <a:cubicBezTo>
                    <a:pt x="80700" y="15652"/>
                    <a:pt x="81900" y="17934"/>
                    <a:pt x="84000" y="19891"/>
                  </a:cubicBezTo>
                  <a:cubicBezTo>
                    <a:pt x="89100" y="24130"/>
                    <a:pt x="93000" y="29347"/>
                    <a:pt x="96000" y="35217"/>
                  </a:cubicBezTo>
                  <a:cubicBezTo>
                    <a:pt x="98700" y="41413"/>
                    <a:pt x="100200" y="47934"/>
                    <a:pt x="100200" y="54782"/>
                  </a:cubicBezTo>
                  <a:cubicBezTo>
                    <a:pt x="100200" y="60652"/>
                    <a:pt x="99000" y="66195"/>
                    <a:pt x="96900" y="71413"/>
                  </a:cubicBezTo>
                  <a:cubicBezTo>
                    <a:pt x="94800" y="76956"/>
                    <a:pt x="92100" y="81521"/>
                    <a:pt x="88500" y="85434"/>
                  </a:cubicBezTo>
                  <a:cubicBezTo>
                    <a:pt x="84900" y="89347"/>
                    <a:pt x="80400" y="92282"/>
                    <a:pt x="75600" y="94891"/>
                  </a:cubicBezTo>
                  <a:cubicBezTo>
                    <a:pt x="70800" y="97173"/>
                    <a:pt x="65400" y="98152"/>
                    <a:pt x="60000" y="98152"/>
                  </a:cubicBezTo>
                  <a:cubicBezTo>
                    <a:pt x="54600" y="98152"/>
                    <a:pt x="49500" y="97173"/>
                    <a:pt x="44400" y="94891"/>
                  </a:cubicBezTo>
                  <a:cubicBezTo>
                    <a:pt x="39600" y="92282"/>
                    <a:pt x="35400" y="89347"/>
                    <a:pt x="31800" y="85434"/>
                  </a:cubicBezTo>
                  <a:cubicBezTo>
                    <a:pt x="28200" y="81521"/>
                    <a:pt x="25200" y="76956"/>
                    <a:pt x="23100" y="71413"/>
                  </a:cubicBezTo>
                  <a:cubicBezTo>
                    <a:pt x="21000" y="66195"/>
                    <a:pt x="20100" y="60652"/>
                    <a:pt x="20100" y="54782"/>
                  </a:cubicBezTo>
                  <a:cubicBezTo>
                    <a:pt x="20100" y="47934"/>
                    <a:pt x="21300" y="41413"/>
                    <a:pt x="24300" y="35217"/>
                  </a:cubicBezTo>
                  <a:cubicBezTo>
                    <a:pt x="27000" y="29347"/>
                    <a:pt x="30900" y="24130"/>
                    <a:pt x="36000" y="19891"/>
                  </a:cubicBezTo>
                  <a:cubicBezTo>
                    <a:pt x="38100" y="17934"/>
                    <a:pt x="39600" y="15652"/>
                    <a:pt x="39900" y="12717"/>
                  </a:cubicBezTo>
                  <a:cubicBezTo>
                    <a:pt x="40200" y="9782"/>
                    <a:pt x="39600" y="7173"/>
                    <a:pt x="38100" y="4565"/>
                  </a:cubicBezTo>
                  <a:cubicBezTo>
                    <a:pt x="36300" y="2282"/>
                    <a:pt x="34200" y="652"/>
                    <a:pt x="31500" y="326"/>
                  </a:cubicBezTo>
                  <a:cubicBezTo>
                    <a:pt x="28800" y="0"/>
                    <a:pt x="26400" y="652"/>
                    <a:pt x="24000" y="2608"/>
                  </a:cubicBezTo>
                  <a:cubicBezTo>
                    <a:pt x="16500" y="8804"/>
                    <a:pt x="10500" y="16304"/>
                    <a:pt x="6300" y="25434"/>
                  </a:cubicBezTo>
                  <a:cubicBezTo>
                    <a:pt x="2100" y="34565"/>
                    <a:pt x="0" y="44347"/>
                    <a:pt x="0" y="54782"/>
                  </a:cubicBezTo>
                  <a:cubicBezTo>
                    <a:pt x="0" y="63586"/>
                    <a:pt x="1500" y="72065"/>
                    <a:pt x="4800" y="79891"/>
                  </a:cubicBezTo>
                  <a:cubicBezTo>
                    <a:pt x="8100" y="88043"/>
                    <a:pt x="12300" y="94891"/>
                    <a:pt x="17700" y="100760"/>
                  </a:cubicBezTo>
                  <a:cubicBezTo>
                    <a:pt x="23100" y="106630"/>
                    <a:pt x="29400" y="111195"/>
                    <a:pt x="36900" y="114782"/>
                  </a:cubicBezTo>
                  <a:cubicBezTo>
                    <a:pt x="44100" y="118369"/>
                    <a:pt x="51900" y="120000"/>
                    <a:pt x="60000" y="120000"/>
                  </a:cubicBezTo>
                  <a:cubicBezTo>
                    <a:pt x="68100" y="120000"/>
                    <a:pt x="75900" y="118369"/>
                    <a:pt x="83400" y="114782"/>
                  </a:cubicBezTo>
                  <a:cubicBezTo>
                    <a:pt x="90900" y="111195"/>
                    <a:pt x="97200" y="106630"/>
                    <a:pt x="102600" y="100760"/>
                  </a:cubicBezTo>
                  <a:cubicBezTo>
                    <a:pt x="108000" y="94891"/>
                    <a:pt x="112200" y="88043"/>
                    <a:pt x="115500" y="79891"/>
                  </a:cubicBezTo>
                  <a:cubicBezTo>
                    <a:pt x="118500" y="72065"/>
                    <a:pt x="120000" y="63586"/>
                    <a:pt x="120000" y="54782"/>
                  </a:cubicBezTo>
                  <a:cubicBezTo>
                    <a:pt x="120000" y="44347"/>
                    <a:pt x="117900" y="34565"/>
                    <a:pt x="113700" y="25434"/>
                  </a:cubicBezTo>
                  <a:close/>
                  <a:moveTo>
                    <a:pt x="113700" y="25434"/>
                  </a:moveTo>
                  <a:cubicBezTo>
                    <a:pt x="113700" y="25434"/>
                    <a:pt x="113700" y="25434"/>
                    <a:pt x="113700" y="2543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34" name="Shape 334"/>
          <p:cNvGrpSpPr/>
          <p:nvPr/>
        </p:nvGrpSpPr>
        <p:grpSpPr>
          <a:xfrm>
            <a:off x="4818899" y="1522621"/>
            <a:ext cx="286984" cy="286442"/>
            <a:chOff x="2336800" y="-1193801"/>
            <a:chExt cx="3362325" cy="3355976"/>
          </a:xfrm>
        </p:grpSpPr>
        <p:sp>
          <p:nvSpPr>
            <p:cNvPr id="335" name="Shape 335"/>
            <p:cNvSpPr/>
            <p:nvPr/>
          </p:nvSpPr>
          <p:spPr>
            <a:xfrm>
              <a:off x="2336800" y="-1193801"/>
              <a:ext cx="3082925" cy="2236788"/>
            </a:xfrm>
            <a:custGeom>
              <a:pathLst>
                <a:path extrusionOk="0" h="120000" w="120000">
                  <a:moveTo>
                    <a:pt x="4394" y="90000"/>
                  </a:moveTo>
                  <a:cubicBezTo>
                    <a:pt x="4394" y="43736"/>
                    <a:pt x="31797" y="6043"/>
                    <a:pt x="65432" y="6043"/>
                  </a:cubicBezTo>
                  <a:cubicBezTo>
                    <a:pt x="84367" y="6043"/>
                    <a:pt x="102023" y="18241"/>
                    <a:pt x="113608" y="39010"/>
                  </a:cubicBezTo>
                  <a:cubicBezTo>
                    <a:pt x="100346" y="39010"/>
                    <a:pt x="100346" y="39010"/>
                    <a:pt x="100346" y="39010"/>
                  </a:cubicBezTo>
                  <a:cubicBezTo>
                    <a:pt x="99147" y="39010"/>
                    <a:pt x="98189" y="40329"/>
                    <a:pt x="98189" y="41978"/>
                  </a:cubicBezTo>
                  <a:cubicBezTo>
                    <a:pt x="98189" y="43626"/>
                    <a:pt x="99147" y="45054"/>
                    <a:pt x="100346" y="45054"/>
                  </a:cubicBezTo>
                  <a:cubicBezTo>
                    <a:pt x="117842" y="45054"/>
                    <a:pt x="117842" y="45054"/>
                    <a:pt x="117842" y="45054"/>
                  </a:cubicBezTo>
                  <a:cubicBezTo>
                    <a:pt x="117842" y="45054"/>
                    <a:pt x="117922" y="44945"/>
                    <a:pt x="118002" y="44945"/>
                  </a:cubicBezTo>
                  <a:cubicBezTo>
                    <a:pt x="118162" y="44945"/>
                    <a:pt x="118322" y="44945"/>
                    <a:pt x="118402" y="44835"/>
                  </a:cubicBezTo>
                  <a:cubicBezTo>
                    <a:pt x="118561" y="44725"/>
                    <a:pt x="118721" y="44725"/>
                    <a:pt x="118801" y="44615"/>
                  </a:cubicBezTo>
                  <a:cubicBezTo>
                    <a:pt x="118881" y="44615"/>
                    <a:pt x="118961" y="44615"/>
                    <a:pt x="119041" y="44505"/>
                  </a:cubicBezTo>
                  <a:cubicBezTo>
                    <a:pt x="119041" y="44505"/>
                    <a:pt x="119121" y="44395"/>
                    <a:pt x="119201" y="44285"/>
                  </a:cubicBezTo>
                  <a:cubicBezTo>
                    <a:pt x="119280" y="44175"/>
                    <a:pt x="119360" y="44065"/>
                    <a:pt x="119440" y="43846"/>
                  </a:cubicBezTo>
                  <a:cubicBezTo>
                    <a:pt x="119600" y="43736"/>
                    <a:pt x="119680" y="43626"/>
                    <a:pt x="119680" y="43406"/>
                  </a:cubicBezTo>
                  <a:cubicBezTo>
                    <a:pt x="119760" y="43296"/>
                    <a:pt x="119840" y="43076"/>
                    <a:pt x="119840" y="42857"/>
                  </a:cubicBezTo>
                  <a:cubicBezTo>
                    <a:pt x="119920" y="42747"/>
                    <a:pt x="119920" y="42527"/>
                    <a:pt x="119920" y="42307"/>
                  </a:cubicBezTo>
                  <a:cubicBezTo>
                    <a:pt x="119920" y="42197"/>
                    <a:pt x="120000" y="42087"/>
                    <a:pt x="120000" y="41978"/>
                  </a:cubicBezTo>
                  <a:cubicBezTo>
                    <a:pt x="120000" y="18021"/>
                    <a:pt x="120000" y="18021"/>
                    <a:pt x="120000" y="18021"/>
                  </a:cubicBezTo>
                  <a:cubicBezTo>
                    <a:pt x="120000" y="16373"/>
                    <a:pt x="119041" y="15054"/>
                    <a:pt x="117842" y="15054"/>
                  </a:cubicBezTo>
                  <a:cubicBezTo>
                    <a:pt x="116564" y="15054"/>
                    <a:pt x="115605" y="16373"/>
                    <a:pt x="115605" y="18021"/>
                  </a:cubicBezTo>
                  <a:cubicBezTo>
                    <a:pt x="115605" y="32967"/>
                    <a:pt x="115605" y="32967"/>
                    <a:pt x="115605" y="32967"/>
                  </a:cubicBezTo>
                  <a:cubicBezTo>
                    <a:pt x="103302" y="12197"/>
                    <a:pt x="85006" y="0"/>
                    <a:pt x="65432" y="0"/>
                  </a:cubicBezTo>
                  <a:cubicBezTo>
                    <a:pt x="29400" y="0"/>
                    <a:pt x="0" y="40329"/>
                    <a:pt x="0" y="90000"/>
                  </a:cubicBezTo>
                  <a:cubicBezTo>
                    <a:pt x="0" y="99560"/>
                    <a:pt x="1118" y="109010"/>
                    <a:pt x="3195" y="117912"/>
                  </a:cubicBezTo>
                  <a:cubicBezTo>
                    <a:pt x="3515" y="119230"/>
                    <a:pt x="4394" y="119999"/>
                    <a:pt x="5272" y="119999"/>
                  </a:cubicBezTo>
                  <a:cubicBezTo>
                    <a:pt x="5512" y="119999"/>
                    <a:pt x="5752" y="119999"/>
                    <a:pt x="5992" y="119890"/>
                  </a:cubicBezTo>
                  <a:cubicBezTo>
                    <a:pt x="7110" y="119340"/>
                    <a:pt x="7749" y="117692"/>
                    <a:pt x="7350" y="116043"/>
                  </a:cubicBezTo>
                  <a:cubicBezTo>
                    <a:pt x="5352" y="107692"/>
                    <a:pt x="4394" y="98901"/>
                    <a:pt x="4394" y="90000"/>
                  </a:cubicBezTo>
                  <a:close/>
                  <a:moveTo>
                    <a:pt x="4394" y="90000"/>
                  </a:moveTo>
                  <a:cubicBezTo>
                    <a:pt x="4394" y="90000"/>
                    <a:pt x="4394" y="90000"/>
                    <a:pt x="4394" y="9000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6" name="Shape 336"/>
            <p:cNvSpPr/>
            <p:nvPr/>
          </p:nvSpPr>
          <p:spPr>
            <a:xfrm>
              <a:off x="3287713" y="-641350"/>
              <a:ext cx="1463675" cy="2244725"/>
            </a:xfrm>
            <a:custGeom>
              <a:pathLst>
                <a:path extrusionOk="0" h="120000" w="120000">
                  <a:moveTo>
                    <a:pt x="44431" y="119780"/>
                  </a:moveTo>
                  <a:cubicBezTo>
                    <a:pt x="44936" y="120000"/>
                    <a:pt x="45610" y="120000"/>
                    <a:pt x="46115" y="120000"/>
                  </a:cubicBezTo>
                  <a:cubicBezTo>
                    <a:pt x="47629" y="120000"/>
                    <a:pt x="49144" y="119561"/>
                    <a:pt x="49985" y="118684"/>
                  </a:cubicBezTo>
                  <a:cubicBezTo>
                    <a:pt x="118990" y="49863"/>
                    <a:pt x="118990" y="49863"/>
                    <a:pt x="118990" y="49863"/>
                  </a:cubicBezTo>
                  <a:cubicBezTo>
                    <a:pt x="119999" y="48876"/>
                    <a:pt x="119999" y="47561"/>
                    <a:pt x="118990" y="46575"/>
                  </a:cubicBezTo>
                  <a:cubicBezTo>
                    <a:pt x="117980" y="45589"/>
                    <a:pt x="116129" y="45041"/>
                    <a:pt x="114277" y="45260"/>
                  </a:cubicBezTo>
                  <a:cubicBezTo>
                    <a:pt x="65638" y="50520"/>
                    <a:pt x="65638" y="50520"/>
                    <a:pt x="65638" y="50520"/>
                  </a:cubicBezTo>
                  <a:cubicBezTo>
                    <a:pt x="78260" y="3835"/>
                    <a:pt x="78260" y="3835"/>
                    <a:pt x="78260" y="3835"/>
                  </a:cubicBezTo>
                  <a:cubicBezTo>
                    <a:pt x="78597" y="2410"/>
                    <a:pt x="77419" y="986"/>
                    <a:pt x="75399" y="547"/>
                  </a:cubicBezTo>
                  <a:cubicBezTo>
                    <a:pt x="73211" y="0"/>
                    <a:pt x="70855" y="547"/>
                    <a:pt x="69845" y="1753"/>
                  </a:cubicBezTo>
                  <a:cubicBezTo>
                    <a:pt x="841" y="76602"/>
                    <a:pt x="841" y="76602"/>
                    <a:pt x="841" y="76602"/>
                  </a:cubicBezTo>
                  <a:cubicBezTo>
                    <a:pt x="0" y="77589"/>
                    <a:pt x="0" y="78904"/>
                    <a:pt x="1009" y="79780"/>
                  </a:cubicBezTo>
                  <a:cubicBezTo>
                    <a:pt x="2019" y="80767"/>
                    <a:pt x="3870" y="81315"/>
                    <a:pt x="5553" y="81095"/>
                  </a:cubicBezTo>
                  <a:cubicBezTo>
                    <a:pt x="54193" y="75835"/>
                    <a:pt x="54193" y="75835"/>
                    <a:pt x="54193" y="75835"/>
                  </a:cubicBezTo>
                  <a:cubicBezTo>
                    <a:pt x="41570" y="116493"/>
                    <a:pt x="41570" y="116493"/>
                    <a:pt x="41570" y="116493"/>
                  </a:cubicBezTo>
                  <a:cubicBezTo>
                    <a:pt x="41234" y="117808"/>
                    <a:pt x="42412" y="119232"/>
                    <a:pt x="44431" y="119780"/>
                  </a:cubicBezTo>
                  <a:close/>
                  <a:moveTo>
                    <a:pt x="13800" y="74082"/>
                  </a:moveTo>
                  <a:cubicBezTo>
                    <a:pt x="64964" y="18739"/>
                    <a:pt x="64964" y="18739"/>
                    <a:pt x="64964" y="18739"/>
                  </a:cubicBezTo>
                  <a:cubicBezTo>
                    <a:pt x="55371" y="53698"/>
                    <a:pt x="55371" y="53698"/>
                    <a:pt x="55371" y="53698"/>
                  </a:cubicBezTo>
                  <a:cubicBezTo>
                    <a:pt x="55203" y="54684"/>
                    <a:pt x="55708" y="55561"/>
                    <a:pt x="56718" y="56328"/>
                  </a:cubicBezTo>
                  <a:cubicBezTo>
                    <a:pt x="57727" y="56986"/>
                    <a:pt x="59242" y="57315"/>
                    <a:pt x="60757" y="57205"/>
                  </a:cubicBezTo>
                  <a:cubicBezTo>
                    <a:pt x="105525" y="52273"/>
                    <a:pt x="105525" y="52273"/>
                    <a:pt x="105525" y="52273"/>
                  </a:cubicBezTo>
                  <a:cubicBezTo>
                    <a:pt x="55371" y="102356"/>
                    <a:pt x="55371" y="102356"/>
                    <a:pt x="55371" y="102356"/>
                  </a:cubicBezTo>
                  <a:cubicBezTo>
                    <a:pt x="64460" y="72767"/>
                    <a:pt x="64460" y="72767"/>
                    <a:pt x="64460" y="72767"/>
                  </a:cubicBezTo>
                  <a:cubicBezTo>
                    <a:pt x="64796" y="71780"/>
                    <a:pt x="64291" y="70794"/>
                    <a:pt x="63281" y="70027"/>
                  </a:cubicBezTo>
                  <a:cubicBezTo>
                    <a:pt x="62440" y="69479"/>
                    <a:pt x="61262" y="69150"/>
                    <a:pt x="59915" y="69150"/>
                  </a:cubicBezTo>
                  <a:cubicBezTo>
                    <a:pt x="59747" y="69150"/>
                    <a:pt x="59410" y="69150"/>
                    <a:pt x="59242" y="69150"/>
                  </a:cubicBezTo>
                  <a:lnTo>
                    <a:pt x="13800" y="74082"/>
                  </a:lnTo>
                  <a:close/>
                  <a:moveTo>
                    <a:pt x="13800" y="74082"/>
                  </a:moveTo>
                  <a:cubicBezTo>
                    <a:pt x="13800" y="74082"/>
                    <a:pt x="13800" y="74082"/>
                    <a:pt x="13800" y="7408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7" name="Shape 337"/>
            <p:cNvSpPr/>
            <p:nvPr/>
          </p:nvSpPr>
          <p:spPr>
            <a:xfrm>
              <a:off x="2619375" y="-92075"/>
              <a:ext cx="3079750" cy="2254250"/>
            </a:xfrm>
            <a:custGeom>
              <a:pathLst>
                <a:path extrusionOk="0" h="120000" w="120000">
                  <a:moveTo>
                    <a:pt x="116722" y="2400"/>
                  </a:moveTo>
                  <a:cubicBezTo>
                    <a:pt x="116322" y="872"/>
                    <a:pt x="115123" y="0"/>
                    <a:pt x="113924" y="545"/>
                  </a:cubicBezTo>
                  <a:cubicBezTo>
                    <a:pt x="112804" y="1090"/>
                    <a:pt x="112165" y="2727"/>
                    <a:pt x="112564" y="4363"/>
                  </a:cubicBezTo>
                  <a:cubicBezTo>
                    <a:pt x="114643" y="12763"/>
                    <a:pt x="115682" y="21709"/>
                    <a:pt x="115682" y="30654"/>
                  </a:cubicBezTo>
                  <a:cubicBezTo>
                    <a:pt x="115682" y="76690"/>
                    <a:pt x="88261" y="114109"/>
                    <a:pt x="54523" y="114109"/>
                  </a:cubicBezTo>
                  <a:cubicBezTo>
                    <a:pt x="35656" y="114109"/>
                    <a:pt x="17908" y="101890"/>
                    <a:pt x="6395" y="81272"/>
                  </a:cubicBezTo>
                  <a:cubicBezTo>
                    <a:pt x="19586" y="81272"/>
                    <a:pt x="19586" y="81272"/>
                    <a:pt x="19586" y="81272"/>
                  </a:cubicBezTo>
                  <a:cubicBezTo>
                    <a:pt x="20786" y="81272"/>
                    <a:pt x="21825" y="79963"/>
                    <a:pt x="21825" y="78327"/>
                  </a:cubicBezTo>
                  <a:cubicBezTo>
                    <a:pt x="21825" y="76690"/>
                    <a:pt x="20786" y="75381"/>
                    <a:pt x="19586" y="75381"/>
                  </a:cubicBezTo>
                  <a:cubicBezTo>
                    <a:pt x="2158" y="75381"/>
                    <a:pt x="2158" y="75381"/>
                    <a:pt x="2158" y="75381"/>
                  </a:cubicBezTo>
                  <a:cubicBezTo>
                    <a:pt x="2078" y="75381"/>
                    <a:pt x="1998" y="75381"/>
                    <a:pt x="1918" y="75381"/>
                  </a:cubicBezTo>
                  <a:cubicBezTo>
                    <a:pt x="1838" y="75381"/>
                    <a:pt x="1678" y="75490"/>
                    <a:pt x="1518" y="75490"/>
                  </a:cubicBezTo>
                  <a:cubicBezTo>
                    <a:pt x="1359" y="75600"/>
                    <a:pt x="1279" y="75709"/>
                    <a:pt x="1119" y="75709"/>
                  </a:cubicBezTo>
                  <a:cubicBezTo>
                    <a:pt x="1039" y="75818"/>
                    <a:pt x="959" y="75818"/>
                    <a:pt x="959" y="75818"/>
                  </a:cubicBezTo>
                  <a:cubicBezTo>
                    <a:pt x="879" y="75927"/>
                    <a:pt x="879" y="76036"/>
                    <a:pt x="799" y="76036"/>
                  </a:cubicBezTo>
                  <a:cubicBezTo>
                    <a:pt x="639" y="76145"/>
                    <a:pt x="559" y="76363"/>
                    <a:pt x="479" y="76472"/>
                  </a:cubicBezTo>
                  <a:cubicBezTo>
                    <a:pt x="399" y="76581"/>
                    <a:pt x="319" y="76800"/>
                    <a:pt x="239" y="76909"/>
                  </a:cubicBezTo>
                  <a:cubicBezTo>
                    <a:pt x="159" y="77127"/>
                    <a:pt x="159" y="77236"/>
                    <a:pt x="79" y="77454"/>
                  </a:cubicBezTo>
                  <a:cubicBezTo>
                    <a:pt x="79" y="77672"/>
                    <a:pt x="0" y="77890"/>
                    <a:pt x="0" y="78109"/>
                  </a:cubicBezTo>
                  <a:cubicBezTo>
                    <a:pt x="0" y="78109"/>
                    <a:pt x="0" y="78218"/>
                    <a:pt x="0" y="78327"/>
                  </a:cubicBezTo>
                  <a:cubicBezTo>
                    <a:pt x="0" y="102218"/>
                    <a:pt x="0" y="102218"/>
                    <a:pt x="0" y="102218"/>
                  </a:cubicBezTo>
                  <a:cubicBezTo>
                    <a:pt x="0" y="103854"/>
                    <a:pt x="959" y="105163"/>
                    <a:pt x="2158" y="105163"/>
                  </a:cubicBezTo>
                  <a:cubicBezTo>
                    <a:pt x="3357" y="105163"/>
                    <a:pt x="4317" y="103854"/>
                    <a:pt x="4317" y="102218"/>
                  </a:cubicBezTo>
                  <a:cubicBezTo>
                    <a:pt x="4317" y="87272"/>
                    <a:pt x="4317" y="87272"/>
                    <a:pt x="4317" y="87272"/>
                  </a:cubicBezTo>
                  <a:cubicBezTo>
                    <a:pt x="16708" y="107890"/>
                    <a:pt x="35016" y="120000"/>
                    <a:pt x="54523" y="120000"/>
                  </a:cubicBezTo>
                  <a:cubicBezTo>
                    <a:pt x="90659" y="120000"/>
                    <a:pt x="120000" y="79963"/>
                    <a:pt x="120000" y="30654"/>
                  </a:cubicBezTo>
                  <a:cubicBezTo>
                    <a:pt x="120000" y="21054"/>
                    <a:pt x="118880" y="11563"/>
                    <a:pt x="116722" y="2400"/>
                  </a:cubicBezTo>
                  <a:close/>
                  <a:moveTo>
                    <a:pt x="116722" y="2400"/>
                  </a:moveTo>
                  <a:cubicBezTo>
                    <a:pt x="116722" y="2400"/>
                    <a:pt x="116722" y="2400"/>
                    <a:pt x="116722" y="240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38" name="Shape 338"/>
          <p:cNvSpPr txBox="1"/>
          <p:nvPr/>
        </p:nvSpPr>
        <p:spPr>
          <a:xfrm>
            <a:off x="2635376" y="1327850"/>
            <a:ext cx="10146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Delivery</a:t>
            </a:r>
            <a:endParaRPr sz="1100"/>
          </a:p>
        </p:txBody>
      </p:sp>
      <p:sp>
        <p:nvSpPr>
          <p:cNvPr id="339" name="Shape 339"/>
          <p:cNvSpPr txBox="1"/>
          <p:nvPr/>
        </p:nvSpPr>
        <p:spPr>
          <a:xfrm>
            <a:off x="5490225" y="1327852"/>
            <a:ext cx="885859" cy="32316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chemeClr val="accent4"/>
                </a:solidFill>
                <a:latin typeface="Arial"/>
                <a:ea typeface="Arial"/>
                <a:cs typeface="Arial"/>
                <a:sym typeface="Arial"/>
              </a:rPr>
              <a:t>Energy</a:t>
            </a:r>
            <a:endParaRPr sz="1100"/>
          </a:p>
        </p:txBody>
      </p:sp>
      <p:sp>
        <p:nvSpPr>
          <p:cNvPr id="340" name="Shape 340"/>
          <p:cNvSpPr txBox="1"/>
          <p:nvPr/>
        </p:nvSpPr>
        <p:spPr>
          <a:xfrm>
            <a:off x="5490225" y="2096000"/>
            <a:ext cx="11145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rPr>
              <a:t>Powerful</a:t>
            </a:r>
            <a:endParaRPr sz="1100"/>
          </a:p>
        </p:txBody>
      </p:sp>
      <p:sp>
        <p:nvSpPr>
          <p:cNvPr id="341" name="Shape 341"/>
          <p:cNvSpPr txBox="1"/>
          <p:nvPr/>
        </p:nvSpPr>
        <p:spPr>
          <a:xfrm>
            <a:off x="2864002" y="2096000"/>
            <a:ext cx="7857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rPr>
              <a:t>Music</a:t>
            </a:r>
            <a:endParaRPr sz="1100"/>
          </a:p>
        </p:txBody>
      </p:sp>
      <p:pic>
        <p:nvPicPr>
          <p:cNvPr id="342" name="Shape 342"/>
          <p:cNvPicPr preferRelativeResize="0"/>
          <p:nvPr>
            <p:ph idx="2" type="pic"/>
          </p:nvPr>
        </p:nvPicPr>
        <p:blipFill rotWithShape="1">
          <a:blip r:embed="rId4">
            <a:alphaModFix/>
          </a:blip>
          <a:srcRect b="0" l="8312" r="8311" t="0"/>
          <a:stretch/>
        </p:blipFill>
        <p:spPr>
          <a:xfrm>
            <a:off x="0" y="3127663"/>
            <a:ext cx="1729946" cy="137521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3" name="Shape 343"/>
          <p:cNvPicPr preferRelativeResize="0"/>
          <p:nvPr>
            <p:ph idx="4" type="pic"/>
          </p:nvPr>
        </p:nvPicPr>
        <p:blipFill rotWithShape="1">
          <a:blip r:embed="rId5">
            <a:alphaModFix/>
          </a:blip>
          <a:srcRect b="0" l="8017" r="8017" t="0"/>
          <a:stretch/>
        </p:blipFill>
        <p:spPr>
          <a:xfrm>
            <a:off x="7414053" y="3127663"/>
            <a:ext cx="1729946" cy="137521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4" name="Shape 344"/>
          <p:cNvPicPr preferRelativeResize="0"/>
          <p:nvPr>
            <p:ph idx="3" type="pic"/>
          </p:nvPr>
        </p:nvPicPr>
        <p:blipFill rotWithShape="1">
          <a:blip r:embed="rId6">
            <a:alphaModFix/>
          </a:blip>
          <a:srcRect b="21884" l="27216" r="353" t="5583"/>
          <a:stretch/>
        </p:blipFill>
        <p:spPr>
          <a:xfrm>
            <a:off x="3707026" y="3127663"/>
            <a:ext cx="1729946" cy="1375219"/>
          </a:xfrm>
          <a:prstGeom prst="rect">
            <a:avLst/>
          </a:prstGeom>
          <a:noFill/>
          <a:ln>
            <a:noFill/>
          </a:ln>
        </p:spPr>
      </p:pic>
      <p:sp>
        <p:nvSpPr>
          <p:cNvPr id="345" name="Shape 345"/>
          <p:cNvSpPr/>
          <p:nvPr/>
        </p:nvSpPr>
        <p:spPr>
          <a:xfrm>
            <a:off x="4260272" y="1039089"/>
            <a:ext cx="623455" cy="44381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mc:AlternateContent>
    <mc:Choice Requires="p14">
      <p:transition spd="slow">
        <p14:flip dir="l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49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Shape 350"/>
          <p:cNvSpPr/>
          <p:nvPr/>
        </p:nvSpPr>
        <p:spPr>
          <a:xfrm>
            <a:off x="0" y="4679065"/>
            <a:ext cx="9144000" cy="46443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1" name="Shape 351"/>
          <p:cNvSpPr/>
          <p:nvPr/>
        </p:nvSpPr>
        <p:spPr>
          <a:xfrm>
            <a:off x="8055980" y="4679065"/>
            <a:ext cx="468774" cy="46443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2" name="Shape 352"/>
          <p:cNvSpPr txBox="1"/>
          <p:nvPr>
            <p:ph idx="12" type="sldNum"/>
          </p:nvPr>
        </p:nvSpPr>
        <p:spPr>
          <a:xfrm>
            <a:off x="8064662" y="4767263"/>
            <a:ext cx="450688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1" i="0" lang="en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‹#›</a:t>
            </a:fld>
            <a:endParaRPr b="1" i="0" sz="800">
              <a:solidFill>
                <a:srgbClr val="FFFFFF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53" name="Shape 353"/>
          <p:cNvSpPr txBox="1"/>
          <p:nvPr>
            <p:ph idx="11" type="ftr"/>
          </p:nvPr>
        </p:nvSpPr>
        <p:spPr>
          <a:xfrm>
            <a:off x="638735" y="4790515"/>
            <a:ext cx="1630456" cy="231961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" sz="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www.website.com</a:t>
            </a:r>
            <a:endParaRPr b="1" i="0" sz="8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54" name="Shape 354"/>
          <p:cNvSpPr txBox="1"/>
          <p:nvPr>
            <p:ph idx="1" type="body"/>
          </p:nvPr>
        </p:nvSpPr>
        <p:spPr>
          <a:xfrm>
            <a:off x="628650" y="734269"/>
            <a:ext cx="7886700" cy="238005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57070"/>
              </a:buClr>
              <a:buSzPts val="900"/>
              <a:buFont typeface="Arial"/>
              <a:buNone/>
            </a:pPr>
            <a:r>
              <a:rPr b="0" i="0" lang="en" sz="900" u="none" cap="none" strike="noStrike">
                <a:solidFill>
                  <a:srgbClr val="757070"/>
                </a:solidFill>
                <a:latin typeface="Lato"/>
                <a:ea typeface="Lato"/>
                <a:cs typeface="Lato"/>
                <a:sym typeface="Lato"/>
              </a:rPr>
              <a:t>Lorem Ipsum text your Dolor Site Amet Text to Here lorem ipsum.</a:t>
            </a:r>
            <a:endParaRPr sz="1100"/>
          </a:p>
        </p:txBody>
      </p:sp>
      <p:pic>
        <p:nvPicPr>
          <p:cNvPr id="355" name="Shape 355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9468" r="9468" t="0"/>
          <a:stretch/>
        </p:blipFill>
        <p:spPr>
          <a:xfrm>
            <a:off x="0" y="2935304"/>
            <a:ext cx="1752670" cy="1537854"/>
          </a:xfrm>
          <a:prstGeom prst="rect">
            <a:avLst/>
          </a:prstGeom>
          <a:noFill/>
          <a:ln>
            <a:noFill/>
          </a:ln>
        </p:spPr>
      </p:pic>
      <p:pic>
        <p:nvPicPr>
          <p:cNvPr id="356" name="Shape 356"/>
          <p:cNvPicPr preferRelativeResize="0"/>
          <p:nvPr>
            <p:ph idx="3" type="pic"/>
          </p:nvPr>
        </p:nvPicPr>
        <p:blipFill rotWithShape="1">
          <a:blip r:embed="rId4">
            <a:alphaModFix/>
          </a:blip>
          <a:srcRect b="0" l="11993" r="11993" t="0"/>
          <a:stretch/>
        </p:blipFill>
        <p:spPr>
          <a:xfrm>
            <a:off x="1847832" y="1309252"/>
            <a:ext cx="1752670" cy="1537854"/>
          </a:xfrm>
          <a:prstGeom prst="rect">
            <a:avLst/>
          </a:prstGeom>
          <a:noFill/>
          <a:ln>
            <a:noFill/>
          </a:ln>
        </p:spPr>
      </p:pic>
      <p:pic>
        <p:nvPicPr>
          <p:cNvPr id="357" name="Shape 357"/>
          <p:cNvPicPr preferRelativeResize="0"/>
          <p:nvPr>
            <p:ph idx="4" type="pic"/>
          </p:nvPr>
        </p:nvPicPr>
        <p:blipFill rotWithShape="1">
          <a:blip r:embed="rId5">
            <a:alphaModFix/>
          </a:blip>
          <a:srcRect b="0" l="11949" r="11949" t="0"/>
          <a:stretch/>
        </p:blipFill>
        <p:spPr>
          <a:xfrm>
            <a:off x="3695662" y="2935303"/>
            <a:ext cx="1752670" cy="1537854"/>
          </a:xfrm>
          <a:prstGeom prst="rect">
            <a:avLst/>
          </a:prstGeom>
          <a:noFill/>
          <a:ln>
            <a:noFill/>
          </a:ln>
        </p:spPr>
      </p:pic>
      <p:pic>
        <p:nvPicPr>
          <p:cNvPr id="358" name="Shape 358"/>
          <p:cNvPicPr preferRelativeResize="0"/>
          <p:nvPr>
            <p:ph idx="5" type="pic"/>
          </p:nvPr>
        </p:nvPicPr>
        <p:blipFill rotWithShape="1">
          <a:blip r:embed="rId6">
            <a:alphaModFix/>
          </a:blip>
          <a:srcRect b="0" l="11830" r="11830" t="0"/>
          <a:stretch/>
        </p:blipFill>
        <p:spPr>
          <a:xfrm>
            <a:off x="5543497" y="1309252"/>
            <a:ext cx="1752670" cy="1537854"/>
          </a:xfrm>
          <a:prstGeom prst="rect">
            <a:avLst/>
          </a:prstGeom>
          <a:noFill/>
          <a:ln>
            <a:noFill/>
          </a:ln>
        </p:spPr>
      </p:pic>
      <p:pic>
        <p:nvPicPr>
          <p:cNvPr id="359" name="Shape 359"/>
          <p:cNvPicPr preferRelativeResize="0"/>
          <p:nvPr>
            <p:ph idx="6" type="pic"/>
          </p:nvPr>
        </p:nvPicPr>
        <p:blipFill rotWithShape="1">
          <a:blip r:embed="rId7">
            <a:alphaModFix/>
          </a:blip>
          <a:srcRect b="20835" l="16772" r="16771" t="20835"/>
          <a:stretch/>
        </p:blipFill>
        <p:spPr>
          <a:xfrm>
            <a:off x="7391330" y="2935304"/>
            <a:ext cx="1752670" cy="1537854"/>
          </a:xfrm>
          <a:prstGeom prst="rect">
            <a:avLst/>
          </a:prstGeom>
          <a:noFill/>
          <a:ln>
            <a:noFill/>
          </a:ln>
        </p:spPr>
      </p:pic>
      <p:pic>
        <p:nvPicPr>
          <p:cNvPr id="360" name="Shape 360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7219789" y="4727159"/>
            <a:ext cx="716917" cy="354049"/>
          </a:xfrm>
          <a:prstGeom prst="rect">
            <a:avLst/>
          </a:prstGeom>
          <a:noFill/>
          <a:ln>
            <a:noFill/>
          </a:ln>
        </p:spPr>
      </p:pic>
      <p:sp>
        <p:nvSpPr>
          <p:cNvPr id="361" name="Shape 361"/>
          <p:cNvSpPr/>
          <p:nvPr/>
        </p:nvSpPr>
        <p:spPr>
          <a:xfrm>
            <a:off x="4260272" y="1039089"/>
            <a:ext cx="623455" cy="44381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2" name="Shape 362"/>
          <p:cNvSpPr/>
          <p:nvPr/>
        </p:nvSpPr>
        <p:spPr>
          <a:xfrm>
            <a:off x="0" y="1309252"/>
            <a:ext cx="1752672" cy="153785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3" name="Shape 363"/>
          <p:cNvSpPr/>
          <p:nvPr/>
        </p:nvSpPr>
        <p:spPr>
          <a:xfrm>
            <a:off x="3695663" y="1309252"/>
            <a:ext cx="1752672" cy="153785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4" name="Shape 364"/>
          <p:cNvSpPr/>
          <p:nvPr/>
        </p:nvSpPr>
        <p:spPr>
          <a:xfrm>
            <a:off x="7391328" y="1309252"/>
            <a:ext cx="1752672" cy="1537855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5" name="Shape 365"/>
          <p:cNvSpPr/>
          <p:nvPr/>
        </p:nvSpPr>
        <p:spPr>
          <a:xfrm>
            <a:off x="1847832" y="2935303"/>
            <a:ext cx="1752672" cy="153785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6" name="Shape 366"/>
          <p:cNvSpPr/>
          <p:nvPr/>
        </p:nvSpPr>
        <p:spPr>
          <a:xfrm>
            <a:off x="5543496" y="2935303"/>
            <a:ext cx="1752672" cy="1537855"/>
          </a:xfrm>
          <a:prstGeom prst="rect">
            <a:avLst/>
          </a:prstGeom>
          <a:solidFill>
            <a:srgbClr val="C00000">
              <a:alpha val="80000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67" name="Shape 367"/>
          <p:cNvGrpSpPr/>
          <p:nvPr/>
        </p:nvGrpSpPr>
        <p:grpSpPr>
          <a:xfrm>
            <a:off x="131005" y="1690285"/>
            <a:ext cx="1490662" cy="775788"/>
            <a:chOff x="1426875" y="4245954"/>
            <a:chExt cx="1987550" cy="1034384"/>
          </a:xfrm>
        </p:grpSpPr>
        <p:sp>
          <p:nvSpPr>
            <p:cNvPr id="368" name="Shape 368"/>
            <p:cNvSpPr txBox="1"/>
            <p:nvPr/>
          </p:nvSpPr>
          <p:spPr>
            <a:xfrm>
              <a:off x="1426875" y="4634007"/>
              <a:ext cx="1987550" cy="64633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900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rPr>
                <a:t>Text of the printing to</a:t>
              </a:r>
              <a:endParaRPr sz="1100"/>
            </a:p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900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rPr>
                <a:t>Typeset industry your</a:t>
              </a:r>
              <a:endParaRPr sz="1100"/>
            </a:p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900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rPr>
                <a:t>of the printing this for</a:t>
              </a:r>
              <a:endParaRPr sz="1100"/>
            </a:p>
          </p:txBody>
        </p:sp>
        <p:sp>
          <p:nvSpPr>
            <p:cNvPr id="369" name="Shape 369"/>
            <p:cNvSpPr txBox="1"/>
            <p:nvPr/>
          </p:nvSpPr>
          <p:spPr>
            <a:xfrm>
              <a:off x="1698686" y="4245954"/>
              <a:ext cx="1443928" cy="4001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500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rPr>
                <a:t>Example 1</a:t>
              </a:r>
              <a:endParaRPr sz="1100"/>
            </a:p>
          </p:txBody>
        </p:sp>
      </p:grpSp>
      <p:grpSp>
        <p:nvGrpSpPr>
          <p:cNvPr id="370" name="Shape 370"/>
          <p:cNvGrpSpPr/>
          <p:nvPr/>
        </p:nvGrpSpPr>
        <p:grpSpPr>
          <a:xfrm>
            <a:off x="3826668" y="1693074"/>
            <a:ext cx="1490662" cy="775788"/>
            <a:chOff x="1426875" y="4245954"/>
            <a:chExt cx="1987550" cy="1034384"/>
          </a:xfrm>
        </p:grpSpPr>
        <p:sp>
          <p:nvSpPr>
            <p:cNvPr id="371" name="Shape 371"/>
            <p:cNvSpPr txBox="1"/>
            <p:nvPr/>
          </p:nvSpPr>
          <p:spPr>
            <a:xfrm>
              <a:off x="1426875" y="4634007"/>
              <a:ext cx="1987550" cy="64633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900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rPr>
                <a:t>Text of the printing to</a:t>
              </a:r>
              <a:endParaRPr sz="1100"/>
            </a:p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900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rPr>
                <a:t>Typeset industry your</a:t>
              </a:r>
              <a:endParaRPr sz="1100"/>
            </a:p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900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rPr>
                <a:t>of the printing this for</a:t>
              </a:r>
              <a:endParaRPr sz="1100"/>
            </a:p>
          </p:txBody>
        </p:sp>
        <p:sp>
          <p:nvSpPr>
            <p:cNvPr id="372" name="Shape 372"/>
            <p:cNvSpPr txBox="1"/>
            <p:nvPr/>
          </p:nvSpPr>
          <p:spPr>
            <a:xfrm>
              <a:off x="1698686" y="4245954"/>
              <a:ext cx="1443928" cy="4001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500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rPr>
                <a:t>Example 2</a:t>
              </a:r>
              <a:endParaRPr sz="1100"/>
            </a:p>
          </p:txBody>
        </p:sp>
      </p:grpSp>
      <p:grpSp>
        <p:nvGrpSpPr>
          <p:cNvPr id="373" name="Shape 373"/>
          <p:cNvGrpSpPr/>
          <p:nvPr/>
        </p:nvGrpSpPr>
        <p:grpSpPr>
          <a:xfrm>
            <a:off x="7522333" y="1693074"/>
            <a:ext cx="1490662" cy="775788"/>
            <a:chOff x="1426875" y="4245954"/>
            <a:chExt cx="1987550" cy="1034384"/>
          </a:xfrm>
        </p:grpSpPr>
        <p:sp>
          <p:nvSpPr>
            <p:cNvPr id="374" name="Shape 374"/>
            <p:cNvSpPr txBox="1"/>
            <p:nvPr/>
          </p:nvSpPr>
          <p:spPr>
            <a:xfrm>
              <a:off x="1426875" y="4634007"/>
              <a:ext cx="1987550" cy="64633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900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rPr>
                <a:t>Text of the printing to</a:t>
              </a:r>
              <a:endParaRPr sz="1100"/>
            </a:p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900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rPr>
                <a:t>Typeset industry your</a:t>
              </a:r>
              <a:endParaRPr sz="1100"/>
            </a:p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900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rPr>
                <a:t>of the printing this for</a:t>
              </a:r>
              <a:endParaRPr sz="1100"/>
            </a:p>
          </p:txBody>
        </p:sp>
        <p:sp>
          <p:nvSpPr>
            <p:cNvPr id="375" name="Shape 375"/>
            <p:cNvSpPr txBox="1"/>
            <p:nvPr/>
          </p:nvSpPr>
          <p:spPr>
            <a:xfrm>
              <a:off x="1698686" y="4245954"/>
              <a:ext cx="1443928" cy="4001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500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rPr>
                <a:t>Example 3</a:t>
              </a:r>
              <a:endParaRPr sz="1100"/>
            </a:p>
          </p:txBody>
        </p:sp>
      </p:grpSp>
      <p:grpSp>
        <p:nvGrpSpPr>
          <p:cNvPr id="376" name="Shape 376"/>
          <p:cNvGrpSpPr/>
          <p:nvPr/>
        </p:nvGrpSpPr>
        <p:grpSpPr>
          <a:xfrm>
            <a:off x="5674500" y="3316336"/>
            <a:ext cx="1490662" cy="775788"/>
            <a:chOff x="1426875" y="4245954"/>
            <a:chExt cx="1987550" cy="1034384"/>
          </a:xfrm>
        </p:grpSpPr>
        <p:sp>
          <p:nvSpPr>
            <p:cNvPr id="377" name="Shape 377"/>
            <p:cNvSpPr txBox="1"/>
            <p:nvPr/>
          </p:nvSpPr>
          <p:spPr>
            <a:xfrm>
              <a:off x="1426875" y="4634007"/>
              <a:ext cx="1987550" cy="64633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900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rPr>
                <a:t>Text of the printing to</a:t>
              </a:r>
              <a:endParaRPr sz="1100"/>
            </a:p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900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rPr>
                <a:t>Typeset industry your</a:t>
              </a:r>
              <a:endParaRPr sz="1100"/>
            </a:p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900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rPr>
                <a:t>of the printing this for</a:t>
              </a:r>
              <a:endParaRPr sz="1100"/>
            </a:p>
          </p:txBody>
        </p:sp>
        <p:sp>
          <p:nvSpPr>
            <p:cNvPr id="378" name="Shape 378"/>
            <p:cNvSpPr txBox="1"/>
            <p:nvPr/>
          </p:nvSpPr>
          <p:spPr>
            <a:xfrm>
              <a:off x="1698686" y="4245954"/>
              <a:ext cx="1443928" cy="4001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500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rPr>
                <a:t>Example 5</a:t>
              </a:r>
              <a:endParaRPr sz="1100"/>
            </a:p>
          </p:txBody>
        </p:sp>
      </p:grpSp>
      <p:grpSp>
        <p:nvGrpSpPr>
          <p:cNvPr id="379" name="Shape 379"/>
          <p:cNvGrpSpPr/>
          <p:nvPr/>
        </p:nvGrpSpPr>
        <p:grpSpPr>
          <a:xfrm>
            <a:off x="1978837" y="3316336"/>
            <a:ext cx="1490662" cy="775788"/>
            <a:chOff x="1426875" y="4245954"/>
            <a:chExt cx="1987550" cy="1034384"/>
          </a:xfrm>
        </p:grpSpPr>
        <p:sp>
          <p:nvSpPr>
            <p:cNvPr id="380" name="Shape 380"/>
            <p:cNvSpPr txBox="1"/>
            <p:nvPr/>
          </p:nvSpPr>
          <p:spPr>
            <a:xfrm>
              <a:off x="1426875" y="4634007"/>
              <a:ext cx="1987550" cy="64633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900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rPr>
                <a:t>Text of the printing to</a:t>
              </a:r>
              <a:endParaRPr sz="1100"/>
            </a:p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900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rPr>
                <a:t>Typeset industry your</a:t>
              </a:r>
              <a:endParaRPr sz="1100"/>
            </a:p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900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rPr>
                <a:t>of the printing this for</a:t>
              </a:r>
              <a:endParaRPr sz="1100"/>
            </a:p>
          </p:txBody>
        </p:sp>
        <p:sp>
          <p:nvSpPr>
            <p:cNvPr id="381" name="Shape 381"/>
            <p:cNvSpPr txBox="1"/>
            <p:nvPr/>
          </p:nvSpPr>
          <p:spPr>
            <a:xfrm>
              <a:off x="1698686" y="4245954"/>
              <a:ext cx="1443928" cy="4001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500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rPr>
                <a:t>Example 4</a:t>
              </a:r>
              <a:endParaRPr sz="1100"/>
            </a:p>
          </p:txBody>
        </p:sp>
      </p:grpSp>
    </p:spTree>
  </p:cSld>
  <p:clrMapOvr>
    <a:masterClrMapping/>
  </p:clrMapOvr>
  <p:transition spd="slow">
    <p:fade thruBlk="1"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85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Shape 386"/>
          <p:cNvSpPr/>
          <p:nvPr/>
        </p:nvSpPr>
        <p:spPr>
          <a:xfrm>
            <a:off x="0" y="4679065"/>
            <a:ext cx="9144000" cy="46443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7" name="Shape 387"/>
          <p:cNvSpPr/>
          <p:nvPr/>
        </p:nvSpPr>
        <p:spPr>
          <a:xfrm>
            <a:off x="8055980" y="4679065"/>
            <a:ext cx="468774" cy="46443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8" name="Shape 388"/>
          <p:cNvSpPr txBox="1"/>
          <p:nvPr>
            <p:ph idx="12" type="sldNum"/>
          </p:nvPr>
        </p:nvSpPr>
        <p:spPr>
          <a:xfrm>
            <a:off x="8064662" y="4767263"/>
            <a:ext cx="450688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1" i="0" lang="en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‹#›</a:t>
            </a:fld>
            <a:endParaRPr b="1" i="0" sz="800">
              <a:solidFill>
                <a:srgbClr val="FFFFFF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89" name="Shape 389"/>
          <p:cNvSpPr txBox="1"/>
          <p:nvPr>
            <p:ph idx="11" type="ftr"/>
          </p:nvPr>
        </p:nvSpPr>
        <p:spPr>
          <a:xfrm>
            <a:off x="638735" y="4790515"/>
            <a:ext cx="1630456" cy="231961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" sz="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www.website.com</a:t>
            </a:r>
            <a:endParaRPr b="1" i="0" sz="8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90" name="Shape 390"/>
          <p:cNvSpPr txBox="1"/>
          <p:nvPr>
            <p:ph idx="1" type="body"/>
          </p:nvPr>
        </p:nvSpPr>
        <p:spPr>
          <a:xfrm>
            <a:off x="628650" y="734269"/>
            <a:ext cx="7886700" cy="238005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57070"/>
              </a:buClr>
              <a:buSzPts val="900"/>
              <a:buFont typeface="Arial"/>
              <a:buNone/>
            </a:pPr>
            <a:r>
              <a:rPr b="0" i="0" lang="en" sz="900" u="none" cap="none" strike="noStrike">
                <a:solidFill>
                  <a:srgbClr val="757070"/>
                </a:solidFill>
                <a:latin typeface="Lato"/>
                <a:ea typeface="Lato"/>
                <a:cs typeface="Lato"/>
                <a:sym typeface="Lato"/>
              </a:rPr>
              <a:t>Lorem Ipsum text your Dolor Site Amet Text to Here lorem ipsum.</a:t>
            </a:r>
            <a:endParaRPr sz="1100"/>
          </a:p>
        </p:txBody>
      </p:sp>
      <p:pic>
        <p:nvPicPr>
          <p:cNvPr id="391" name="Shape 39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219789" y="4727159"/>
            <a:ext cx="716917" cy="354049"/>
          </a:xfrm>
          <a:prstGeom prst="rect">
            <a:avLst/>
          </a:prstGeom>
          <a:noFill/>
          <a:ln>
            <a:noFill/>
          </a:ln>
        </p:spPr>
      </p:pic>
      <p:sp>
        <p:nvSpPr>
          <p:cNvPr id="392" name="Shape 392"/>
          <p:cNvSpPr/>
          <p:nvPr/>
        </p:nvSpPr>
        <p:spPr>
          <a:xfrm>
            <a:off x="4260272" y="1039089"/>
            <a:ext cx="623455" cy="44381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93" name="Shape 393"/>
          <p:cNvGrpSpPr/>
          <p:nvPr/>
        </p:nvGrpSpPr>
        <p:grpSpPr>
          <a:xfrm>
            <a:off x="758597" y="2725764"/>
            <a:ext cx="7626807" cy="257016"/>
            <a:chOff x="1011462" y="3253527"/>
            <a:chExt cx="10169076" cy="342688"/>
          </a:xfrm>
        </p:grpSpPr>
        <p:sp>
          <p:nvSpPr>
            <p:cNvPr id="394" name="Shape 394"/>
            <p:cNvSpPr/>
            <p:nvPr/>
          </p:nvSpPr>
          <p:spPr>
            <a:xfrm>
              <a:off x="1182806" y="3345407"/>
              <a:ext cx="9826388" cy="167185"/>
            </a:xfrm>
            <a:prstGeom prst="rect">
              <a:avLst/>
            </a:prstGeom>
            <a:solidFill>
              <a:srgbClr val="D0CECE">
                <a:alpha val="74901"/>
              </a:srgbClr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395" name="Shape 395"/>
            <p:cNvGrpSpPr/>
            <p:nvPr/>
          </p:nvGrpSpPr>
          <p:grpSpPr>
            <a:xfrm>
              <a:off x="10837850" y="3253527"/>
              <a:ext cx="342688" cy="342688"/>
              <a:chOff x="6729692" y="2297635"/>
              <a:chExt cx="342688" cy="342688"/>
            </a:xfrm>
          </p:grpSpPr>
          <p:sp>
            <p:nvSpPr>
              <p:cNvPr id="396" name="Shape 396"/>
              <p:cNvSpPr/>
              <p:nvPr/>
            </p:nvSpPr>
            <p:spPr>
              <a:xfrm>
                <a:off x="6729692" y="2297635"/>
                <a:ext cx="342688" cy="342688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7" name="Shape 397"/>
              <p:cNvSpPr/>
              <p:nvPr/>
            </p:nvSpPr>
            <p:spPr>
              <a:xfrm>
                <a:off x="6827074" y="2395017"/>
                <a:ext cx="147924" cy="147924"/>
              </a:xfrm>
              <a:prstGeom prst="ellipse">
                <a:avLst/>
              </a:prstGeom>
              <a:solidFill>
                <a:srgbClr val="D0CECE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398" name="Shape 398"/>
            <p:cNvGrpSpPr/>
            <p:nvPr/>
          </p:nvGrpSpPr>
          <p:grpSpPr>
            <a:xfrm>
              <a:off x="1011462" y="3253527"/>
              <a:ext cx="342688" cy="342688"/>
              <a:chOff x="6729692" y="2297635"/>
              <a:chExt cx="342688" cy="342688"/>
            </a:xfrm>
          </p:grpSpPr>
          <p:sp>
            <p:nvSpPr>
              <p:cNvPr id="399" name="Shape 399"/>
              <p:cNvSpPr/>
              <p:nvPr/>
            </p:nvSpPr>
            <p:spPr>
              <a:xfrm>
                <a:off x="6729692" y="2297635"/>
                <a:ext cx="342688" cy="3426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00" name="Shape 400"/>
              <p:cNvSpPr/>
              <p:nvPr/>
            </p:nvSpPr>
            <p:spPr>
              <a:xfrm>
                <a:off x="6827074" y="2395017"/>
                <a:ext cx="147924" cy="147924"/>
              </a:xfrm>
              <a:prstGeom prst="ellipse">
                <a:avLst/>
              </a:prstGeom>
              <a:solidFill>
                <a:srgbClr val="D0CECE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401" name="Shape 401"/>
            <p:cNvGrpSpPr/>
            <p:nvPr/>
          </p:nvGrpSpPr>
          <p:grpSpPr>
            <a:xfrm>
              <a:off x="2649193" y="3253527"/>
              <a:ext cx="342688" cy="342688"/>
              <a:chOff x="6729692" y="2297635"/>
              <a:chExt cx="342688" cy="342688"/>
            </a:xfrm>
          </p:grpSpPr>
          <p:sp>
            <p:nvSpPr>
              <p:cNvPr id="402" name="Shape 402"/>
              <p:cNvSpPr/>
              <p:nvPr/>
            </p:nvSpPr>
            <p:spPr>
              <a:xfrm>
                <a:off x="6729692" y="2297635"/>
                <a:ext cx="342688" cy="342688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03" name="Shape 403"/>
              <p:cNvSpPr/>
              <p:nvPr/>
            </p:nvSpPr>
            <p:spPr>
              <a:xfrm>
                <a:off x="6827074" y="2395017"/>
                <a:ext cx="147924" cy="147924"/>
              </a:xfrm>
              <a:prstGeom prst="ellipse">
                <a:avLst/>
              </a:prstGeom>
              <a:solidFill>
                <a:srgbClr val="D0CECE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404" name="Shape 404"/>
            <p:cNvGrpSpPr/>
            <p:nvPr/>
          </p:nvGrpSpPr>
          <p:grpSpPr>
            <a:xfrm>
              <a:off x="4286924" y="3253527"/>
              <a:ext cx="342688" cy="342688"/>
              <a:chOff x="6729692" y="2297635"/>
              <a:chExt cx="342688" cy="342688"/>
            </a:xfrm>
          </p:grpSpPr>
          <p:sp>
            <p:nvSpPr>
              <p:cNvPr id="405" name="Shape 405"/>
              <p:cNvSpPr/>
              <p:nvPr/>
            </p:nvSpPr>
            <p:spPr>
              <a:xfrm>
                <a:off x="6729692" y="2297635"/>
                <a:ext cx="342688" cy="342688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06" name="Shape 406"/>
              <p:cNvSpPr/>
              <p:nvPr/>
            </p:nvSpPr>
            <p:spPr>
              <a:xfrm>
                <a:off x="6827074" y="2395017"/>
                <a:ext cx="147924" cy="147924"/>
              </a:xfrm>
              <a:prstGeom prst="ellipse">
                <a:avLst/>
              </a:prstGeom>
              <a:solidFill>
                <a:srgbClr val="D0CECE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407" name="Shape 407"/>
            <p:cNvGrpSpPr/>
            <p:nvPr/>
          </p:nvGrpSpPr>
          <p:grpSpPr>
            <a:xfrm>
              <a:off x="5924655" y="3253527"/>
              <a:ext cx="342688" cy="342688"/>
              <a:chOff x="6729692" y="2297635"/>
              <a:chExt cx="342688" cy="342688"/>
            </a:xfrm>
          </p:grpSpPr>
          <p:sp>
            <p:nvSpPr>
              <p:cNvPr id="408" name="Shape 408"/>
              <p:cNvSpPr/>
              <p:nvPr/>
            </p:nvSpPr>
            <p:spPr>
              <a:xfrm>
                <a:off x="6729692" y="2297635"/>
                <a:ext cx="342688" cy="342688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09" name="Shape 409"/>
              <p:cNvSpPr/>
              <p:nvPr/>
            </p:nvSpPr>
            <p:spPr>
              <a:xfrm>
                <a:off x="6827074" y="2395017"/>
                <a:ext cx="147924" cy="147924"/>
              </a:xfrm>
              <a:prstGeom prst="ellipse">
                <a:avLst/>
              </a:prstGeom>
              <a:solidFill>
                <a:srgbClr val="D0CECE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410" name="Shape 410"/>
            <p:cNvGrpSpPr/>
            <p:nvPr/>
          </p:nvGrpSpPr>
          <p:grpSpPr>
            <a:xfrm>
              <a:off x="7562386" y="3253527"/>
              <a:ext cx="342688" cy="342688"/>
              <a:chOff x="6729692" y="2297635"/>
              <a:chExt cx="342688" cy="342688"/>
            </a:xfrm>
          </p:grpSpPr>
          <p:sp>
            <p:nvSpPr>
              <p:cNvPr id="411" name="Shape 411"/>
              <p:cNvSpPr/>
              <p:nvPr/>
            </p:nvSpPr>
            <p:spPr>
              <a:xfrm>
                <a:off x="6729692" y="2297635"/>
                <a:ext cx="342688" cy="342688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2" name="Shape 412"/>
              <p:cNvSpPr/>
              <p:nvPr/>
            </p:nvSpPr>
            <p:spPr>
              <a:xfrm>
                <a:off x="6827074" y="2395017"/>
                <a:ext cx="147924" cy="147924"/>
              </a:xfrm>
              <a:prstGeom prst="ellipse">
                <a:avLst/>
              </a:prstGeom>
              <a:solidFill>
                <a:srgbClr val="D0CECE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413" name="Shape 413"/>
            <p:cNvGrpSpPr/>
            <p:nvPr/>
          </p:nvGrpSpPr>
          <p:grpSpPr>
            <a:xfrm>
              <a:off x="9200117" y="3253527"/>
              <a:ext cx="342688" cy="342688"/>
              <a:chOff x="6729692" y="2297635"/>
              <a:chExt cx="342688" cy="342688"/>
            </a:xfrm>
          </p:grpSpPr>
          <p:sp>
            <p:nvSpPr>
              <p:cNvPr id="414" name="Shape 414"/>
              <p:cNvSpPr/>
              <p:nvPr/>
            </p:nvSpPr>
            <p:spPr>
              <a:xfrm>
                <a:off x="6729692" y="2297635"/>
                <a:ext cx="342688" cy="34268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5" name="Shape 415"/>
              <p:cNvSpPr/>
              <p:nvPr/>
            </p:nvSpPr>
            <p:spPr>
              <a:xfrm>
                <a:off x="6827074" y="2395017"/>
                <a:ext cx="147924" cy="147924"/>
              </a:xfrm>
              <a:prstGeom prst="ellipse">
                <a:avLst/>
              </a:prstGeom>
              <a:solidFill>
                <a:srgbClr val="D0CECE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416" name="Shape 416"/>
          <p:cNvSpPr/>
          <p:nvPr/>
        </p:nvSpPr>
        <p:spPr>
          <a:xfrm rot="10800000">
            <a:off x="791441" y="2451961"/>
            <a:ext cx="191326" cy="191326"/>
          </a:xfrm>
          <a:prstGeom prst="flowChartMerge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7" name="Shape 417"/>
          <p:cNvSpPr/>
          <p:nvPr/>
        </p:nvSpPr>
        <p:spPr>
          <a:xfrm rot="10800000">
            <a:off x="3248038" y="2451961"/>
            <a:ext cx="191326" cy="191326"/>
          </a:xfrm>
          <a:prstGeom prst="flowChartMerge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8" name="Shape 418"/>
          <p:cNvSpPr/>
          <p:nvPr/>
        </p:nvSpPr>
        <p:spPr>
          <a:xfrm rot="10800000">
            <a:off x="5706419" y="2451961"/>
            <a:ext cx="191326" cy="191326"/>
          </a:xfrm>
          <a:prstGeom prst="flowChartMerge">
            <a:avLst/>
          </a:prstGeom>
          <a:solidFill>
            <a:srgbClr val="C00000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9" name="Shape 419"/>
          <p:cNvSpPr/>
          <p:nvPr/>
        </p:nvSpPr>
        <p:spPr>
          <a:xfrm rot="10800000">
            <a:off x="8164801" y="2451961"/>
            <a:ext cx="191326" cy="191326"/>
          </a:xfrm>
          <a:prstGeom prst="flowChartMerg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0" name="Shape 420"/>
          <p:cNvSpPr/>
          <p:nvPr/>
        </p:nvSpPr>
        <p:spPr>
          <a:xfrm>
            <a:off x="6932933" y="3051690"/>
            <a:ext cx="191326" cy="191326"/>
          </a:xfrm>
          <a:prstGeom prst="flowChartMerge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1" name="Shape 421"/>
          <p:cNvSpPr/>
          <p:nvPr/>
        </p:nvSpPr>
        <p:spPr>
          <a:xfrm>
            <a:off x="4476336" y="3051690"/>
            <a:ext cx="191326" cy="191326"/>
          </a:xfrm>
          <a:prstGeom prst="flowChartMerg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2" name="Shape 422"/>
          <p:cNvSpPr/>
          <p:nvPr/>
        </p:nvSpPr>
        <p:spPr>
          <a:xfrm>
            <a:off x="2019739" y="3051690"/>
            <a:ext cx="191326" cy="191326"/>
          </a:xfrm>
          <a:prstGeom prst="flowChartMerg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3" name="Shape 423"/>
          <p:cNvSpPr txBox="1"/>
          <p:nvPr/>
        </p:nvSpPr>
        <p:spPr>
          <a:xfrm>
            <a:off x="1254964" y="2556427"/>
            <a:ext cx="492578" cy="24237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rPr>
              <a:t>2002</a:t>
            </a:r>
            <a:endParaRPr sz="1100"/>
          </a:p>
        </p:txBody>
      </p:sp>
      <p:sp>
        <p:nvSpPr>
          <p:cNvPr id="424" name="Shape 424"/>
          <p:cNvSpPr txBox="1"/>
          <p:nvPr/>
        </p:nvSpPr>
        <p:spPr>
          <a:xfrm>
            <a:off x="2485157" y="2556427"/>
            <a:ext cx="492578" cy="24237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chemeClr val="accent4"/>
                </a:solidFill>
                <a:latin typeface="Arial"/>
                <a:ea typeface="Arial"/>
                <a:cs typeface="Arial"/>
                <a:sym typeface="Arial"/>
              </a:rPr>
              <a:t>2005</a:t>
            </a:r>
            <a:endParaRPr sz="1100"/>
          </a:p>
        </p:txBody>
      </p:sp>
      <p:sp>
        <p:nvSpPr>
          <p:cNvPr id="425" name="Shape 425"/>
          <p:cNvSpPr txBox="1"/>
          <p:nvPr/>
        </p:nvSpPr>
        <p:spPr>
          <a:xfrm>
            <a:off x="3715351" y="2556427"/>
            <a:ext cx="492578" cy="24237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2008</a:t>
            </a:r>
            <a:endParaRPr sz="1100"/>
          </a:p>
        </p:txBody>
      </p:sp>
      <p:sp>
        <p:nvSpPr>
          <p:cNvPr id="426" name="Shape 426"/>
          <p:cNvSpPr txBox="1"/>
          <p:nvPr/>
        </p:nvSpPr>
        <p:spPr>
          <a:xfrm>
            <a:off x="4935199" y="2556427"/>
            <a:ext cx="492578" cy="24237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rPr>
              <a:t>2011</a:t>
            </a:r>
            <a:endParaRPr sz="1100"/>
          </a:p>
        </p:txBody>
      </p:sp>
      <p:sp>
        <p:nvSpPr>
          <p:cNvPr id="427" name="Shape 427"/>
          <p:cNvSpPr txBox="1"/>
          <p:nvPr/>
        </p:nvSpPr>
        <p:spPr>
          <a:xfrm>
            <a:off x="6168157" y="2556427"/>
            <a:ext cx="492578" cy="24237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2013</a:t>
            </a:r>
            <a:endParaRPr sz="1100"/>
          </a:p>
        </p:txBody>
      </p:sp>
      <p:sp>
        <p:nvSpPr>
          <p:cNvPr id="428" name="Shape 428"/>
          <p:cNvSpPr txBox="1"/>
          <p:nvPr/>
        </p:nvSpPr>
        <p:spPr>
          <a:xfrm>
            <a:off x="7398198" y="2556427"/>
            <a:ext cx="492578" cy="24237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rPr>
              <a:t>2017</a:t>
            </a:r>
            <a:endParaRPr sz="1100"/>
          </a:p>
        </p:txBody>
      </p:sp>
      <p:sp>
        <p:nvSpPr>
          <p:cNvPr id="429" name="Shape 429"/>
          <p:cNvSpPr/>
          <p:nvPr/>
        </p:nvSpPr>
        <p:spPr>
          <a:xfrm>
            <a:off x="1913937" y="3355114"/>
            <a:ext cx="402930" cy="419876"/>
          </a:xfrm>
          <a:custGeom>
            <a:pathLst>
              <a:path extrusionOk="0" h="120000" w="120000">
                <a:moveTo>
                  <a:pt x="93811" y="85333"/>
                </a:moveTo>
                <a:cubicBezTo>
                  <a:pt x="92444" y="84027"/>
                  <a:pt x="90255" y="84027"/>
                  <a:pt x="88888" y="85333"/>
                </a:cubicBezTo>
                <a:cubicBezTo>
                  <a:pt x="87527" y="86638"/>
                  <a:pt x="87527" y="88738"/>
                  <a:pt x="88888" y="90050"/>
                </a:cubicBezTo>
                <a:lnTo>
                  <a:pt x="97511" y="98322"/>
                </a:lnTo>
                <a:cubicBezTo>
                  <a:pt x="98183" y="98961"/>
                  <a:pt x="99083" y="99283"/>
                  <a:pt x="99955" y="99283"/>
                </a:cubicBezTo>
                <a:cubicBezTo>
                  <a:pt x="100827" y="99283"/>
                  <a:pt x="101733" y="98961"/>
                  <a:pt x="102394" y="98322"/>
                </a:cubicBezTo>
                <a:cubicBezTo>
                  <a:pt x="103761" y="97011"/>
                  <a:pt x="103761" y="94916"/>
                  <a:pt x="102394" y="93605"/>
                </a:cubicBezTo>
                <a:cubicBezTo>
                  <a:pt x="102394" y="93605"/>
                  <a:pt x="93811" y="85333"/>
                  <a:pt x="93811" y="85333"/>
                </a:cubicBezTo>
                <a:close/>
                <a:moveTo>
                  <a:pt x="26194" y="29822"/>
                </a:moveTo>
                <a:cubicBezTo>
                  <a:pt x="26861" y="30466"/>
                  <a:pt x="27761" y="30788"/>
                  <a:pt x="28633" y="30788"/>
                </a:cubicBezTo>
                <a:cubicBezTo>
                  <a:pt x="29511" y="30788"/>
                  <a:pt x="30411" y="30466"/>
                  <a:pt x="31077" y="29822"/>
                </a:cubicBezTo>
                <a:cubicBezTo>
                  <a:pt x="32444" y="28516"/>
                  <a:pt x="32444" y="26422"/>
                  <a:pt x="31077" y="25111"/>
                </a:cubicBezTo>
                <a:lnTo>
                  <a:pt x="22461" y="16838"/>
                </a:lnTo>
                <a:cubicBezTo>
                  <a:pt x="21100" y="15533"/>
                  <a:pt x="18911" y="15533"/>
                  <a:pt x="17544" y="16838"/>
                </a:cubicBezTo>
                <a:cubicBezTo>
                  <a:pt x="16183" y="18144"/>
                  <a:pt x="16183" y="20244"/>
                  <a:pt x="17544" y="21555"/>
                </a:cubicBezTo>
                <a:cubicBezTo>
                  <a:pt x="17544" y="21555"/>
                  <a:pt x="26194" y="29822"/>
                  <a:pt x="26194" y="29822"/>
                </a:cubicBezTo>
                <a:close/>
                <a:moveTo>
                  <a:pt x="91361" y="30811"/>
                </a:moveTo>
                <a:cubicBezTo>
                  <a:pt x="92238" y="30811"/>
                  <a:pt x="93138" y="30494"/>
                  <a:pt x="93811" y="29850"/>
                </a:cubicBezTo>
                <a:lnTo>
                  <a:pt x="102422" y="21583"/>
                </a:lnTo>
                <a:cubicBezTo>
                  <a:pt x="103783" y="20272"/>
                  <a:pt x="103783" y="18172"/>
                  <a:pt x="102422" y="16861"/>
                </a:cubicBezTo>
                <a:cubicBezTo>
                  <a:pt x="101061" y="15555"/>
                  <a:pt x="98877" y="15555"/>
                  <a:pt x="97511" y="16861"/>
                </a:cubicBezTo>
                <a:lnTo>
                  <a:pt x="88888" y="25133"/>
                </a:lnTo>
                <a:cubicBezTo>
                  <a:pt x="87527" y="26444"/>
                  <a:pt x="87527" y="28544"/>
                  <a:pt x="88888" y="29850"/>
                </a:cubicBezTo>
                <a:cubicBezTo>
                  <a:pt x="89583" y="30494"/>
                  <a:pt x="90461" y="30811"/>
                  <a:pt x="91361" y="30811"/>
                </a:cubicBezTo>
                <a:cubicBezTo>
                  <a:pt x="91361" y="30811"/>
                  <a:pt x="91361" y="30811"/>
                  <a:pt x="91361" y="30811"/>
                </a:cubicBezTo>
                <a:close/>
                <a:moveTo>
                  <a:pt x="26194" y="85333"/>
                </a:moveTo>
                <a:lnTo>
                  <a:pt x="17577" y="93605"/>
                </a:lnTo>
                <a:cubicBezTo>
                  <a:pt x="16211" y="94916"/>
                  <a:pt x="16211" y="97011"/>
                  <a:pt x="17577" y="98322"/>
                </a:cubicBezTo>
                <a:cubicBezTo>
                  <a:pt x="18238" y="98961"/>
                  <a:pt x="19144" y="99283"/>
                  <a:pt x="20016" y="99283"/>
                </a:cubicBezTo>
                <a:cubicBezTo>
                  <a:pt x="20888" y="99283"/>
                  <a:pt x="21794" y="98961"/>
                  <a:pt x="22461" y="98322"/>
                </a:cubicBezTo>
                <a:lnTo>
                  <a:pt x="31077" y="90050"/>
                </a:lnTo>
                <a:cubicBezTo>
                  <a:pt x="32444" y="88738"/>
                  <a:pt x="32444" y="86638"/>
                  <a:pt x="31077" y="85333"/>
                </a:cubicBezTo>
                <a:cubicBezTo>
                  <a:pt x="29744" y="84027"/>
                  <a:pt x="27527" y="84027"/>
                  <a:pt x="26194" y="85333"/>
                </a:cubicBezTo>
                <a:cubicBezTo>
                  <a:pt x="26194" y="85333"/>
                  <a:pt x="26194" y="85333"/>
                  <a:pt x="26194" y="85333"/>
                </a:cubicBezTo>
                <a:close/>
                <a:moveTo>
                  <a:pt x="116522" y="54244"/>
                </a:moveTo>
                <a:lnTo>
                  <a:pt x="104355" y="54244"/>
                </a:lnTo>
                <a:cubicBezTo>
                  <a:pt x="102450" y="54244"/>
                  <a:pt x="100877" y="55727"/>
                  <a:pt x="100877" y="57583"/>
                </a:cubicBezTo>
                <a:cubicBezTo>
                  <a:pt x="100877" y="59411"/>
                  <a:pt x="102422" y="60911"/>
                  <a:pt x="104355" y="60911"/>
                </a:cubicBezTo>
                <a:lnTo>
                  <a:pt x="116522" y="60911"/>
                </a:lnTo>
                <a:cubicBezTo>
                  <a:pt x="118427" y="60911"/>
                  <a:pt x="120000" y="59433"/>
                  <a:pt x="120000" y="57583"/>
                </a:cubicBezTo>
                <a:cubicBezTo>
                  <a:pt x="120000" y="55755"/>
                  <a:pt x="118450" y="54244"/>
                  <a:pt x="116522" y="54244"/>
                </a:cubicBezTo>
                <a:cubicBezTo>
                  <a:pt x="116522" y="54244"/>
                  <a:pt x="116522" y="54244"/>
                  <a:pt x="116522" y="54244"/>
                </a:cubicBezTo>
                <a:close/>
                <a:moveTo>
                  <a:pt x="19116" y="57583"/>
                </a:moveTo>
                <a:cubicBezTo>
                  <a:pt x="19116" y="55755"/>
                  <a:pt x="17577" y="54244"/>
                  <a:pt x="15644" y="54244"/>
                </a:cubicBezTo>
                <a:lnTo>
                  <a:pt x="3472" y="54244"/>
                </a:lnTo>
                <a:cubicBezTo>
                  <a:pt x="1572" y="54244"/>
                  <a:pt x="0" y="55727"/>
                  <a:pt x="0" y="57583"/>
                </a:cubicBezTo>
                <a:cubicBezTo>
                  <a:pt x="0" y="59411"/>
                  <a:pt x="1544" y="60911"/>
                  <a:pt x="3472" y="60911"/>
                </a:cubicBezTo>
                <a:lnTo>
                  <a:pt x="15644" y="60911"/>
                </a:lnTo>
                <a:cubicBezTo>
                  <a:pt x="17577" y="60911"/>
                  <a:pt x="19116" y="59433"/>
                  <a:pt x="19116" y="57583"/>
                </a:cubicBezTo>
                <a:cubicBezTo>
                  <a:pt x="19116" y="57583"/>
                  <a:pt x="19116" y="57583"/>
                  <a:pt x="19116" y="57583"/>
                </a:cubicBezTo>
                <a:close/>
                <a:moveTo>
                  <a:pt x="60000" y="18344"/>
                </a:moveTo>
                <a:cubicBezTo>
                  <a:pt x="61905" y="18344"/>
                  <a:pt x="63472" y="16861"/>
                  <a:pt x="63472" y="15011"/>
                </a:cubicBezTo>
                <a:lnTo>
                  <a:pt x="63472" y="3333"/>
                </a:lnTo>
                <a:cubicBezTo>
                  <a:pt x="63472" y="1505"/>
                  <a:pt x="61927" y="0"/>
                  <a:pt x="60000" y="0"/>
                </a:cubicBezTo>
                <a:cubicBezTo>
                  <a:pt x="58072" y="0"/>
                  <a:pt x="56527" y="1483"/>
                  <a:pt x="56527" y="3333"/>
                </a:cubicBezTo>
                <a:lnTo>
                  <a:pt x="56527" y="15011"/>
                </a:lnTo>
                <a:cubicBezTo>
                  <a:pt x="56527" y="16861"/>
                  <a:pt x="58094" y="18344"/>
                  <a:pt x="60000" y="18344"/>
                </a:cubicBezTo>
                <a:cubicBezTo>
                  <a:pt x="60000" y="18344"/>
                  <a:pt x="60000" y="18344"/>
                  <a:pt x="60000" y="18344"/>
                </a:cubicBezTo>
                <a:close/>
                <a:moveTo>
                  <a:pt x="63472" y="39700"/>
                </a:moveTo>
                <a:cubicBezTo>
                  <a:pt x="63472" y="37872"/>
                  <a:pt x="61927" y="36372"/>
                  <a:pt x="60000" y="36372"/>
                </a:cubicBezTo>
                <a:cubicBezTo>
                  <a:pt x="47750" y="36372"/>
                  <a:pt x="37772" y="45922"/>
                  <a:pt x="37772" y="57700"/>
                </a:cubicBezTo>
                <a:cubicBezTo>
                  <a:pt x="37772" y="59527"/>
                  <a:pt x="39316" y="61038"/>
                  <a:pt x="41244" y="61038"/>
                </a:cubicBezTo>
                <a:cubicBezTo>
                  <a:pt x="43144" y="61038"/>
                  <a:pt x="44716" y="59555"/>
                  <a:pt x="44716" y="57700"/>
                </a:cubicBezTo>
                <a:cubicBezTo>
                  <a:pt x="44716" y="49605"/>
                  <a:pt x="51588" y="43038"/>
                  <a:pt x="60000" y="43038"/>
                </a:cubicBezTo>
                <a:cubicBezTo>
                  <a:pt x="61927" y="43038"/>
                  <a:pt x="63472" y="41555"/>
                  <a:pt x="63472" y="39700"/>
                </a:cubicBezTo>
                <a:cubicBezTo>
                  <a:pt x="63472" y="39700"/>
                  <a:pt x="63472" y="39700"/>
                  <a:pt x="63472" y="39700"/>
                </a:cubicBezTo>
                <a:close/>
                <a:moveTo>
                  <a:pt x="90794" y="57605"/>
                </a:moveTo>
                <a:cubicBezTo>
                  <a:pt x="90794" y="65577"/>
                  <a:pt x="87505" y="72811"/>
                  <a:pt x="82155" y="78122"/>
                </a:cubicBezTo>
                <a:cubicBezTo>
                  <a:pt x="78088" y="82172"/>
                  <a:pt x="75461" y="87327"/>
                  <a:pt x="74588" y="92838"/>
                </a:cubicBezTo>
                <a:cubicBezTo>
                  <a:pt x="74200" y="95211"/>
                  <a:pt x="72066" y="96961"/>
                  <a:pt x="69538" y="96961"/>
                </a:cubicBezTo>
                <a:lnTo>
                  <a:pt x="50427" y="96961"/>
                </a:lnTo>
                <a:cubicBezTo>
                  <a:pt x="47933" y="96961"/>
                  <a:pt x="45772" y="95233"/>
                  <a:pt x="45411" y="92866"/>
                </a:cubicBezTo>
                <a:cubicBezTo>
                  <a:pt x="44511" y="87355"/>
                  <a:pt x="41861" y="82122"/>
                  <a:pt x="37794" y="78100"/>
                </a:cubicBezTo>
                <a:cubicBezTo>
                  <a:pt x="32544" y="72861"/>
                  <a:pt x="29277" y="65755"/>
                  <a:pt x="29200" y="57922"/>
                </a:cubicBezTo>
                <a:cubicBezTo>
                  <a:pt x="29022" y="41483"/>
                  <a:pt x="42661" y="28172"/>
                  <a:pt x="59794" y="28050"/>
                </a:cubicBezTo>
                <a:cubicBezTo>
                  <a:pt x="76905" y="27922"/>
                  <a:pt x="90794" y="41211"/>
                  <a:pt x="90794" y="57605"/>
                </a:cubicBezTo>
                <a:cubicBezTo>
                  <a:pt x="90794" y="57605"/>
                  <a:pt x="90794" y="57605"/>
                  <a:pt x="90794" y="57605"/>
                </a:cubicBezTo>
                <a:close/>
                <a:moveTo>
                  <a:pt x="74255" y="104861"/>
                </a:moveTo>
                <a:lnTo>
                  <a:pt x="74255" y="108372"/>
                </a:lnTo>
                <a:cubicBezTo>
                  <a:pt x="74255" y="111161"/>
                  <a:pt x="72116" y="113483"/>
                  <a:pt x="69338" y="113877"/>
                </a:cubicBezTo>
                <a:lnTo>
                  <a:pt x="68438" y="117061"/>
                </a:lnTo>
                <a:cubicBezTo>
                  <a:pt x="67950" y="118788"/>
                  <a:pt x="66322" y="120000"/>
                  <a:pt x="64450" y="120000"/>
                </a:cubicBezTo>
                <a:lnTo>
                  <a:pt x="55522" y="120000"/>
                </a:lnTo>
                <a:cubicBezTo>
                  <a:pt x="53644" y="120000"/>
                  <a:pt x="52022" y="118788"/>
                  <a:pt x="51533" y="117061"/>
                </a:cubicBezTo>
                <a:lnTo>
                  <a:pt x="50661" y="113877"/>
                </a:lnTo>
                <a:cubicBezTo>
                  <a:pt x="47855" y="113455"/>
                  <a:pt x="45722" y="111161"/>
                  <a:pt x="45722" y="108344"/>
                </a:cubicBezTo>
                <a:lnTo>
                  <a:pt x="45722" y="104838"/>
                </a:lnTo>
                <a:cubicBezTo>
                  <a:pt x="45722" y="102966"/>
                  <a:pt x="47288" y="101461"/>
                  <a:pt x="49244" y="101461"/>
                </a:cubicBezTo>
                <a:lnTo>
                  <a:pt x="70727" y="101461"/>
                </a:lnTo>
                <a:cubicBezTo>
                  <a:pt x="72683" y="101483"/>
                  <a:pt x="74255" y="102988"/>
                  <a:pt x="74255" y="104861"/>
                </a:cubicBezTo>
                <a:cubicBezTo>
                  <a:pt x="74255" y="104861"/>
                  <a:pt x="74255" y="104861"/>
                  <a:pt x="74255" y="104861"/>
                </a:cubicBezTo>
                <a:close/>
                <a:moveTo>
                  <a:pt x="74255" y="104861"/>
                </a:moveTo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0" name="Shape 430"/>
          <p:cNvSpPr/>
          <p:nvPr/>
        </p:nvSpPr>
        <p:spPr>
          <a:xfrm>
            <a:off x="6789748" y="3429748"/>
            <a:ext cx="477694" cy="270607"/>
          </a:xfrm>
          <a:custGeom>
            <a:pathLst>
              <a:path extrusionOk="0" h="120000" w="120000">
                <a:moveTo>
                  <a:pt x="35461" y="62866"/>
                </a:moveTo>
                <a:cubicBezTo>
                  <a:pt x="35288" y="62738"/>
                  <a:pt x="35188" y="62433"/>
                  <a:pt x="35188" y="62083"/>
                </a:cubicBezTo>
                <a:lnTo>
                  <a:pt x="35188" y="43622"/>
                </a:lnTo>
                <a:cubicBezTo>
                  <a:pt x="36494" y="42055"/>
                  <a:pt x="37377" y="39450"/>
                  <a:pt x="37377" y="36405"/>
                </a:cubicBezTo>
                <a:lnTo>
                  <a:pt x="37377" y="17244"/>
                </a:lnTo>
                <a:cubicBezTo>
                  <a:pt x="37377" y="7727"/>
                  <a:pt x="32994" y="0"/>
                  <a:pt x="27605" y="0"/>
                </a:cubicBezTo>
                <a:lnTo>
                  <a:pt x="25244" y="0"/>
                </a:lnTo>
                <a:cubicBezTo>
                  <a:pt x="19850" y="0"/>
                  <a:pt x="15461" y="7727"/>
                  <a:pt x="15461" y="17244"/>
                </a:cubicBezTo>
                <a:lnTo>
                  <a:pt x="15461" y="36405"/>
                </a:lnTo>
                <a:cubicBezTo>
                  <a:pt x="15461" y="39405"/>
                  <a:pt x="16322" y="42055"/>
                  <a:pt x="17655" y="43622"/>
                </a:cubicBezTo>
                <a:lnTo>
                  <a:pt x="17655" y="62083"/>
                </a:lnTo>
                <a:cubicBezTo>
                  <a:pt x="17655" y="62433"/>
                  <a:pt x="17561" y="62688"/>
                  <a:pt x="17383" y="62866"/>
                </a:cubicBezTo>
                <a:cubicBezTo>
                  <a:pt x="15905" y="64122"/>
                  <a:pt x="8638" y="70600"/>
                  <a:pt x="1916" y="80377"/>
                </a:cubicBezTo>
                <a:cubicBezTo>
                  <a:pt x="711" y="82155"/>
                  <a:pt x="0" y="84761"/>
                  <a:pt x="0" y="87544"/>
                </a:cubicBezTo>
                <a:lnTo>
                  <a:pt x="0" y="100666"/>
                </a:lnTo>
                <a:lnTo>
                  <a:pt x="23888" y="100666"/>
                </a:lnTo>
                <a:cubicBezTo>
                  <a:pt x="24355" y="96233"/>
                  <a:pt x="25711" y="92194"/>
                  <a:pt x="27727" y="89283"/>
                </a:cubicBezTo>
                <a:cubicBezTo>
                  <a:pt x="33466" y="80938"/>
                  <a:pt x="39550" y="74511"/>
                  <a:pt x="43388" y="70772"/>
                </a:cubicBezTo>
                <a:cubicBezTo>
                  <a:pt x="39522" y="66427"/>
                  <a:pt x="36372" y="63650"/>
                  <a:pt x="35461" y="62866"/>
                </a:cubicBezTo>
                <a:close/>
                <a:moveTo>
                  <a:pt x="118005" y="80377"/>
                </a:moveTo>
                <a:cubicBezTo>
                  <a:pt x="111277" y="70600"/>
                  <a:pt x="104016" y="64122"/>
                  <a:pt x="102538" y="62866"/>
                </a:cubicBezTo>
                <a:cubicBezTo>
                  <a:pt x="102366" y="62738"/>
                  <a:pt x="102266" y="62433"/>
                  <a:pt x="102266" y="62083"/>
                </a:cubicBezTo>
                <a:lnTo>
                  <a:pt x="102266" y="43622"/>
                </a:lnTo>
                <a:cubicBezTo>
                  <a:pt x="103572" y="42055"/>
                  <a:pt x="104455" y="39450"/>
                  <a:pt x="104455" y="36405"/>
                </a:cubicBezTo>
                <a:lnTo>
                  <a:pt x="104455" y="17244"/>
                </a:lnTo>
                <a:cubicBezTo>
                  <a:pt x="104455" y="7727"/>
                  <a:pt x="100077" y="0"/>
                  <a:pt x="94683" y="0"/>
                </a:cubicBezTo>
                <a:lnTo>
                  <a:pt x="92366" y="0"/>
                </a:lnTo>
                <a:cubicBezTo>
                  <a:pt x="86972" y="0"/>
                  <a:pt x="82594" y="7727"/>
                  <a:pt x="82594" y="17244"/>
                </a:cubicBezTo>
                <a:lnTo>
                  <a:pt x="82594" y="36405"/>
                </a:lnTo>
                <a:cubicBezTo>
                  <a:pt x="82594" y="39405"/>
                  <a:pt x="83455" y="42055"/>
                  <a:pt x="84783" y="43622"/>
                </a:cubicBezTo>
                <a:lnTo>
                  <a:pt x="84783" y="62083"/>
                </a:lnTo>
                <a:cubicBezTo>
                  <a:pt x="84783" y="62433"/>
                  <a:pt x="84688" y="62688"/>
                  <a:pt x="84511" y="62866"/>
                </a:cubicBezTo>
                <a:cubicBezTo>
                  <a:pt x="83600" y="63650"/>
                  <a:pt x="80450" y="66427"/>
                  <a:pt x="76611" y="70772"/>
                </a:cubicBezTo>
                <a:cubicBezTo>
                  <a:pt x="80450" y="74511"/>
                  <a:pt x="86533" y="80938"/>
                  <a:pt x="92272" y="89283"/>
                </a:cubicBezTo>
                <a:cubicBezTo>
                  <a:pt x="94288" y="92194"/>
                  <a:pt x="95616" y="96233"/>
                  <a:pt x="96111" y="100666"/>
                </a:cubicBezTo>
                <a:lnTo>
                  <a:pt x="120000" y="100666"/>
                </a:lnTo>
                <a:lnTo>
                  <a:pt x="120000" y="87544"/>
                </a:lnTo>
                <a:cubicBezTo>
                  <a:pt x="119927" y="84761"/>
                  <a:pt x="119233" y="82111"/>
                  <a:pt x="118005" y="80377"/>
                </a:cubicBezTo>
                <a:close/>
                <a:moveTo>
                  <a:pt x="70722" y="74944"/>
                </a:moveTo>
                <a:cubicBezTo>
                  <a:pt x="70527" y="74766"/>
                  <a:pt x="70405" y="74422"/>
                  <a:pt x="70405" y="74027"/>
                </a:cubicBezTo>
                <a:lnTo>
                  <a:pt x="70405" y="52005"/>
                </a:lnTo>
                <a:cubicBezTo>
                  <a:pt x="71977" y="50138"/>
                  <a:pt x="73016" y="47011"/>
                  <a:pt x="73016" y="43444"/>
                </a:cubicBezTo>
                <a:lnTo>
                  <a:pt x="73016" y="20594"/>
                </a:lnTo>
                <a:cubicBezTo>
                  <a:pt x="73016" y="9211"/>
                  <a:pt x="67794" y="0"/>
                  <a:pt x="61344" y="0"/>
                </a:cubicBezTo>
                <a:lnTo>
                  <a:pt x="58555" y="0"/>
                </a:lnTo>
                <a:cubicBezTo>
                  <a:pt x="52105" y="0"/>
                  <a:pt x="46888" y="9211"/>
                  <a:pt x="46888" y="20594"/>
                </a:cubicBezTo>
                <a:lnTo>
                  <a:pt x="46888" y="43444"/>
                </a:lnTo>
                <a:cubicBezTo>
                  <a:pt x="46888" y="47011"/>
                  <a:pt x="47922" y="50177"/>
                  <a:pt x="49494" y="52005"/>
                </a:cubicBezTo>
                <a:lnTo>
                  <a:pt x="49494" y="74027"/>
                </a:lnTo>
                <a:cubicBezTo>
                  <a:pt x="49494" y="74422"/>
                  <a:pt x="49372" y="74766"/>
                  <a:pt x="49172" y="74944"/>
                </a:cubicBezTo>
                <a:cubicBezTo>
                  <a:pt x="47400" y="76466"/>
                  <a:pt x="38761" y="84194"/>
                  <a:pt x="30733" y="95794"/>
                </a:cubicBezTo>
                <a:cubicBezTo>
                  <a:pt x="29277" y="97883"/>
                  <a:pt x="28438" y="101055"/>
                  <a:pt x="28438" y="104361"/>
                </a:cubicBezTo>
                <a:lnTo>
                  <a:pt x="28438" y="120000"/>
                </a:lnTo>
                <a:lnTo>
                  <a:pt x="91455" y="120000"/>
                </a:lnTo>
                <a:lnTo>
                  <a:pt x="91455" y="104361"/>
                </a:lnTo>
                <a:cubicBezTo>
                  <a:pt x="91455" y="101055"/>
                  <a:pt x="90616" y="97883"/>
                  <a:pt x="89166" y="95794"/>
                </a:cubicBezTo>
                <a:cubicBezTo>
                  <a:pt x="81138" y="84155"/>
                  <a:pt x="72494" y="76466"/>
                  <a:pt x="70722" y="74944"/>
                </a:cubicBezTo>
                <a:close/>
                <a:moveTo>
                  <a:pt x="70722" y="74944"/>
                </a:moveTo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1" name="Shape 431"/>
          <p:cNvSpPr/>
          <p:nvPr/>
        </p:nvSpPr>
        <p:spPr>
          <a:xfrm>
            <a:off x="3178697" y="2009958"/>
            <a:ext cx="330005" cy="329711"/>
          </a:xfrm>
          <a:custGeom>
            <a:pathLst>
              <a:path extrusionOk="0" h="120000" w="120000">
                <a:moveTo>
                  <a:pt x="101476" y="28527"/>
                </a:moveTo>
                <a:cubicBezTo>
                  <a:pt x="100107" y="29900"/>
                  <a:pt x="98443" y="30583"/>
                  <a:pt x="96478" y="30583"/>
                </a:cubicBezTo>
                <a:cubicBezTo>
                  <a:pt x="94519" y="30583"/>
                  <a:pt x="92860" y="29900"/>
                  <a:pt x="91486" y="28527"/>
                </a:cubicBezTo>
                <a:cubicBezTo>
                  <a:pt x="90111" y="27161"/>
                  <a:pt x="89426" y="25494"/>
                  <a:pt x="89426" y="23527"/>
                </a:cubicBezTo>
                <a:cubicBezTo>
                  <a:pt x="89426" y="21572"/>
                  <a:pt x="90111" y="19900"/>
                  <a:pt x="91486" y="18527"/>
                </a:cubicBezTo>
                <a:cubicBezTo>
                  <a:pt x="92860" y="17161"/>
                  <a:pt x="94519" y="16477"/>
                  <a:pt x="96478" y="16477"/>
                </a:cubicBezTo>
                <a:cubicBezTo>
                  <a:pt x="98443" y="16477"/>
                  <a:pt x="100107" y="17155"/>
                  <a:pt x="101476" y="18527"/>
                </a:cubicBezTo>
                <a:cubicBezTo>
                  <a:pt x="102846" y="19900"/>
                  <a:pt x="103536" y="21572"/>
                  <a:pt x="103536" y="23527"/>
                </a:cubicBezTo>
                <a:cubicBezTo>
                  <a:pt x="103536" y="25494"/>
                  <a:pt x="102846" y="27161"/>
                  <a:pt x="101476" y="28527"/>
                </a:cubicBezTo>
                <a:cubicBezTo>
                  <a:pt x="101476" y="28527"/>
                  <a:pt x="101476" y="28527"/>
                  <a:pt x="101476" y="28527"/>
                </a:cubicBezTo>
                <a:close/>
                <a:moveTo>
                  <a:pt x="119259" y="700"/>
                </a:moveTo>
                <a:cubicBezTo>
                  <a:pt x="118764" y="233"/>
                  <a:pt x="118179" y="0"/>
                  <a:pt x="117495" y="0"/>
                </a:cubicBezTo>
                <a:cubicBezTo>
                  <a:pt x="104705" y="0"/>
                  <a:pt x="94152" y="1733"/>
                  <a:pt x="85825" y="5222"/>
                </a:cubicBezTo>
                <a:cubicBezTo>
                  <a:pt x="77493" y="8705"/>
                  <a:pt x="68727" y="15022"/>
                  <a:pt x="59521" y="24188"/>
                </a:cubicBezTo>
                <a:cubicBezTo>
                  <a:pt x="55597" y="28161"/>
                  <a:pt x="51289" y="32944"/>
                  <a:pt x="46586" y="38533"/>
                </a:cubicBezTo>
                <a:lnTo>
                  <a:pt x="18740" y="40000"/>
                </a:lnTo>
                <a:cubicBezTo>
                  <a:pt x="17949" y="40100"/>
                  <a:pt x="17315" y="40494"/>
                  <a:pt x="16825" y="41177"/>
                </a:cubicBezTo>
                <a:lnTo>
                  <a:pt x="367" y="69416"/>
                </a:lnTo>
                <a:cubicBezTo>
                  <a:pt x="-222" y="70394"/>
                  <a:pt x="-94" y="71355"/>
                  <a:pt x="734" y="72283"/>
                </a:cubicBezTo>
                <a:lnTo>
                  <a:pt x="5437" y="76983"/>
                </a:lnTo>
                <a:cubicBezTo>
                  <a:pt x="5877" y="77433"/>
                  <a:pt x="6445" y="77655"/>
                  <a:pt x="7124" y="77655"/>
                </a:cubicBezTo>
                <a:cubicBezTo>
                  <a:pt x="7424" y="77655"/>
                  <a:pt x="7641" y="77627"/>
                  <a:pt x="7786" y="77572"/>
                </a:cubicBezTo>
                <a:lnTo>
                  <a:pt x="28074" y="71322"/>
                </a:lnTo>
                <a:lnTo>
                  <a:pt x="48717" y="91988"/>
                </a:lnTo>
                <a:lnTo>
                  <a:pt x="42473" y="112277"/>
                </a:lnTo>
                <a:cubicBezTo>
                  <a:pt x="42228" y="113166"/>
                  <a:pt x="42423" y="113944"/>
                  <a:pt x="43057" y="114633"/>
                </a:cubicBezTo>
                <a:lnTo>
                  <a:pt x="47766" y="119338"/>
                </a:lnTo>
                <a:cubicBezTo>
                  <a:pt x="48306" y="119777"/>
                  <a:pt x="48868" y="120000"/>
                  <a:pt x="49452" y="120000"/>
                </a:cubicBezTo>
                <a:cubicBezTo>
                  <a:pt x="49892" y="120000"/>
                  <a:pt x="50282" y="119905"/>
                  <a:pt x="50627" y="119705"/>
                </a:cubicBezTo>
                <a:lnTo>
                  <a:pt x="78846" y="103238"/>
                </a:lnTo>
                <a:cubicBezTo>
                  <a:pt x="79525" y="102744"/>
                  <a:pt x="79925" y="102111"/>
                  <a:pt x="80020" y="101322"/>
                </a:cubicBezTo>
                <a:lnTo>
                  <a:pt x="81489" y="73455"/>
                </a:lnTo>
                <a:cubicBezTo>
                  <a:pt x="87072" y="68750"/>
                  <a:pt x="91853" y="64438"/>
                  <a:pt x="95821" y="60516"/>
                </a:cubicBezTo>
                <a:cubicBezTo>
                  <a:pt x="104543" y="51738"/>
                  <a:pt x="110749" y="42905"/>
                  <a:pt x="114445" y="34005"/>
                </a:cubicBezTo>
                <a:cubicBezTo>
                  <a:pt x="118146" y="25111"/>
                  <a:pt x="120000" y="14555"/>
                  <a:pt x="120000" y="2355"/>
                </a:cubicBezTo>
                <a:cubicBezTo>
                  <a:pt x="119994" y="1716"/>
                  <a:pt x="119749" y="1161"/>
                  <a:pt x="119259" y="700"/>
                </a:cubicBezTo>
                <a:cubicBezTo>
                  <a:pt x="119259" y="700"/>
                  <a:pt x="119259" y="700"/>
                  <a:pt x="119259" y="700"/>
                </a:cubicBezTo>
                <a:close/>
                <a:moveTo>
                  <a:pt x="119259" y="700"/>
                </a:moveTo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2" name="Shape 432"/>
          <p:cNvSpPr/>
          <p:nvPr/>
        </p:nvSpPr>
        <p:spPr>
          <a:xfrm>
            <a:off x="5643033" y="2017549"/>
            <a:ext cx="314529" cy="314529"/>
          </a:xfrm>
          <a:custGeom>
            <a:pathLst>
              <a:path extrusionOk="0" h="120000" w="120000">
                <a:moveTo>
                  <a:pt x="60089" y="80144"/>
                </a:moveTo>
                <a:cubicBezTo>
                  <a:pt x="49059" y="80144"/>
                  <a:pt x="40083" y="71162"/>
                  <a:pt x="40083" y="60133"/>
                </a:cubicBezTo>
                <a:cubicBezTo>
                  <a:pt x="40083" y="49093"/>
                  <a:pt x="49059" y="40116"/>
                  <a:pt x="60089" y="40116"/>
                </a:cubicBezTo>
                <a:cubicBezTo>
                  <a:pt x="71130" y="40116"/>
                  <a:pt x="80105" y="49093"/>
                  <a:pt x="80105" y="60133"/>
                </a:cubicBezTo>
                <a:cubicBezTo>
                  <a:pt x="80105" y="71162"/>
                  <a:pt x="71130" y="80144"/>
                  <a:pt x="60089" y="80144"/>
                </a:cubicBezTo>
                <a:cubicBezTo>
                  <a:pt x="60089" y="80144"/>
                  <a:pt x="60089" y="80144"/>
                  <a:pt x="60089" y="80144"/>
                </a:cubicBezTo>
                <a:close/>
                <a:moveTo>
                  <a:pt x="119621" y="53342"/>
                </a:moveTo>
                <a:cubicBezTo>
                  <a:pt x="119432" y="51651"/>
                  <a:pt x="117466" y="50383"/>
                  <a:pt x="115762" y="50383"/>
                </a:cubicBezTo>
                <a:cubicBezTo>
                  <a:pt x="110267" y="50383"/>
                  <a:pt x="105389" y="47157"/>
                  <a:pt x="103346" y="42163"/>
                </a:cubicBezTo>
                <a:cubicBezTo>
                  <a:pt x="101252" y="37046"/>
                  <a:pt x="102600" y="31090"/>
                  <a:pt x="106698" y="27330"/>
                </a:cubicBezTo>
                <a:cubicBezTo>
                  <a:pt x="107984" y="26151"/>
                  <a:pt x="108145" y="24176"/>
                  <a:pt x="107060" y="22803"/>
                </a:cubicBezTo>
                <a:cubicBezTo>
                  <a:pt x="104248" y="19232"/>
                  <a:pt x="101046" y="16001"/>
                  <a:pt x="97555" y="13203"/>
                </a:cubicBezTo>
                <a:cubicBezTo>
                  <a:pt x="96191" y="12107"/>
                  <a:pt x="94181" y="12263"/>
                  <a:pt x="92995" y="13576"/>
                </a:cubicBezTo>
                <a:cubicBezTo>
                  <a:pt x="89420" y="17536"/>
                  <a:pt x="82995" y="19010"/>
                  <a:pt x="78028" y="16935"/>
                </a:cubicBezTo>
                <a:cubicBezTo>
                  <a:pt x="72867" y="14766"/>
                  <a:pt x="69610" y="9527"/>
                  <a:pt x="69927" y="3909"/>
                </a:cubicBezTo>
                <a:cubicBezTo>
                  <a:pt x="70033" y="2146"/>
                  <a:pt x="68741" y="611"/>
                  <a:pt x="66982" y="406"/>
                </a:cubicBezTo>
                <a:cubicBezTo>
                  <a:pt x="62505" y="-116"/>
                  <a:pt x="57978" y="-133"/>
                  <a:pt x="53479" y="367"/>
                </a:cubicBezTo>
                <a:cubicBezTo>
                  <a:pt x="51742" y="561"/>
                  <a:pt x="50456" y="2057"/>
                  <a:pt x="50512" y="3804"/>
                </a:cubicBezTo>
                <a:cubicBezTo>
                  <a:pt x="50707" y="9365"/>
                  <a:pt x="47410" y="14510"/>
                  <a:pt x="42293" y="16607"/>
                </a:cubicBezTo>
                <a:cubicBezTo>
                  <a:pt x="37388" y="18604"/>
                  <a:pt x="31007" y="17146"/>
                  <a:pt x="27444" y="13220"/>
                </a:cubicBezTo>
                <a:cubicBezTo>
                  <a:pt x="26263" y="11924"/>
                  <a:pt x="24287" y="11768"/>
                  <a:pt x="22917" y="12842"/>
                </a:cubicBezTo>
                <a:cubicBezTo>
                  <a:pt x="19320" y="15661"/>
                  <a:pt x="16046" y="18893"/>
                  <a:pt x="13212" y="22436"/>
                </a:cubicBezTo>
                <a:cubicBezTo>
                  <a:pt x="12099" y="23815"/>
                  <a:pt x="12266" y="25812"/>
                  <a:pt x="13569" y="26991"/>
                </a:cubicBezTo>
                <a:cubicBezTo>
                  <a:pt x="17739" y="30778"/>
                  <a:pt x="19086" y="36790"/>
                  <a:pt x="16920" y="41968"/>
                </a:cubicBezTo>
                <a:cubicBezTo>
                  <a:pt x="14849" y="46902"/>
                  <a:pt x="9727" y="50077"/>
                  <a:pt x="3869" y="50077"/>
                </a:cubicBezTo>
                <a:cubicBezTo>
                  <a:pt x="1965" y="50016"/>
                  <a:pt x="606" y="51295"/>
                  <a:pt x="400" y="53025"/>
                </a:cubicBezTo>
                <a:cubicBezTo>
                  <a:pt x="-128" y="57530"/>
                  <a:pt x="-133" y="62124"/>
                  <a:pt x="373" y="66668"/>
                </a:cubicBezTo>
                <a:cubicBezTo>
                  <a:pt x="562" y="68359"/>
                  <a:pt x="2589" y="69621"/>
                  <a:pt x="4309" y="69621"/>
                </a:cubicBezTo>
                <a:cubicBezTo>
                  <a:pt x="9532" y="69482"/>
                  <a:pt x="14543" y="72714"/>
                  <a:pt x="16653" y="77842"/>
                </a:cubicBezTo>
                <a:cubicBezTo>
                  <a:pt x="18747" y="82947"/>
                  <a:pt x="17399" y="88915"/>
                  <a:pt x="13301" y="92675"/>
                </a:cubicBezTo>
                <a:cubicBezTo>
                  <a:pt x="12015" y="93854"/>
                  <a:pt x="11848" y="95823"/>
                  <a:pt x="12934" y="97196"/>
                </a:cubicBezTo>
                <a:cubicBezTo>
                  <a:pt x="15718" y="100745"/>
                  <a:pt x="18925" y="103982"/>
                  <a:pt x="22427" y="106802"/>
                </a:cubicBezTo>
                <a:cubicBezTo>
                  <a:pt x="23802" y="107903"/>
                  <a:pt x="25801" y="107753"/>
                  <a:pt x="26993" y="106434"/>
                </a:cubicBezTo>
                <a:cubicBezTo>
                  <a:pt x="30584" y="102469"/>
                  <a:pt x="37010" y="100995"/>
                  <a:pt x="41954" y="103075"/>
                </a:cubicBezTo>
                <a:cubicBezTo>
                  <a:pt x="47126" y="105244"/>
                  <a:pt x="50389" y="110478"/>
                  <a:pt x="50072" y="116095"/>
                </a:cubicBezTo>
                <a:cubicBezTo>
                  <a:pt x="49966" y="117858"/>
                  <a:pt x="51258" y="119404"/>
                  <a:pt x="53012" y="119599"/>
                </a:cubicBezTo>
                <a:cubicBezTo>
                  <a:pt x="55306" y="119866"/>
                  <a:pt x="57611" y="119999"/>
                  <a:pt x="59922" y="119999"/>
                </a:cubicBezTo>
                <a:cubicBezTo>
                  <a:pt x="62121" y="119999"/>
                  <a:pt x="64320" y="119877"/>
                  <a:pt x="66514" y="119638"/>
                </a:cubicBezTo>
                <a:cubicBezTo>
                  <a:pt x="68251" y="119443"/>
                  <a:pt x="69537" y="117942"/>
                  <a:pt x="69482" y="116201"/>
                </a:cubicBezTo>
                <a:cubicBezTo>
                  <a:pt x="69287" y="110639"/>
                  <a:pt x="72583" y="105494"/>
                  <a:pt x="77689" y="103409"/>
                </a:cubicBezTo>
                <a:cubicBezTo>
                  <a:pt x="82628" y="101390"/>
                  <a:pt x="88981" y="102864"/>
                  <a:pt x="92555" y="106785"/>
                </a:cubicBezTo>
                <a:cubicBezTo>
                  <a:pt x="93736" y="108075"/>
                  <a:pt x="95695" y="108231"/>
                  <a:pt x="97082" y="107163"/>
                </a:cubicBezTo>
                <a:cubicBezTo>
                  <a:pt x="100673" y="104349"/>
                  <a:pt x="103936" y="101123"/>
                  <a:pt x="106787" y="97563"/>
                </a:cubicBezTo>
                <a:cubicBezTo>
                  <a:pt x="107895" y="96190"/>
                  <a:pt x="107739" y="94193"/>
                  <a:pt x="106430" y="93003"/>
                </a:cubicBezTo>
                <a:cubicBezTo>
                  <a:pt x="102255" y="89232"/>
                  <a:pt x="100896" y="83209"/>
                  <a:pt x="103067" y="78042"/>
                </a:cubicBezTo>
                <a:cubicBezTo>
                  <a:pt x="105105" y="73175"/>
                  <a:pt x="110038" y="69911"/>
                  <a:pt x="115345" y="69911"/>
                </a:cubicBezTo>
                <a:lnTo>
                  <a:pt x="116085" y="69927"/>
                </a:lnTo>
                <a:cubicBezTo>
                  <a:pt x="117811" y="70072"/>
                  <a:pt x="119387" y="68737"/>
                  <a:pt x="119599" y="66985"/>
                </a:cubicBezTo>
                <a:cubicBezTo>
                  <a:pt x="120128" y="62474"/>
                  <a:pt x="120133" y="57886"/>
                  <a:pt x="119621" y="53342"/>
                </a:cubicBezTo>
                <a:cubicBezTo>
                  <a:pt x="119621" y="53342"/>
                  <a:pt x="119621" y="53342"/>
                  <a:pt x="119621" y="53342"/>
                </a:cubicBezTo>
                <a:close/>
                <a:moveTo>
                  <a:pt x="119621" y="53342"/>
                </a:moveTo>
              </a:path>
            </a:pathLst>
          </a:custGeom>
          <a:solidFill>
            <a:srgbClr val="C00000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3" name="Shape 433"/>
          <p:cNvSpPr/>
          <p:nvPr/>
        </p:nvSpPr>
        <p:spPr>
          <a:xfrm>
            <a:off x="718998" y="2006707"/>
            <a:ext cx="336212" cy="336212"/>
          </a:xfrm>
          <a:custGeom>
            <a:pathLst>
              <a:path extrusionOk="0" h="120000" w="120000">
                <a:moveTo>
                  <a:pt x="89998" y="56518"/>
                </a:moveTo>
                <a:lnTo>
                  <a:pt x="89998" y="105002"/>
                </a:lnTo>
                <a:lnTo>
                  <a:pt x="15003" y="105002"/>
                </a:lnTo>
                <a:lnTo>
                  <a:pt x="15003" y="30000"/>
                </a:lnTo>
                <a:lnTo>
                  <a:pt x="63484" y="30000"/>
                </a:lnTo>
                <a:lnTo>
                  <a:pt x="78482" y="14997"/>
                </a:lnTo>
                <a:lnTo>
                  <a:pt x="0" y="14997"/>
                </a:lnTo>
                <a:lnTo>
                  <a:pt x="0" y="120000"/>
                </a:lnTo>
                <a:lnTo>
                  <a:pt x="105002" y="120000"/>
                </a:lnTo>
                <a:lnTo>
                  <a:pt x="105002" y="41521"/>
                </a:lnTo>
                <a:cubicBezTo>
                  <a:pt x="105002" y="41521"/>
                  <a:pt x="89998" y="56518"/>
                  <a:pt x="89998" y="56518"/>
                </a:cubicBezTo>
                <a:close/>
                <a:moveTo>
                  <a:pt x="37155" y="66935"/>
                </a:moveTo>
                <a:lnTo>
                  <a:pt x="31857" y="88149"/>
                </a:lnTo>
                <a:lnTo>
                  <a:pt x="53067" y="82846"/>
                </a:lnTo>
                <a:lnTo>
                  <a:pt x="106101" y="29814"/>
                </a:lnTo>
                <a:lnTo>
                  <a:pt x="90183" y="13898"/>
                </a:lnTo>
                <a:cubicBezTo>
                  <a:pt x="90183" y="13898"/>
                  <a:pt x="37155" y="66935"/>
                  <a:pt x="37155" y="66935"/>
                </a:cubicBezTo>
                <a:close/>
                <a:moveTo>
                  <a:pt x="116708" y="3290"/>
                </a:moveTo>
                <a:cubicBezTo>
                  <a:pt x="121104" y="7686"/>
                  <a:pt x="121093" y="14812"/>
                  <a:pt x="116708" y="19207"/>
                </a:cubicBezTo>
                <a:lnTo>
                  <a:pt x="111404" y="24511"/>
                </a:lnTo>
                <a:lnTo>
                  <a:pt x="95487" y="8594"/>
                </a:lnTo>
                <a:lnTo>
                  <a:pt x="100791" y="3290"/>
                </a:lnTo>
                <a:cubicBezTo>
                  <a:pt x="105187" y="-1093"/>
                  <a:pt x="112313" y="-1098"/>
                  <a:pt x="116708" y="3290"/>
                </a:cubicBezTo>
                <a:cubicBezTo>
                  <a:pt x="116708" y="3290"/>
                  <a:pt x="116708" y="3290"/>
                  <a:pt x="116708" y="3290"/>
                </a:cubicBezTo>
                <a:close/>
                <a:moveTo>
                  <a:pt x="116708" y="3290"/>
                </a:moveTo>
              </a:path>
            </a:pathLst>
          </a:custGeom>
          <a:solidFill>
            <a:schemeClr val="accent6">
              <a:alpha val="60000"/>
            </a:schemeClr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4" name="Shape 434"/>
          <p:cNvSpPr/>
          <p:nvPr/>
        </p:nvSpPr>
        <p:spPr>
          <a:xfrm>
            <a:off x="4387171" y="3413229"/>
            <a:ext cx="369655" cy="303645"/>
          </a:xfrm>
          <a:custGeom>
            <a:pathLst>
              <a:path extrusionOk="0" h="120000" w="120000">
                <a:moveTo>
                  <a:pt x="2857" y="75664"/>
                </a:moveTo>
                <a:cubicBezTo>
                  <a:pt x="5026" y="76924"/>
                  <a:pt x="7436" y="77648"/>
                  <a:pt x="9989" y="77648"/>
                </a:cubicBezTo>
                <a:lnTo>
                  <a:pt x="50502" y="77648"/>
                </a:lnTo>
                <a:cubicBezTo>
                  <a:pt x="51814" y="82835"/>
                  <a:pt x="55737" y="86654"/>
                  <a:pt x="60428" y="86654"/>
                </a:cubicBezTo>
                <a:cubicBezTo>
                  <a:pt x="65114" y="86654"/>
                  <a:pt x="69042" y="82835"/>
                  <a:pt x="70348" y="77648"/>
                </a:cubicBezTo>
                <a:cubicBezTo>
                  <a:pt x="70348" y="77648"/>
                  <a:pt x="110862" y="77648"/>
                  <a:pt x="110862" y="77648"/>
                </a:cubicBezTo>
                <a:cubicBezTo>
                  <a:pt x="113420" y="77648"/>
                  <a:pt x="115830" y="76924"/>
                  <a:pt x="118000" y="75675"/>
                </a:cubicBezTo>
                <a:lnTo>
                  <a:pt x="118000" y="108382"/>
                </a:lnTo>
                <a:cubicBezTo>
                  <a:pt x="118000" y="114768"/>
                  <a:pt x="113708" y="120000"/>
                  <a:pt x="108447" y="120000"/>
                </a:cubicBezTo>
                <a:lnTo>
                  <a:pt x="12404" y="120000"/>
                </a:lnTo>
                <a:cubicBezTo>
                  <a:pt x="7143" y="120000"/>
                  <a:pt x="2857" y="114768"/>
                  <a:pt x="2857" y="108382"/>
                </a:cubicBezTo>
                <a:close/>
                <a:moveTo>
                  <a:pt x="60428" y="63304"/>
                </a:moveTo>
                <a:cubicBezTo>
                  <a:pt x="63680" y="63304"/>
                  <a:pt x="66313" y="66488"/>
                  <a:pt x="66313" y="70446"/>
                </a:cubicBezTo>
                <a:lnTo>
                  <a:pt x="66313" y="73693"/>
                </a:lnTo>
                <a:cubicBezTo>
                  <a:pt x="66313" y="77633"/>
                  <a:pt x="63680" y="80843"/>
                  <a:pt x="60428" y="80843"/>
                </a:cubicBezTo>
                <a:cubicBezTo>
                  <a:pt x="57171" y="80843"/>
                  <a:pt x="54554" y="77633"/>
                  <a:pt x="54554" y="73693"/>
                </a:cubicBezTo>
                <a:lnTo>
                  <a:pt x="54554" y="70446"/>
                </a:lnTo>
                <a:cubicBezTo>
                  <a:pt x="54554" y="66488"/>
                  <a:pt x="57171" y="63304"/>
                  <a:pt x="60428" y="63304"/>
                </a:cubicBezTo>
                <a:close/>
                <a:moveTo>
                  <a:pt x="51006" y="11130"/>
                </a:moveTo>
                <a:cubicBezTo>
                  <a:pt x="46927" y="11130"/>
                  <a:pt x="43505" y="14362"/>
                  <a:pt x="42285" y="18782"/>
                </a:cubicBezTo>
                <a:cubicBezTo>
                  <a:pt x="42285" y="18782"/>
                  <a:pt x="78071" y="18782"/>
                  <a:pt x="78071" y="18782"/>
                </a:cubicBezTo>
                <a:cubicBezTo>
                  <a:pt x="76852" y="14362"/>
                  <a:pt x="73427" y="11130"/>
                  <a:pt x="69351" y="11130"/>
                </a:cubicBezTo>
                <a:close/>
                <a:moveTo>
                  <a:pt x="50811" y="0"/>
                </a:moveTo>
                <a:lnTo>
                  <a:pt x="69188" y="0"/>
                </a:lnTo>
                <a:cubicBezTo>
                  <a:pt x="78227" y="0"/>
                  <a:pt x="85738" y="8087"/>
                  <a:pt x="87111" y="18614"/>
                </a:cubicBezTo>
                <a:lnTo>
                  <a:pt x="110050" y="18614"/>
                </a:lnTo>
                <a:cubicBezTo>
                  <a:pt x="115522" y="18614"/>
                  <a:pt x="120000" y="23849"/>
                  <a:pt x="120000" y="30245"/>
                </a:cubicBezTo>
                <a:lnTo>
                  <a:pt x="120000" y="57074"/>
                </a:lnTo>
                <a:cubicBezTo>
                  <a:pt x="120000" y="63489"/>
                  <a:pt x="115716" y="68695"/>
                  <a:pt x="110450" y="68695"/>
                </a:cubicBezTo>
                <a:lnTo>
                  <a:pt x="70366" y="68695"/>
                </a:lnTo>
                <a:cubicBezTo>
                  <a:pt x="70227" y="65343"/>
                  <a:pt x="69049" y="62350"/>
                  <a:pt x="67183" y="60169"/>
                </a:cubicBezTo>
                <a:cubicBezTo>
                  <a:pt x="67122" y="60095"/>
                  <a:pt x="67055" y="60051"/>
                  <a:pt x="66994" y="59984"/>
                </a:cubicBezTo>
                <a:cubicBezTo>
                  <a:pt x="66588" y="59526"/>
                  <a:pt x="66155" y="59087"/>
                  <a:pt x="65688" y="58702"/>
                </a:cubicBezTo>
                <a:cubicBezTo>
                  <a:pt x="65511" y="58575"/>
                  <a:pt x="65327" y="58480"/>
                  <a:pt x="65149" y="58356"/>
                </a:cubicBezTo>
                <a:cubicBezTo>
                  <a:pt x="64766" y="58082"/>
                  <a:pt x="64383" y="57812"/>
                  <a:pt x="63966" y="57602"/>
                </a:cubicBezTo>
                <a:cubicBezTo>
                  <a:pt x="63633" y="57430"/>
                  <a:pt x="63288" y="57329"/>
                  <a:pt x="62950" y="57217"/>
                </a:cubicBezTo>
                <a:cubicBezTo>
                  <a:pt x="62644" y="57103"/>
                  <a:pt x="62366" y="56963"/>
                  <a:pt x="62066" y="56890"/>
                </a:cubicBezTo>
                <a:cubicBezTo>
                  <a:pt x="61400" y="56718"/>
                  <a:pt x="60711" y="56635"/>
                  <a:pt x="60000" y="56635"/>
                </a:cubicBezTo>
                <a:cubicBezTo>
                  <a:pt x="59294" y="56635"/>
                  <a:pt x="58599" y="56718"/>
                  <a:pt x="57933" y="56890"/>
                </a:cubicBezTo>
                <a:cubicBezTo>
                  <a:pt x="57633" y="56963"/>
                  <a:pt x="57350" y="57103"/>
                  <a:pt x="57044" y="57217"/>
                </a:cubicBezTo>
                <a:cubicBezTo>
                  <a:pt x="56711" y="57329"/>
                  <a:pt x="56349" y="57430"/>
                  <a:pt x="56022" y="57602"/>
                </a:cubicBezTo>
                <a:cubicBezTo>
                  <a:pt x="55616" y="57799"/>
                  <a:pt x="55227" y="58082"/>
                  <a:pt x="54844" y="58356"/>
                </a:cubicBezTo>
                <a:cubicBezTo>
                  <a:pt x="54666" y="58480"/>
                  <a:pt x="54472" y="58575"/>
                  <a:pt x="54305" y="58702"/>
                </a:cubicBezTo>
                <a:cubicBezTo>
                  <a:pt x="53838" y="59087"/>
                  <a:pt x="53411" y="59526"/>
                  <a:pt x="52988" y="59984"/>
                </a:cubicBezTo>
                <a:cubicBezTo>
                  <a:pt x="52927" y="60051"/>
                  <a:pt x="52861" y="60095"/>
                  <a:pt x="52811" y="60169"/>
                </a:cubicBezTo>
                <a:cubicBezTo>
                  <a:pt x="50950" y="62331"/>
                  <a:pt x="49761" y="65343"/>
                  <a:pt x="49627" y="68695"/>
                </a:cubicBezTo>
                <a:lnTo>
                  <a:pt x="9549" y="68695"/>
                </a:lnTo>
                <a:cubicBezTo>
                  <a:pt x="4283" y="68695"/>
                  <a:pt x="0" y="63489"/>
                  <a:pt x="0" y="57061"/>
                </a:cubicBezTo>
                <a:lnTo>
                  <a:pt x="0" y="30245"/>
                </a:lnTo>
                <a:cubicBezTo>
                  <a:pt x="0" y="23849"/>
                  <a:pt x="4477" y="18614"/>
                  <a:pt x="9949" y="18614"/>
                </a:cubicBezTo>
                <a:lnTo>
                  <a:pt x="32872" y="18614"/>
                </a:lnTo>
                <a:cubicBezTo>
                  <a:pt x="34261" y="8087"/>
                  <a:pt x="41772" y="0"/>
                  <a:pt x="50811" y="0"/>
                </a:cubicBezTo>
                <a:close/>
              </a:path>
            </a:pathLst>
          </a:custGeom>
          <a:solidFill>
            <a:srgbClr val="62BA46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5" name="Shape 435"/>
          <p:cNvSpPr/>
          <p:nvPr/>
        </p:nvSpPr>
        <p:spPr>
          <a:xfrm>
            <a:off x="8008031" y="1731989"/>
            <a:ext cx="516723" cy="600088"/>
          </a:xfrm>
          <a:custGeom>
            <a:pathLst>
              <a:path extrusionOk="0" h="120000" w="120000">
                <a:moveTo>
                  <a:pt x="107616" y="21477"/>
                </a:moveTo>
                <a:lnTo>
                  <a:pt x="107616" y="26972"/>
                </a:lnTo>
                <a:cubicBezTo>
                  <a:pt x="107616" y="32683"/>
                  <a:pt x="102233" y="37344"/>
                  <a:pt x="95600" y="37344"/>
                </a:cubicBezTo>
                <a:lnTo>
                  <a:pt x="95600" y="21477"/>
                </a:lnTo>
                <a:cubicBezTo>
                  <a:pt x="95600" y="21477"/>
                  <a:pt x="107616" y="21477"/>
                  <a:pt x="107616" y="21477"/>
                </a:cubicBezTo>
                <a:close/>
                <a:moveTo>
                  <a:pt x="76155" y="29838"/>
                </a:moveTo>
                <a:lnTo>
                  <a:pt x="68838" y="35161"/>
                </a:lnTo>
                <a:lnTo>
                  <a:pt x="71116" y="43177"/>
                </a:lnTo>
                <a:cubicBezTo>
                  <a:pt x="71544" y="44672"/>
                  <a:pt x="69638" y="45877"/>
                  <a:pt x="68100" y="45066"/>
                </a:cubicBezTo>
                <a:lnTo>
                  <a:pt x="59983" y="40705"/>
                </a:lnTo>
                <a:lnTo>
                  <a:pt x="51844" y="45044"/>
                </a:lnTo>
                <a:cubicBezTo>
                  <a:pt x="50305" y="45855"/>
                  <a:pt x="48394" y="44672"/>
                  <a:pt x="48822" y="43155"/>
                </a:cubicBezTo>
                <a:lnTo>
                  <a:pt x="51105" y="35138"/>
                </a:lnTo>
                <a:lnTo>
                  <a:pt x="43816" y="29838"/>
                </a:lnTo>
                <a:cubicBezTo>
                  <a:pt x="42444" y="28838"/>
                  <a:pt x="43161" y="26900"/>
                  <a:pt x="44955" y="26800"/>
                </a:cubicBezTo>
                <a:lnTo>
                  <a:pt x="54494" y="26211"/>
                </a:lnTo>
                <a:lnTo>
                  <a:pt x="58133" y="18561"/>
                </a:lnTo>
                <a:cubicBezTo>
                  <a:pt x="58816" y="17116"/>
                  <a:pt x="61183" y="17116"/>
                  <a:pt x="61866" y="18561"/>
                </a:cubicBezTo>
                <a:lnTo>
                  <a:pt x="65477" y="26188"/>
                </a:lnTo>
                <a:lnTo>
                  <a:pt x="75016" y="26777"/>
                </a:lnTo>
                <a:cubicBezTo>
                  <a:pt x="76811" y="26900"/>
                  <a:pt x="77522" y="28838"/>
                  <a:pt x="76155" y="29838"/>
                </a:cubicBezTo>
                <a:cubicBezTo>
                  <a:pt x="76155" y="29838"/>
                  <a:pt x="76155" y="29838"/>
                  <a:pt x="76155" y="29838"/>
                </a:cubicBezTo>
                <a:close/>
                <a:moveTo>
                  <a:pt x="24366" y="37344"/>
                </a:moveTo>
                <a:cubicBezTo>
                  <a:pt x="17738" y="37344"/>
                  <a:pt x="12327" y="32683"/>
                  <a:pt x="12327" y="26972"/>
                </a:cubicBezTo>
                <a:lnTo>
                  <a:pt x="12327" y="21477"/>
                </a:lnTo>
                <a:lnTo>
                  <a:pt x="24366" y="21477"/>
                </a:lnTo>
                <a:cubicBezTo>
                  <a:pt x="24366" y="21477"/>
                  <a:pt x="24366" y="37344"/>
                  <a:pt x="24366" y="37344"/>
                </a:cubicBezTo>
                <a:close/>
                <a:moveTo>
                  <a:pt x="95600" y="0"/>
                </a:moveTo>
                <a:lnTo>
                  <a:pt x="24366" y="0"/>
                </a:lnTo>
                <a:lnTo>
                  <a:pt x="24366" y="10861"/>
                </a:lnTo>
                <a:lnTo>
                  <a:pt x="0" y="10861"/>
                </a:lnTo>
                <a:lnTo>
                  <a:pt x="0" y="26972"/>
                </a:lnTo>
                <a:cubicBezTo>
                  <a:pt x="0" y="38544"/>
                  <a:pt x="10933" y="47961"/>
                  <a:pt x="24366" y="47961"/>
                </a:cubicBezTo>
                <a:lnTo>
                  <a:pt x="24794" y="47961"/>
                </a:lnTo>
                <a:cubicBezTo>
                  <a:pt x="27044" y="60538"/>
                  <a:pt x="38177" y="70566"/>
                  <a:pt x="52466" y="73216"/>
                </a:cubicBezTo>
                <a:lnTo>
                  <a:pt x="52466" y="90600"/>
                </a:lnTo>
                <a:lnTo>
                  <a:pt x="43727" y="90600"/>
                </a:lnTo>
                <a:cubicBezTo>
                  <a:pt x="41022" y="90600"/>
                  <a:pt x="38861" y="92488"/>
                  <a:pt x="38861" y="94788"/>
                </a:cubicBezTo>
                <a:lnTo>
                  <a:pt x="38861" y="100311"/>
                </a:lnTo>
                <a:lnTo>
                  <a:pt x="31400" y="100311"/>
                </a:lnTo>
                <a:lnTo>
                  <a:pt x="31400" y="120000"/>
                </a:lnTo>
                <a:lnTo>
                  <a:pt x="88600" y="120000"/>
                </a:lnTo>
                <a:lnTo>
                  <a:pt x="88600" y="100311"/>
                </a:lnTo>
                <a:lnTo>
                  <a:pt x="81138" y="100311"/>
                </a:lnTo>
                <a:lnTo>
                  <a:pt x="81138" y="94788"/>
                </a:lnTo>
                <a:cubicBezTo>
                  <a:pt x="81138" y="92461"/>
                  <a:pt x="78944" y="90600"/>
                  <a:pt x="76272" y="90600"/>
                </a:cubicBezTo>
                <a:lnTo>
                  <a:pt x="67527" y="90600"/>
                </a:lnTo>
                <a:lnTo>
                  <a:pt x="67527" y="73216"/>
                </a:lnTo>
                <a:cubicBezTo>
                  <a:pt x="81850" y="70566"/>
                  <a:pt x="92950" y="60516"/>
                  <a:pt x="95205" y="47961"/>
                </a:cubicBezTo>
                <a:lnTo>
                  <a:pt x="95633" y="47961"/>
                </a:lnTo>
                <a:cubicBezTo>
                  <a:pt x="109066" y="47961"/>
                  <a:pt x="120000" y="38544"/>
                  <a:pt x="120000" y="26972"/>
                </a:cubicBezTo>
                <a:lnTo>
                  <a:pt x="120000" y="10861"/>
                </a:lnTo>
                <a:lnTo>
                  <a:pt x="95633" y="10861"/>
                </a:lnTo>
                <a:lnTo>
                  <a:pt x="95633" y="0"/>
                </a:lnTo>
                <a:cubicBezTo>
                  <a:pt x="95633" y="0"/>
                  <a:pt x="95600" y="0"/>
                  <a:pt x="95600" y="0"/>
                </a:cubicBezTo>
                <a:close/>
                <a:moveTo>
                  <a:pt x="95600" y="0"/>
                </a:moveTo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436" name="Shape 436"/>
          <p:cNvGrpSpPr/>
          <p:nvPr/>
        </p:nvGrpSpPr>
        <p:grpSpPr>
          <a:xfrm>
            <a:off x="444562" y="3051690"/>
            <a:ext cx="885083" cy="1377729"/>
            <a:chOff x="592749" y="3604472"/>
            <a:chExt cx="1180111" cy="1836972"/>
          </a:xfrm>
        </p:grpSpPr>
        <p:grpSp>
          <p:nvGrpSpPr>
            <p:cNvPr id="437" name="Shape 437"/>
            <p:cNvGrpSpPr/>
            <p:nvPr/>
          </p:nvGrpSpPr>
          <p:grpSpPr>
            <a:xfrm>
              <a:off x="592749" y="4508663"/>
              <a:ext cx="1180111" cy="932781"/>
              <a:chOff x="606579" y="3830254"/>
              <a:chExt cx="1180111" cy="932781"/>
            </a:xfrm>
          </p:grpSpPr>
          <p:sp>
            <p:nvSpPr>
              <p:cNvPr id="438" name="Shape 438"/>
              <p:cNvSpPr/>
              <p:nvPr/>
            </p:nvSpPr>
            <p:spPr>
              <a:xfrm>
                <a:off x="606579" y="4096440"/>
                <a:ext cx="1180111" cy="66659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800">
                    <a:solidFill>
                      <a:schemeClr val="dk1"/>
                    </a:solidFill>
                    <a:latin typeface="Lato"/>
                    <a:ea typeface="Lato"/>
                    <a:cs typeface="Lato"/>
                    <a:sym typeface="Lato"/>
                  </a:rPr>
                  <a:t>This letterhead design is meant to project an image of professionalism.</a:t>
                </a:r>
                <a:endParaRPr sz="1100"/>
              </a:p>
            </p:txBody>
          </p:sp>
          <p:sp>
            <p:nvSpPr>
              <p:cNvPr id="439" name="Shape 439"/>
              <p:cNvSpPr/>
              <p:nvPr/>
            </p:nvSpPr>
            <p:spPr>
              <a:xfrm>
                <a:off x="729743" y="3830254"/>
                <a:ext cx="933782" cy="27829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76923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n" sz="1000">
                    <a:solidFill>
                      <a:srgbClr val="37CA9D"/>
                    </a:solidFill>
                    <a:latin typeface="Lato"/>
                    <a:ea typeface="Lato"/>
                    <a:cs typeface="Lato"/>
                    <a:sym typeface="Lato"/>
                  </a:rPr>
                  <a:t>BEGINNING</a:t>
                </a:r>
                <a:endParaRPr b="1" sz="800">
                  <a:solidFill>
                    <a:srgbClr val="37CA9D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</p:grpSp>
        <p:cxnSp>
          <p:nvCxnSpPr>
            <p:cNvPr id="440" name="Shape 440"/>
            <p:cNvCxnSpPr/>
            <p:nvPr/>
          </p:nvCxnSpPr>
          <p:spPr>
            <a:xfrm flipH="1">
              <a:off x="1182804" y="3604472"/>
              <a:ext cx="2" cy="759362"/>
            </a:xfrm>
            <a:prstGeom prst="straightConnector1">
              <a:avLst/>
            </a:prstGeom>
            <a:noFill/>
            <a:ln cap="flat" cmpd="sng" w="38100">
              <a:solidFill>
                <a:schemeClr val="accent6"/>
              </a:solidFill>
              <a:prstDash val="solid"/>
              <a:miter lim="800000"/>
              <a:headEnd len="med" w="med" type="none"/>
              <a:tailEnd len="lg" w="lg" type="triangle"/>
            </a:ln>
          </p:spPr>
        </p:cxnSp>
      </p:grpSp>
      <p:sp>
        <p:nvSpPr>
          <p:cNvPr id="441" name="Shape 441"/>
          <p:cNvSpPr/>
          <p:nvPr/>
        </p:nvSpPr>
        <p:spPr>
          <a:xfrm>
            <a:off x="1775594" y="1396373"/>
            <a:ext cx="671168" cy="153957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700">
                <a:solidFill>
                  <a:schemeClr val="accent4"/>
                </a:solidFill>
                <a:latin typeface="Lato"/>
                <a:ea typeface="Lato"/>
                <a:cs typeface="Lato"/>
                <a:sym typeface="Lato"/>
              </a:rPr>
              <a:t>CREATIVE WORK IDEA</a:t>
            </a:r>
            <a:endParaRPr sz="1100"/>
          </a:p>
        </p:txBody>
      </p:sp>
      <p:sp>
        <p:nvSpPr>
          <p:cNvPr id="442" name="Shape 442"/>
          <p:cNvSpPr/>
          <p:nvPr/>
        </p:nvSpPr>
        <p:spPr>
          <a:xfrm>
            <a:off x="1691806" y="1583977"/>
            <a:ext cx="838744" cy="345487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This letterhead design is meant to project an image.</a:t>
            </a:r>
            <a:endParaRPr sz="1100"/>
          </a:p>
        </p:txBody>
      </p:sp>
      <p:cxnSp>
        <p:nvCxnSpPr>
          <p:cNvPr id="443" name="Shape 443"/>
          <p:cNvCxnSpPr/>
          <p:nvPr/>
        </p:nvCxnSpPr>
        <p:spPr>
          <a:xfrm rot="10800000">
            <a:off x="2111177" y="2023066"/>
            <a:ext cx="0" cy="620221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miter lim="800000"/>
            <a:headEnd len="med" w="med" type="none"/>
            <a:tailEnd len="lg" w="lg" type="triangle"/>
          </a:ln>
        </p:spPr>
      </p:cxnSp>
      <p:sp>
        <p:nvSpPr>
          <p:cNvPr id="444" name="Shape 444"/>
          <p:cNvSpPr/>
          <p:nvPr/>
        </p:nvSpPr>
        <p:spPr>
          <a:xfrm>
            <a:off x="8114730" y="1459871"/>
            <a:ext cx="350549" cy="15668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8666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chemeClr val="accent4"/>
                </a:solidFill>
                <a:latin typeface="Lato"/>
                <a:ea typeface="Lato"/>
                <a:cs typeface="Lato"/>
                <a:sym typeface="Lato"/>
              </a:rPr>
              <a:t>YES!</a:t>
            </a:r>
            <a:endParaRPr sz="1100"/>
          </a:p>
        </p:txBody>
      </p:sp>
      <p:grpSp>
        <p:nvGrpSpPr>
          <p:cNvPr id="445" name="Shape 445"/>
          <p:cNvGrpSpPr/>
          <p:nvPr/>
        </p:nvGrpSpPr>
        <p:grpSpPr>
          <a:xfrm>
            <a:off x="7921311" y="3775015"/>
            <a:ext cx="671168" cy="654404"/>
            <a:chOff x="10623353" y="3951945"/>
            <a:chExt cx="894891" cy="872539"/>
          </a:xfrm>
        </p:grpSpPr>
        <p:sp>
          <p:nvSpPr>
            <p:cNvPr id="446" name="Shape 446"/>
            <p:cNvSpPr/>
            <p:nvPr/>
          </p:nvSpPr>
          <p:spPr>
            <a:xfrm>
              <a:off x="10623353" y="3951945"/>
              <a:ext cx="894891" cy="37826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86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100">
                  <a:solidFill>
                    <a:schemeClr val="accent4"/>
                  </a:solidFill>
                  <a:latin typeface="Lato"/>
                  <a:ea typeface="Lato"/>
                  <a:cs typeface="Lato"/>
                  <a:sym typeface="Lato"/>
                </a:rPr>
                <a:t>WON CC AWARD</a:t>
              </a:r>
              <a:endParaRPr sz="1100"/>
            </a:p>
          </p:txBody>
        </p:sp>
        <p:sp>
          <p:nvSpPr>
            <p:cNvPr id="447" name="Shape 447"/>
            <p:cNvSpPr/>
            <p:nvPr/>
          </p:nvSpPr>
          <p:spPr>
            <a:xfrm>
              <a:off x="10668660" y="4363834"/>
              <a:ext cx="804276" cy="46065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rPr>
                <a:t>This letterhead design is meant to project an image.</a:t>
              </a:r>
              <a:endParaRPr sz="1100"/>
            </a:p>
          </p:txBody>
        </p:sp>
      </p:grpSp>
      <p:cxnSp>
        <p:nvCxnSpPr>
          <p:cNvPr id="448" name="Shape 448"/>
          <p:cNvCxnSpPr/>
          <p:nvPr/>
        </p:nvCxnSpPr>
        <p:spPr>
          <a:xfrm flipH="1">
            <a:off x="8253935" y="3051690"/>
            <a:ext cx="1" cy="569521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miter lim="800000"/>
            <a:headEnd len="med" w="med" type="none"/>
            <a:tailEnd len="lg" w="lg" type="triangle"/>
          </a:ln>
        </p:spPr>
      </p:cxnSp>
      <p:sp>
        <p:nvSpPr>
          <p:cNvPr id="449" name="Shape 449"/>
          <p:cNvSpPr/>
          <p:nvPr/>
        </p:nvSpPr>
        <p:spPr>
          <a:xfrm>
            <a:off x="6696040" y="1396373"/>
            <a:ext cx="671168" cy="153957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700">
                <a:solidFill>
                  <a:schemeClr val="accent6"/>
                </a:solidFill>
                <a:latin typeface="Lato"/>
                <a:ea typeface="Lato"/>
                <a:cs typeface="Lato"/>
                <a:sym typeface="Lato"/>
              </a:rPr>
              <a:t>EXTEND THE</a:t>
            </a:r>
            <a:endParaRPr sz="1100"/>
          </a:p>
          <a:p>
            <a:pPr indent="0" lvl="0" marL="0" marR="0" rtl="0" algn="ctr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700">
                <a:solidFill>
                  <a:schemeClr val="accent6"/>
                </a:solidFill>
                <a:latin typeface="Lato"/>
                <a:ea typeface="Lato"/>
                <a:cs typeface="Lato"/>
                <a:sym typeface="Lato"/>
              </a:rPr>
              <a:t>COMMUNITY</a:t>
            </a:r>
            <a:endParaRPr sz="1100"/>
          </a:p>
        </p:txBody>
      </p:sp>
      <p:sp>
        <p:nvSpPr>
          <p:cNvPr id="450" name="Shape 450"/>
          <p:cNvSpPr/>
          <p:nvPr/>
        </p:nvSpPr>
        <p:spPr>
          <a:xfrm>
            <a:off x="6612252" y="1583977"/>
            <a:ext cx="838744" cy="345487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This letterhead design is meant to project an image.</a:t>
            </a:r>
            <a:endParaRPr sz="1100"/>
          </a:p>
        </p:txBody>
      </p:sp>
      <p:cxnSp>
        <p:nvCxnSpPr>
          <p:cNvPr id="451" name="Shape 451"/>
          <p:cNvCxnSpPr/>
          <p:nvPr/>
        </p:nvCxnSpPr>
        <p:spPr>
          <a:xfrm rot="10800000">
            <a:off x="7031623" y="2023065"/>
            <a:ext cx="0" cy="620221"/>
          </a:xfrm>
          <a:prstGeom prst="straightConnector1">
            <a:avLst/>
          </a:prstGeom>
          <a:noFill/>
          <a:ln cap="flat" cmpd="sng" w="38100">
            <a:solidFill>
              <a:schemeClr val="accent6"/>
            </a:solidFill>
            <a:prstDash val="solid"/>
            <a:miter lim="800000"/>
            <a:headEnd len="med" w="med" type="none"/>
            <a:tailEnd len="lg" w="lg" type="triangle"/>
          </a:ln>
        </p:spPr>
      </p:cxnSp>
      <p:sp>
        <p:nvSpPr>
          <p:cNvPr id="452" name="Shape 452"/>
          <p:cNvSpPr/>
          <p:nvPr/>
        </p:nvSpPr>
        <p:spPr>
          <a:xfrm>
            <a:off x="2901158" y="3864160"/>
            <a:ext cx="885083" cy="499946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This letterhead design is meant to project an image of professionalism.</a:t>
            </a:r>
            <a:endParaRPr sz="1100"/>
          </a:p>
        </p:txBody>
      </p:sp>
      <p:sp>
        <p:nvSpPr>
          <p:cNvPr id="453" name="Shape 453"/>
          <p:cNvSpPr/>
          <p:nvPr/>
        </p:nvSpPr>
        <p:spPr>
          <a:xfrm>
            <a:off x="2873181" y="3717226"/>
            <a:ext cx="941038" cy="19963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833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9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FLY TO AHEAD</a:t>
            </a:r>
            <a:endParaRPr sz="1100"/>
          </a:p>
        </p:txBody>
      </p:sp>
      <p:cxnSp>
        <p:nvCxnSpPr>
          <p:cNvPr id="454" name="Shape 454"/>
          <p:cNvCxnSpPr/>
          <p:nvPr/>
        </p:nvCxnSpPr>
        <p:spPr>
          <a:xfrm flipH="1">
            <a:off x="3343699" y="3051690"/>
            <a:ext cx="1" cy="569521"/>
          </a:xfrm>
          <a:prstGeom prst="straightConnector1">
            <a:avLst/>
          </a:prstGeom>
          <a:noFill/>
          <a:ln cap="flat" cmpd="sng" w="38100">
            <a:solidFill>
              <a:schemeClr val="dk2"/>
            </a:solidFill>
            <a:prstDash val="solid"/>
            <a:miter lim="800000"/>
            <a:headEnd len="med" w="med" type="none"/>
            <a:tailEnd len="lg" w="lg" type="triangle"/>
          </a:ln>
        </p:spPr>
      </p:cxnSp>
      <p:sp>
        <p:nvSpPr>
          <p:cNvPr id="455" name="Shape 455"/>
          <p:cNvSpPr/>
          <p:nvPr/>
        </p:nvSpPr>
        <p:spPr>
          <a:xfrm>
            <a:off x="5357756" y="3929473"/>
            <a:ext cx="885083" cy="499946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This letterhead design is meant to project an image of professionalism.</a:t>
            </a:r>
            <a:endParaRPr sz="1100"/>
          </a:p>
        </p:txBody>
      </p:sp>
      <p:sp>
        <p:nvSpPr>
          <p:cNvPr id="456" name="Shape 456"/>
          <p:cNvSpPr/>
          <p:nvPr/>
        </p:nvSpPr>
        <p:spPr>
          <a:xfrm>
            <a:off x="5403942" y="3729833"/>
            <a:ext cx="792710" cy="23165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7692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rgbClr val="C00000"/>
                </a:solidFill>
                <a:latin typeface="Lato"/>
                <a:ea typeface="Lato"/>
                <a:cs typeface="Lato"/>
                <a:sym typeface="Lato"/>
              </a:rPr>
              <a:t>SETTING UP</a:t>
            </a:r>
            <a:endParaRPr b="1" sz="800">
              <a:solidFill>
                <a:srgbClr val="C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cxnSp>
        <p:nvCxnSpPr>
          <p:cNvPr id="457" name="Shape 457"/>
          <p:cNvCxnSpPr/>
          <p:nvPr/>
        </p:nvCxnSpPr>
        <p:spPr>
          <a:xfrm flipH="1">
            <a:off x="5800297" y="3051690"/>
            <a:ext cx="1" cy="569521"/>
          </a:xfrm>
          <a:prstGeom prst="straightConnector1">
            <a:avLst/>
          </a:prstGeom>
          <a:noFill/>
          <a:ln cap="flat" cmpd="sng" w="38100">
            <a:solidFill>
              <a:srgbClr val="C00000"/>
            </a:solidFill>
            <a:prstDash val="solid"/>
            <a:miter lim="800000"/>
            <a:headEnd len="med" w="med" type="none"/>
            <a:tailEnd len="lg" w="lg" type="triangle"/>
          </a:ln>
        </p:spPr>
      </p:cxnSp>
      <p:sp>
        <p:nvSpPr>
          <p:cNvPr id="458" name="Shape 458"/>
          <p:cNvSpPr/>
          <p:nvPr/>
        </p:nvSpPr>
        <p:spPr>
          <a:xfrm>
            <a:off x="4236415" y="1587699"/>
            <a:ext cx="671168" cy="153957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700">
                <a:solidFill>
                  <a:schemeClr val="accent3"/>
                </a:solidFill>
                <a:latin typeface="Lato"/>
                <a:ea typeface="Lato"/>
                <a:cs typeface="Lato"/>
                <a:sym typeface="Lato"/>
              </a:rPr>
              <a:t>SETUP THE</a:t>
            </a:r>
            <a:endParaRPr sz="1100"/>
          </a:p>
          <a:p>
            <a:pPr indent="0" lvl="0" marL="0" marR="0" rtl="0" algn="ctr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700">
                <a:solidFill>
                  <a:schemeClr val="accent3"/>
                </a:solidFill>
                <a:latin typeface="Lato"/>
                <a:ea typeface="Lato"/>
                <a:cs typeface="Lato"/>
                <a:sym typeface="Lato"/>
              </a:rPr>
              <a:t>PORTFOLIO</a:t>
            </a:r>
            <a:endParaRPr sz="1100"/>
          </a:p>
        </p:txBody>
      </p:sp>
      <p:sp>
        <p:nvSpPr>
          <p:cNvPr id="459" name="Shape 459"/>
          <p:cNvSpPr/>
          <p:nvPr/>
        </p:nvSpPr>
        <p:spPr>
          <a:xfrm>
            <a:off x="4152628" y="1786188"/>
            <a:ext cx="838744" cy="345487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This letterhead design is meant to project an image.</a:t>
            </a:r>
            <a:endParaRPr sz="1100"/>
          </a:p>
        </p:txBody>
      </p:sp>
      <p:cxnSp>
        <p:nvCxnSpPr>
          <p:cNvPr id="460" name="Shape 460"/>
          <p:cNvCxnSpPr/>
          <p:nvPr/>
        </p:nvCxnSpPr>
        <p:spPr>
          <a:xfrm rot="10800000">
            <a:off x="4571999" y="2214392"/>
            <a:ext cx="1" cy="428895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miter lim="800000"/>
            <a:headEnd len="med" w="med" type="none"/>
            <a:tailEnd len="lg" w="lg" type="triangle"/>
          </a:ln>
        </p:spPr>
      </p:cxnSp>
    </p:spTree>
  </p:cSld>
  <p:clrMapOvr>
    <a:masterClrMapping/>
  </p:clrMapOvr>
  <p:transition spd="slow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64" name="Shape 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" name="Shape 465"/>
          <p:cNvSpPr/>
          <p:nvPr/>
        </p:nvSpPr>
        <p:spPr>
          <a:xfrm>
            <a:off x="0" y="4679065"/>
            <a:ext cx="9144000" cy="46443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6" name="Shape 466"/>
          <p:cNvSpPr/>
          <p:nvPr/>
        </p:nvSpPr>
        <p:spPr>
          <a:xfrm>
            <a:off x="8055980" y="4679065"/>
            <a:ext cx="468774" cy="46443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7" name="Shape 467"/>
          <p:cNvSpPr txBox="1"/>
          <p:nvPr>
            <p:ph idx="12" type="sldNum"/>
          </p:nvPr>
        </p:nvSpPr>
        <p:spPr>
          <a:xfrm>
            <a:off x="8064662" y="4767263"/>
            <a:ext cx="450688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1" i="0" lang="en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‹#›</a:t>
            </a:fld>
            <a:endParaRPr b="1" i="0" sz="800">
              <a:solidFill>
                <a:srgbClr val="FFFFFF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68" name="Shape 468"/>
          <p:cNvSpPr txBox="1"/>
          <p:nvPr>
            <p:ph idx="11" type="ftr"/>
          </p:nvPr>
        </p:nvSpPr>
        <p:spPr>
          <a:xfrm>
            <a:off x="638735" y="4790515"/>
            <a:ext cx="1630456" cy="231961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" sz="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www.website.com</a:t>
            </a:r>
            <a:endParaRPr b="1" i="0" sz="8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69" name="Shape 469"/>
          <p:cNvSpPr txBox="1"/>
          <p:nvPr>
            <p:ph idx="1" type="body"/>
          </p:nvPr>
        </p:nvSpPr>
        <p:spPr>
          <a:xfrm>
            <a:off x="628650" y="734269"/>
            <a:ext cx="7886700" cy="238005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57070"/>
              </a:buClr>
              <a:buSzPts val="900"/>
              <a:buFont typeface="Arial"/>
              <a:buNone/>
            </a:pPr>
            <a:r>
              <a:rPr b="0" i="0" lang="en" sz="900" u="none" cap="none" strike="noStrike">
                <a:solidFill>
                  <a:srgbClr val="757070"/>
                </a:solidFill>
                <a:latin typeface="Lato"/>
                <a:ea typeface="Lato"/>
                <a:cs typeface="Lato"/>
                <a:sym typeface="Lato"/>
              </a:rPr>
              <a:t>Lorem Ipsum text your Dolor Site Amet Text to Here lorem ipsum.</a:t>
            </a:r>
            <a:endParaRPr sz="1100"/>
          </a:p>
        </p:txBody>
      </p:sp>
      <p:pic>
        <p:nvPicPr>
          <p:cNvPr id="470" name="Shape 47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219789" y="4727159"/>
            <a:ext cx="716917" cy="354049"/>
          </a:xfrm>
          <a:prstGeom prst="rect">
            <a:avLst/>
          </a:prstGeom>
          <a:noFill/>
          <a:ln>
            <a:noFill/>
          </a:ln>
        </p:spPr>
      </p:pic>
      <p:sp>
        <p:nvSpPr>
          <p:cNvPr id="471" name="Shape 471"/>
          <p:cNvSpPr/>
          <p:nvPr/>
        </p:nvSpPr>
        <p:spPr>
          <a:xfrm>
            <a:off x="4260272" y="1039089"/>
            <a:ext cx="623455" cy="44381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472" name="Shape 472"/>
          <p:cNvGrpSpPr/>
          <p:nvPr/>
        </p:nvGrpSpPr>
        <p:grpSpPr>
          <a:xfrm>
            <a:off x="1009934" y="1338321"/>
            <a:ext cx="7124175" cy="1705920"/>
            <a:chOff x="1346579" y="2109186"/>
            <a:chExt cx="9498900" cy="2274560"/>
          </a:xfrm>
        </p:grpSpPr>
        <p:pic>
          <p:nvPicPr>
            <p:cNvPr id="473" name="Shape 473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1346579" y="2109186"/>
              <a:ext cx="9498900" cy="19650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74" name="Shape 474"/>
            <p:cNvSpPr/>
            <p:nvPr/>
          </p:nvSpPr>
          <p:spPr>
            <a:xfrm>
              <a:off x="1346579" y="4138218"/>
              <a:ext cx="9350683" cy="245528"/>
            </a:xfrm>
            <a:prstGeom prst="rect">
              <a:avLst/>
            </a:prstGeom>
            <a:solidFill>
              <a:schemeClr val="dk1">
                <a:alpha val="5882"/>
              </a:schemeClr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4200"/>
                <a:buFont typeface="Gill Sans"/>
                <a:buNone/>
              </a:pPr>
              <a:r>
                <a:t/>
              </a:r>
              <a:endParaRPr b="0" i="0" sz="4200" u="none" cap="none" strike="noStrike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endParaRPr>
            </a:p>
          </p:txBody>
        </p:sp>
        <p:sp>
          <p:nvSpPr>
            <p:cNvPr id="475" name="Shape 475"/>
            <p:cNvSpPr/>
            <p:nvPr/>
          </p:nvSpPr>
          <p:spPr>
            <a:xfrm>
              <a:off x="2217420" y="4223264"/>
              <a:ext cx="113616" cy="9436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4200"/>
                <a:buFont typeface="Gill Sans"/>
                <a:buNone/>
              </a:pPr>
              <a:r>
                <a:t/>
              </a:r>
              <a:endParaRPr b="0" i="0" sz="4200" u="none" cap="none" strike="noStrike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endParaRPr>
            </a:p>
          </p:txBody>
        </p:sp>
        <p:sp>
          <p:nvSpPr>
            <p:cNvPr id="476" name="Shape 476"/>
            <p:cNvSpPr/>
            <p:nvPr/>
          </p:nvSpPr>
          <p:spPr>
            <a:xfrm>
              <a:off x="2460820" y="4204336"/>
              <a:ext cx="1094707" cy="11329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rPr>
                <a:t>This letterhead</a:t>
              </a:r>
              <a:endParaRPr sz="1100"/>
            </a:p>
          </p:txBody>
        </p:sp>
        <p:sp>
          <p:nvSpPr>
            <p:cNvPr id="477" name="Shape 477"/>
            <p:cNvSpPr/>
            <p:nvPr/>
          </p:nvSpPr>
          <p:spPr>
            <a:xfrm>
              <a:off x="4340541" y="4223264"/>
              <a:ext cx="114254" cy="9436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4200"/>
                <a:buFont typeface="Gill Sans"/>
                <a:buNone/>
              </a:pPr>
              <a:r>
                <a:t/>
              </a:r>
              <a:endParaRPr b="0" i="0" sz="4200" u="none" cap="none" strike="noStrike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endParaRPr>
            </a:p>
          </p:txBody>
        </p:sp>
        <p:sp>
          <p:nvSpPr>
            <p:cNvPr id="478" name="Shape 478"/>
            <p:cNvSpPr/>
            <p:nvPr/>
          </p:nvSpPr>
          <p:spPr>
            <a:xfrm>
              <a:off x="4584579" y="4204336"/>
              <a:ext cx="1094707" cy="11329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rPr>
                <a:t>This letterhead</a:t>
              </a:r>
              <a:endParaRPr sz="1100"/>
            </a:p>
          </p:txBody>
        </p:sp>
        <p:sp>
          <p:nvSpPr>
            <p:cNvPr id="479" name="Shape 479"/>
            <p:cNvSpPr/>
            <p:nvPr/>
          </p:nvSpPr>
          <p:spPr>
            <a:xfrm>
              <a:off x="6464300" y="4223264"/>
              <a:ext cx="114255" cy="9436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4200"/>
                <a:buFont typeface="Gill Sans"/>
                <a:buNone/>
              </a:pPr>
              <a:r>
                <a:t/>
              </a:r>
              <a:endParaRPr b="0" i="0" sz="4200" u="none" cap="none" strike="noStrike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endParaRPr>
            </a:p>
          </p:txBody>
        </p:sp>
        <p:sp>
          <p:nvSpPr>
            <p:cNvPr id="480" name="Shape 480"/>
            <p:cNvSpPr/>
            <p:nvPr/>
          </p:nvSpPr>
          <p:spPr>
            <a:xfrm>
              <a:off x="6708339" y="4204336"/>
              <a:ext cx="1094707" cy="11329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rPr>
                <a:t>This letterhead</a:t>
              </a:r>
              <a:endParaRPr sz="1100"/>
            </a:p>
          </p:txBody>
        </p:sp>
        <p:sp>
          <p:nvSpPr>
            <p:cNvPr id="481" name="Shape 481"/>
            <p:cNvSpPr/>
            <p:nvPr/>
          </p:nvSpPr>
          <p:spPr>
            <a:xfrm>
              <a:off x="8578850" y="4223264"/>
              <a:ext cx="123464" cy="9436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4200"/>
                <a:buFont typeface="Gill Sans"/>
                <a:buNone/>
              </a:pPr>
              <a:r>
                <a:t/>
              </a:r>
              <a:endParaRPr b="0" i="0" sz="4200" u="none" cap="none" strike="noStrike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endParaRPr>
            </a:p>
          </p:txBody>
        </p:sp>
        <p:sp>
          <p:nvSpPr>
            <p:cNvPr id="482" name="Shape 482"/>
            <p:cNvSpPr/>
            <p:nvPr/>
          </p:nvSpPr>
          <p:spPr>
            <a:xfrm>
              <a:off x="8832098" y="4204336"/>
              <a:ext cx="1094707" cy="11329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rPr>
                <a:t>This letterhead</a:t>
              </a:r>
              <a:endParaRPr sz="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83" name="Shape 483"/>
            <p:cNvSpPr txBox="1"/>
            <p:nvPr/>
          </p:nvSpPr>
          <p:spPr>
            <a:xfrm>
              <a:off x="6734493" y="2991820"/>
              <a:ext cx="504149" cy="2923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30%</a:t>
              </a:r>
              <a:endParaRPr sz="1100"/>
            </a:p>
          </p:txBody>
        </p:sp>
        <p:sp>
          <p:nvSpPr>
            <p:cNvPr id="484" name="Shape 484"/>
            <p:cNvSpPr txBox="1"/>
            <p:nvPr/>
          </p:nvSpPr>
          <p:spPr>
            <a:xfrm>
              <a:off x="7378473" y="3343792"/>
              <a:ext cx="504149" cy="2923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10%</a:t>
              </a:r>
              <a:endParaRPr sz="1100"/>
            </a:p>
          </p:txBody>
        </p:sp>
        <p:sp>
          <p:nvSpPr>
            <p:cNvPr id="485" name="Shape 485"/>
            <p:cNvSpPr txBox="1"/>
            <p:nvPr/>
          </p:nvSpPr>
          <p:spPr>
            <a:xfrm>
              <a:off x="9020248" y="2792562"/>
              <a:ext cx="504149" cy="2923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45%</a:t>
              </a:r>
              <a:endParaRPr sz="1100"/>
            </a:p>
          </p:txBody>
        </p:sp>
        <p:sp>
          <p:nvSpPr>
            <p:cNvPr id="486" name="Shape 486"/>
            <p:cNvSpPr txBox="1"/>
            <p:nvPr/>
          </p:nvSpPr>
          <p:spPr>
            <a:xfrm>
              <a:off x="9634816" y="3088223"/>
              <a:ext cx="504149" cy="2923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25%</a:t>
              </a:r>
              <a:endParaRPr sz="1100"/>
            </a:p>
          </p:txBody>
        </p:sp>
        <p:sp>
          <p:nvSpPr>
            <p:cNvPr id="487" name="Shape 487"/>
            <p:cNvSpPr txBox="1"/>
            <p:nvPr/>
          </p:nvSpPr>
          <p:spPr>
            <a:xfrm>
              <a:off x="5119232" y="3253840"/>
              <a:ext cx="504149" cy="2923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15%</a:t>
              </a:r>
              <a:endParaRPr sz="1100"/>
            </a:p>
          </p:txBody>
        </p:sp>
        <p:sp>
          <p:nvSpPr>
            <p:cNvPr id="488" name="Shape 488"/>
            <p:cNvSpPr txBox="1"/>
            <p:nvPr/>
          </p:nvSpPr>
          <p:spPr>
            <a:xfrm>
              <a:off x="4479451" y="2574534"/>
              <a:ext cx="504149" cy="2923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50%</a:t>
              </a:r>
              <a:endParaRPr sz="1100"/>
            </a:p>
          </p:txBody>
        </p:sp>
        <p:sp>
          <p:nvSpPr>
            <p:cNvPr id="489" name="Shape 489"/>
            <p:cNvSpPr txBox="1"/>
            <p:nvPr/>
          </p:nvSpPr>
          <p:spPr>
            <a:xfrm>
              <a:off x="2832425" y="2574534"/>
              <a:ext cx="504149" cy="2923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50%</a:t>
              </a:r>
              <a:endParaRPr sz="1100"/>
            </a:p>
          </p:txBody>
        </p:sp>
        <p:sp>
          <p:nvSpPr>
            <p:cNvPr id="490" name="Shape 490"/>
            <p:cNvSpPr txBox="1"/>
            <p:nvPr/>
          </p:nvSpPr>
          <p:spPr>
            <a:xfrm>
              <a:off x="2186974" y="3253840"/>
              <a:ext cx="504149" cy="2923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15%</a:t>
              </a:r>
              <a:endParaRPr sz="1100"/>
            </a:p>
          </p:txBody>
        </p:sp>
      </p:grpSp>
      <p:sp>
        <p:nvSpPr>
          <p:cNvPr id="491" name="Shape 491"/>
          <p:cNvSpPr/>
          <p:nvPr/>
        </p:nvSpPr>
        <p:spPr>
          <a:xfrm>
            <a:off x="1009934" y="3233261"/>
            <a:ext cx="3249530" cy="1396216"/>
          </a:xfrm>
          <a:prstGeom prst="rect">
            <a:avLst/>
          </a:prstGeom>
          <a:solidFill>
            <a:srgbClr val="37CA9D">
              <a:alpha val="80000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2" name="Shape 492"/>
          <p:cNvSpPr/>
          <p:nvPr/>
        </p:nvSpPr>
        <p:spPr>
          <a:xfrm>
            <a:off x="4884536" y="3233261"/>
            <a:ext cx="3249530" cy="1396216"/>
          </a:xfrm>
          <a:prstGeom prst="rect">
            <a:avLst/>
          </a:prstGeom>
          <a:solidFill>
            <a:srgbClr val="62BA46">
              <a:alpha val="80000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3" name="Shape 493"/>
          <p:cNvSpPr/>
          <p:nvPr/>
        </p:nvSpPr>
        <p:spPr>
          <a:xfrm>
            <a:off x="1442400" y="3881325"/>
            <a:ext cx="2497200" cy="461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This letterhead design is meant you project an image of professionalism and reliability. By using simple ands alignments we have created a very spacious feeling. The</a:t>
            </a:r>
            <a:endParaRPr sz="1100"/>
          </a:p>
        </p:txBody>
      </p:sp>
      <p:sp>
        <p:nvSpPr>
          <p:cNvPr id="494" name="Shape 494"/>
          <p:cNvSpPr/>
          <p:nvPr/>
        </p:nvSpPr>
        <p:spPr>
          <a:xfrm>
            <a:off x="1442400" y="3520225"/>
            <a:ext cx="2111400" cy="31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AWESOME HEADLINE TEXT</a:t>
            </a:r>
            <a:endParaRPr sz="1100"/>
          </a:p>
        </p:txBody>
      </p:sp>
      <p:sp>
        <p:nvSpPr>
          <p:cNvPr id="495" name="Shape 495"/>
          <p:cNvSpPr/>
          <p:nvPr/>
        </p:nvSpPr>
        <p:spPr>
          <a:xfrm>
            <a:off x="5645600" y="3520225"/>
            <a:ext cx="2384700" cy="357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and reliability. By using simple lorem ipsum for</a:t>
            </a:r>
            <a:endParaRPr sz="1100"/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alignments This letterhead design is meant to your</a:t>
            </a:r>
            <a:endParaRPr sz="1100"/>
          </a:p>
        </p:txBody>
      </p:sp>
      <p:sp>
        <p:nvSpPr>
          <p:cNvPr id="496" name="Shape 496"/>
          <p:cNvSpPr/>
          <p:nvPr/>
        </p:nvSpPr>
        <p:spPr>
          <a:xfrm>
            <a:off x="5547688" y="3580108"/>
            <a:ext cx="34289" cy="23800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7" name="Shape 497"/>
          <p:cNvSpPr/>
          <p:nvPr/>
        </p:nvSpPr>
        <p:spPr>
          <a:xfrm>
            <a:off x="5126539" y="3543952"/>
            <a:ext cx="310317" cy="310317"/>
          </a:xfrm>
          <a:custGeom>
            <a:pathLst>
              <a:path extrusionOk="0" h="120000" w="120000">
                <a:moveTo>
                  <a:pt x="42056" y="30591"/>
                </a:moveTo>
                <a:lnTo>
                  <a:pt x="61207" y="30591"/>
                </a:lnTo>
                <a:lnTo>
                  <a:pt x="87073" y="60139"/>
                </a:lnTo>
                <a:lnTo>
                  <a:pt x="61207" y="89687"/>
                </a:lnTo>
                <a:lnTo>
                  <a:pt x="42056" y="89687"/>
                </a:lnTo>
                <a:lnTo>
                  <a:pt x="67921" y="60139"/>
                </a:lnTo>
                <a:close/>
                <a:moveTo>
                  <a:pt x="60000" y="11758"/>
                </a:moveTo>
                <a:cubicBezTo>
                  <a:pt x="33357" y="11758"/>
                  <a:pt x="11758" y="33357"/>
                  <a:pt x="11758" y="60000"/>
                </a:cubicBezTo>
                <a:cubicBezTo>
                  <a:pt x="11758" y="86642"/>
                  <a:pt x="33357" y="108241"/>
                  <a:pt x="60000" y="108241"/>
                </a:cubicBezTo>
                <a:cubicBezTo>
                  <a:pt x="86642" y="108241"/>
                  <a:pt x="108241" y="86642"/>
                  <a:pt x="108241" y="60000"/>
                </a:cubicBezTo>
                <a:cubicBezTo>
                  <a:pt x="108241" y="33357"/>
                  <a:pt x="86642" y="11758"/>
                  <a:pt x="60000" y="11758"/>
                </a:cubicBezTo>
                <a:close/>
                <a:moveTo>
                  <a:pt x="60000" y="0"/>
                </a:moveTo>
                <a:cubicBezTo>
                  <a:pt x="93137" y="0"/>
                  <a:pt x="120000" y="26862"/>
                  <a:pt x="120000" y="60000"/>
                </a:cubicBezTo>
                <a:cubicBezTo>
                  <a:pt x="120000" y="93137"/>
                  <a:pt x="93137" y="120000"/>
                  <a:pt x="60000" y="120000"/>
                </a:cubicBezTo>
                <a:cubicBezTo>
                  <a:pt x="26862" y="120000"/>
                  <a:pt x="0" y="93137"/>
                  <a:pt x="0" y="60000"/>
                </a:cubicBezTo>
                <a:cubicBezTo>
                  <a:pt x="0" y="26862"/>
                  <a:pt x="26862" y="0"/>
                  <a:pt x="60000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Calibri"/>
              <a:buNone/>
            </a:pPr>
            <a:r>
              <a:t/>
            </a:r>
            <a:endParaRPr b="0" i="0" sz="4200" u="none" cap="none" strike="noStrike">
              <a:solidFill>
                <a:srgbClr val="000000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498" name="Shape 498"/>
          <p:cNvSpPr/>
          <p:nvPr/>
        </p:nvSpPr>
        <p:spPr>
          <a:xfrm>
            <a:off x="5645600" y="3984737"/>
            <a:ext cx="2384700" cy="357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and reliability. By using simple lorem ipsum for</a:t>
            </a:r>
            <a:endParaRPr sz="1100"/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alignments This letterhead design is meant to your</a:t>
            </a:r>
            <a:endParaRPr sz="1100"/>
          </a:p>
        </p:txBody>
      </p:sp>
      <p:sp>
        <p:nvSpPr>
          <p:cNvPr id="499" name="Shape 499"/>
          <p:cNvSpPr/>
          <p:nvPr/>
        </p:nvSpPr>
        <p:spPr>
          <a:xfrm>
            <a:off x="5547688" y="4044624"/>
            <a:ext cx="34289" cy="23800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0" name="Shape 500"/>
          <p:cNvSpPr/>
          <p:nvPr/>
        </p:nvSpPr>
        <p:spPr>
          <a:xfrm>
            <a:off x="5126539" y="4008468"/>
            <a:ext cx="310317" cy="310317"/>
          </a:xfrm>
          <a:custGeom>
            <a:pathLst>
              <a:path extrusionOk="0" h="120000" w="120000">
                <a:moveTo>
                  <a:pt x="42056" y="30591"/>
                </a:moveTo>
                <a:lnTo>
                  <a:pt x="61207" y="30591"/>
                </a:lnTo>
                <a:lnTo>
                  <a:pt x="87073" y="60139"/>
                </a:lnTo>
                <a:lnTo>
                  <a:pt x="61207" y="89687"/>
                </a:lnTo>
                <a:lnTo>
                  <a:pt x="42056" y="89687"/>
                </a:lnTo>
                <a:lnTo>
                  <a:pt x="67921" y="60139"/>
                </a:lnTo>
                <a:close/>
                <a:moveTo>
                  <a:pt x="60000" y="11758"/>
                </a:moveTo>
                <a:cubicBezTo>
                  <a:pt x="33357" y="11758"/>
                  <a:pt x="11758" y="33357"/>
                  <a:pt x="11758" y="60000"/>
                </a:cubicBezTo>
                <a:cubicBezTo>
                  <a:pt x="11758" y="86642"/>
                  <a:pt x="33357" y="108241"/>
                  <a:pt x="60000" y="108241"/>
                </a:cubicBezTo>
                <a:cubicBezTo>
                  <a:pt x="86642" y="108241"/>
                  <a:pt x="108241" y="86642"/>
                  <a:pt x="108241" y="60000"/>
                </a:cubicBezTo>
                <a:cubicBezTo>
                  <a:pt x="108241" y="33357"/>
                  <a:pt x="86642" y="11758"/>
                  <a:pt x="60000" y="11758"/>
                </a:cubicBezTo>
                <a:close/>
                <a:moveTo>
                  <a:pt x="60000" y="0"/>
                </a:moveTo>
                <a:cubicBezTo>
                  <a:pt x="93137" y="0"/>
                  <a:pt x="120000" y="26862"/>
                  <a:pt x="120000" y="60000"/>
                </a:cubicBezTo>
                <a:cubicBezTo>
                  <a:pt x="120000" y="93137"/>
                  <a:pt x="93137" y="120000"/>
                  <a:pt x="60000" y="120000"/>
                </a:cubicBezTo>
                <a:cubicBezTo>
                  <a:pt x="26862" y="120000"/>
                  <a:pt x="0" y="93137"/>
                  <a:pt x="0" y="60000"/>
                </a:cubicBezTo>
                <a:cubicBezTo>
                  <a:pt x="0" y="26862"/>
                  <a:pt x="26862" y="0"/>
                  <a:pt x="60000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Calibri"/>
              <a:buNone/>
            </a:pPr>
            <a:r>
              <a:t/>
            </a:r>
            <a:endParaRPr b="0" i="0" sz="4200" u="none" cap="none" strike="noStrike">
              <a:solidFill>
                <a:srgbClr val="000000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</p:spTree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Theme_Master">
  <a:themeElements>
    <a:clrScheme name="Socialike_Br_Df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25408F"/>
      </a:accent1>
      <a:accent2>
        <a:srgbClr val="00B6F1"/>
      </a:accent2>
      <a:accent3>
        <a:srgbClr val="62BA46"/>
      </a:accent3>
      <a:accent4>
        <a:srgbClr val="F6921E"/>
      </a:accent4>
      <a:accent5>
        <a:srgbClr val="E1E319"/>
      </a:accent5>
      <a:accent6>
        <a:srgbClr val="37CA9D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