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4" r:id="rId4"/>
    <p:sldMasterId id="214748367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5143500" cx="9144000"/>
  <p:notesSz cx="6858000" cy="9144000"/>
  <p:embeddedFontLst>
    <p:embeddedFont>
      <p:font typeface="Lato"/>
      <p:regular r:id="rId33"/>
      <p:bold r:id="rId34"/>
      <p:italic r:id="rId35"/>
      <p:boldItalic r:id="rId36"/>
    </p:embeddedFont>
    <p:embeddedFont>
      <p:font typeface="Montserrat Light"/>
      <p:regular r:id="rId37"/>
      <p:bold r:id="rId38"/>
      <p:italic r:id="rId39"/>
      <p:boldItalic r:id="rId40"/>
    </p:embeddedFont>
    <p:embeddedFont>
      <p:font typeface="Open Sans SemiBold"/>
      <p:regular r:id="rId41"/>
      <p:bold r:id="rId42"/>
      <p:italic r:id="rId43"/>
      <p:boldItalic r:id="rId44"/>
    </p:embeddedFont>
    <p:embeddedFont>
      <p:font typeface="Bodoni"/>
      <p:regular r:id="rId45"/>
      <p:bold r:id="rId46"/>
      <p:italic r:id="rId47"/>
      <p:boldItalic r:id="rId48"/>
    </p:embeddedFont>
    <p:embeddedFont>
      <p:font typeface="Open Sans ExtraBold"/>
      <p:bold r:id="rId49"/>
      <p:boldItalic r:id="rId50"/>
    </p:embeddedFont>
    <p:embeddedFont>
      <p:font typeface="Gill Sans"/>
      <p:regular r:id="rId51"/>
      <p:bold r:id="rId52"/>
    </p:embeddedFont>
    <p:embeddedFont>
      <p:font typeface="Open Sans"/>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ontserratLight-boldItalic.fntdata"/><Relationship Id="rId42" Type="http://schemas.openxmlformats.org/officeDocument/2006/relationships/font" Target="fonts/OpenSansSemiBold-bold.fntdata"/><Relationship Id="rId41" Type="http://schemas.openxmlformats.org/officeDocument/2006/relationships/font" Target="fonts/OpenSansSemiBold-regular.fntdata"/><Relationship Id="rId44" Type="http://schemas.openxmlformats.org/officeDocument/2006/relationships/font" Target="fonts/OpenSansSemiBold-boldItalic.fntdata"/><Relationship Id="rId43" Type="http://schemas.openxmlformats.org/officeDocument/2006/relationships/font" Target="fonts/OpenSansSemiBold-italic.fntdata"/><Relationship Id="rId46" Type="http://schemas.openxmlformats.org/officeDocument/2006/relationships/font" Target="fonts/Bodoni-bold.fntdata"/><Relationship Id="rId45" Type="http://schemas.openxmlformats.org/officeDocument/2006/relationships/font" Target="fonts/Bodoni-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Bodoni-boldItalic.fntdata"/><Relationship Id="rId47" Type="http://schemas.openxmlformats.org/officeDocument/2006/relationships/font" Target="fonts/Bodoni-italic.fntdata"/><Relationship Id="rId49" Type="http://schemas.openxmlformats.org/officeDocument/2006/relationships/font" Target="fonts/OpenSansExtraBold-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font" Target="fonts/Lato-regular.fntdata"/><Relationship Id="rId32" Type="http://schemas.openxmlformats.org/officeDocument/2006/relationships/slide" Target="slides/slide26.xml"/><Relationship Id="rId35" Type="http://schemas.openxmlformats.org/officeDocument/2006/relationships/font" Target="fonts/Lato-italic.fntdata"/><Relationship Id="rId34" Type="http://schemas.openxmlformats.org/officeDocument/2006/relationships/font" Target="fonts/Lato-bold.fntdata"/><Relationship Id="rId37" Type="http://schemas.openxmlformats.org/officeDocument/2006/relationships/font" Target="fonts/MontserratLight-regular.fntdata"/><Relationship Id="rId36" Type="http://schemas.openxmlformats.org/officeDocument/2006/relationships/font" Target="fonts/Lato-boldItalic.fntdata"/><Relationship Id="rId39" Type="http://schemas.openxmlformats.org/officeDocument/2006/relationships/font" Target="fonts/MontserratLight-italic.fntdata"/><Relationship Id="rId38" Type="http://schemas.openxmlformats.org/officeDocument/2006/relationships/font" Target="fonts/MontserratLight-bold.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GillSans-regular.fntdata"/><Relationship Id="rId50" Type="http://schemas.openxmlformats.org/officeDocument/2006/relationships/font" Target="fonts/OpenSansExtraBold-boldItalic.fntdata"/><Relationship Id="rId53" Type="http://schemas.openxmlformats.org/officeDocument/2006/relationships/font" Target="fonts/OpenSans-regular.fntdata"/><Relationship Id="rId52" Type="http://schemas.openxmlformats.org/officeDocument/2006/relationships/font" Target="fonts/GillSans-bold.fntdata"/><Relationship Id="rId11" Type="http://schemas.openxmlformats.org/officeDocument/2006/relationships/slide" Target="slides/slide5.xml"/><Relationship Id="rId55" Type="http://schemas.openxmlformats.org/officeDocument/2006/relationships/font" Target="fonts/OpenSans-italic.fntdata"/><Relationship Id="rId10" Type="http://schemas.openxmlformats.org/officeDocument/2006/relationships/slide" Target="slides/slide4.xml"/><Relationship Id="rId54" Type="http://schemas.openxmlformats.org/officeDocument/2006/relationships/font" Target="fonts/OpenSans-bold.fntdata"/><Relationship Id="rId13" Type="http://schemas.openxmlformats.org/officeDocument/2006/relationships/slide" Target="slides/slide7.xml"/><Relationship Id="rId12" Type="http://schemas.openxmlformats.org/officeDocument/2006/relationships/slide" Target="slides/slide6.xml"/><Relationship Id="rId56" Type="http://schemas.openxmlformats.org/officeDocument/2006/relationships/font" Target="fonts/OpenSans-bold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g3da58d026e_2_6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18" name="Google Shape;118;g3da58d026e_2_6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5" name="Shape 305"/>
        <p:cNvGrpSpPr/>
        <p:nvPr/>
      </p:nvGrpSpPr>
      <p:grpSpPr>
        <a:xfrm>
          <a:off x="0" y="0"/>
          <a:ext cx="0" cy="0"/>
          <a:chOff x="0" y="0"/>
          <a:chExt cx="0" cy="0"/>
        </a:xfrm>
      </p:grpSpPr>
      <p:sp>
        <p:nvSpPr>
          <p:cNvPr id="306" name="Google Shape;306;g3da58d026e_2_23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07" name="Google Shape;307;g3da58d026e_2_236: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2" name="Shape 332"/>
        <p:cNvGrpSpPr/>
        <p:nvPr/>
      </p:nvGrpSpPr>
      <p:grpSpPr>
        <a:xfrm>
          <a:off x="0" y="0"/>
          <a:ext cx="0" cy="0"/>
          <a:chOff x="0" y="0"/>
          <a:chExt cx="0" cy="0"/>
        </a:xfrm>
      </p:grpSpPr>
      <p:sp>
        <p:nvSpPr>
          <p:cNvPr id="333" name="Google Shape;333;g3da58d026e_2_2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34" name="Google Shape;334;g3da58d026e_2_2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1" name="Shape 371"/>
        <p:cNvGrpSpPr/>
        <p:nvPr/>
      </p:nvGrpSpPr>
      <p:grpSpPr>
        <a:xfrm>
          <a:off x="0" y="0"/>
          <a:ext cx="0" cy="0"/>
          <a:chOff x="0" y="0"/>
          <a:chExt cx="0" cy="0"/>
        </a:xfrm>
      </p:grpSpPr>
      <p:sp>
        <p:nvSpPr>
          <p:cNvPr id="372" name="Google Shape;372;g3da58d026e_2_29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73" name="Google Shape;373;g3da58d026e_2_29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Google Shape;385;g3da58d026e_2_30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386" name="Google Shape;386;g3da58d026e_2_30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7" name="Shape 427"/>
        <p:cNvGrpSpPr/>
        <p:nvPr/>
      </p:nvGrpSpPr>
      <p:grpSpPr>
        <a:xfrm>
          <a:off x="0" y="0"/>
          <a:ext cx="0" cy="0"/>
          <a:chOff x="0" y="0"/>
          <a:chExt cx="0" cy="0"/>
        </a:xfrm>
      </p:grpSpPr>
      <p:sp>
        <p:nvSpPr>
          <p:cNvPr id="428" name="Google Shape;428;g3da58d026e_2_35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29" name="Google Shape;429;g3da58d026e_2_351: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Google Shape;442;g3da58d026e_2_36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43" name="Google Shape;443;g3da58d026e_2_36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9" name="Shape 479"/>
        <p:cNvGrpSpPr/>
        <p:nvPr/>
      </p:nvGrpSpPr>
      <p:grpSpPr>
        <a:xfrm>
          <a:off x="0" y="0"/>
          <a:ext cx="0" cy="0"/>
          <a:chOff x="0" y="0"/>
          <a:chExt cx="0" cy="0"/>
        </a:xfrm>
      </p:grpSpPr>
      <p:sp>
        <p:nvSpPr>
          <p:cNvPr id="480" name="Google Shape;480;g3da58d026e_2_4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81" name="Google Shape;481;g3da58d026e_2_40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1" name="Shape 491"/>
        <p:cNvGrpSpPr/>
        <p:nvPr/>
      </p:nvGrpSpPr>
      <p:grpSpPr>
        <a:xfrm>
          <a:off x="0" y="0"/>
          <a:ext cx="0" cy="0"/>
          <a:chOff x="0" y="0"/>
          <a:chExt cx="0" cy="0"/>
        </a:xfrm>
      </p:grpSpPr>
      <p:sp>
        <p:nvSpPr>
          <p:cNvPr id="492" name="Google Shape;492;g3da58d026e_2_41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493" name="Google Shape;493;g3da58d026e_2_41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4" name="Shape 514"/>
        <p:cNvGrpSpPr/>
        <p:nvPr/>
      </p:nvGrpSpPr>
      <p:grpSpPr>
        <a:xfrm>
          <a:off x="0" y="0"/>
          <a:ext cx="0" cy="0"/>
          <a:chOff x="0" y="0"/>
          <a:chExt cx="0" cy="0"/>
        </a:xfrm>
      </p:grpSpPr>
      <p:sp>
        <p:nvSpPr>
          <p:cNvPr id="515" name="Google Shape;515;g3da58d026e_2_43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16" name="Google Shape;516;g3da58d026e_2_43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2" name="Shape 542"/>
        <p:cNvGrpSpPr/>
        <p:nvPr/>
      </p:nvGrpSpPr>
      <p:grpSpPr>
        <a:xfrm>
          <a:off x="0" y="0"/>
          <a:ext cx="0" cy="0"/>
          <a:chOff x="0" y="0"/>
          <a:chExt cx="0" cy="0"/>
        </a:xfrm>
      </p:grpSpPr>
      <p:sp>
        <p:nvSpPr>
          <p:cNvPr id="543" name="Google Shape;543;g3da58d026e_2_4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44" name="Google Shape;544;g3da58d026e_2_4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3da58d026e_2_8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36" name="Google Shape;136;g3da58d026e_2_84: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1" name="Shape 561"/>
        <p:cNvGrpSpPr/>
        <p:nvPr/>
      </p:nvGrpSpPr>
      <p:grpSpPr>
        <a:xfrm>
          <a:off x="0" y="0"/>
          <a:ext cx="0" cy="0"/>
          <a:chOff x="0" y="0"/>
          <a:chExt cx="0" cy="0"/>
        </a:xfrm>
      </p:grpSpPr>
      <p:sp>
        <p:nvSpPr>
          <p:cNvPr id="562" name="Google Shape;562;g3da58d026e_2_48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563" name="Google Shape;563;g3da58d026e_2_480: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0" name="Shape 610"/>
        <p:cNvGrpSpPr/>
        <p:nvPr/>
      </p:nvGrpSpPr>
      <p:grpSpPr>
        <a:xfrm>
          <a:off x="0" y="0"/>
          <a:ext cx="0" cy="0"/>
          <a:chOff x="0" y="0"/>
          <a:chExt cx="0" cy="0"/>
        </a:xfrm>
      </p:grpSpPr>
      <p:sp>
        <p:nvSpPr>
          <p:cNvPr id="611" name="Google Shape;611;g3da58d026e_2_5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12" name="Google Shape;612;g3da58d026e_2_5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4" name="Shape 654"/>
        <p:cNvGrpSpPr/>
        <p:nvPr/>
      </p:nvGrpSpPr>
      <p:grpSpPr>
        <a:xfrm>
          <a:off x="0" y="0"/>
          <a:ext cx="0" cy="0"/>
          <a:chOff x="0" y="0"/>
          <a:chExt cx="0" cy="0"/>
        </a:xfrm>
      </p:grpSpPr>
      <p:sp>
        <p:nvSpPr>
          <p:cNvPr id="655" name="Google Shape;655;g3da58d026e_2_573: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656" name="Google Shape;656;g3da58d026e_2_573: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0" name="Shape 710"/>
        <p:cNvGrpSpPr/>
        <p:nvPr/>
      </p:nvGrpSpPr>
      <p:grpSpPr>
        <a:xfrm>
          <a:off x="0" y="0"/>
          <a:ext cx="0" cy="0"/>
          <a:chOff x="0" y="0"/>
          <a:chExt cx="0" cy="0"/>
        </a:xfrm>
      </p:grpSpPr>
      <p:sp>
        <p:nvSpPr>
          <p:cNvPr id="711" name="Google Shape;711;g3da58d026e_2_62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12" name="Google Shape;712;g3da58d026e_2_62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8" name="Shape 738"/>
        <p:cNvGrpSpPr/>
        <p:nvPr/>
      </p:nvGrpSpPr>
      <p:grpSpPr>
        <a:xfrm>
          <a:off x="0" y="0"/>
          <a:ext cx="0" cy="0"/>
          <a:chOff x="0" y="0"/>
          <a:chExt cx="0" cy="0"/>
        </a:xfrm>
      </p:grpSpPr>
      <p:sp>
        <p:nvSpPr>
          <p:cNvPr id="739" name="Google Shape;739;g3da58d026e_2_65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40" name="Google Shape;740;g3da58d026e_2_65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1" name="Shape 761"/>
        <p:cNvGrpSpPr/>
        <p:nvPr/>
      </p:nvGrpSpPr>
      <p:grpSpPr>
        <a:xfrm>
          <a:off x="0" y="0"/>
          <a:ext cx="0" cy="0"/>
          <a:chOff x="0" y="0"/>
          <a:chExt cx="0" cy="0"/>
        </a:xfrm>
      </p:grpSpPr>
      <p:sp>
        <p:nvSpPr>
          <p:cNvPr id="762" name="Google Shape;762;g3da58d026e_2_67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63" name="Google Shape;763;g3da58d026e_2_677: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4" name="Shape 774"/>
        <p:cNvGrpSpPr/>
        <p:nvPr/>
      </p:nvGrpSpPr>
      <p:grpSpPr>
        <a:xfrm>
          <a:off x="0" y="0"/>
          <a:ext cx="0" cy="0"/>
          <a:chOff x="0" y="0"/>
          <a:chExt cx="0" cy="0"/>
        </a:xfrm>
      </p:grpSpPr>
      <p:sp>
        <p:nvSpPr>
          <p:cNvPr id="775" name="Google Shape;775;g3da58d026e_2_68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776" name="Google Shape;776;g3da58d026e_2_68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3da58d026e_2_9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52" name="Google Shape;152;g3da58d026e_2_99: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 name="Shape 164"/>
        <p:cNvGrpSpPr/>
        <p:nvPr/>
      </p:nvGrpSpPr>
      <p:grpSpPr>
        <a:xfrm>
          <a:off x="0" y="0"/>
          <a:ext cx="0" cy="0"/>
          <a:chOff x="0" y="0"/>
          <a:chExt cx="0" cy="0"/>
        </a:xfrm>
      </p:grpSpPr>
      <p:sp>
        <p:nvSpPr>
          <p:cNvPr id="165" name="Google Shape;165;g3da58d026e_2_11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66" name="Google Shape;166;g3da58d026e_2_11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 name="Shape 188"/>
        <p:cNvGrpSpPr/>
        <p:nvPr/>
      </p:nvGrpSpPr>
      <p:grpSpPr>
        <a:xfrm>
          <a:off x="0" y="0"/>
          <a:ext cx="0" cy="0"/>
          <a:chOff x="0" y="0"/>
          <a:chExt cx="0" cy="0"/>
        </a:xfrm>
      </p:grpSpPr>
      <p:sp>
        <p:nvSpPr>
          <p:cNvPr id="189" name="Google Shape;189;g3da58d026e_2_1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190" name="Google Shape;190;g3da58d026e_2_13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5" name="Shape 205"/>
        <p:cNvGrpSpPr/>
        <p:nvPr/>
      </p:nvGrpSpPr>
      <p:grpSpPr>
        <a:xfrm>
          <a:off x="0" y="0"/>
          <a:ext cx="0" cy="0"/>
          <a:chOff x="0" y="0"/>
          <a:chExt cx="0" cy="0"/>
        </a:xfrm>
      </p:grpSpPr>
      <p:sp>
        <p:nvSpPr>
          <p:cNvPr id="206" name="Google Shape;206;g3da58d026e_2_14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07" name="Google Shape;207;g3da58d026e_2_148: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4" name="Shape 224"/>
        <p:cNvGrpSpPr/>
        <p:nvPr/>
      </p:nvGrpSpPr>
      <p:grpSpPr>
        <a:xfrm>
          <a:off x="0" y="0"/>
          <a:ext cx="0" cy="0"/>
          <a:chOff x="0" y="0"/>
          <a:chExt cx="0" cy="0"/>
        </a:xfrm>
      </p:grpSpPr>
      <p:sp>
        <p:nvSpPr>
          <p:cNvPr id="225" name="Google Shape;225;g3da58d026e_2_16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26" name="Google Shape;226;g3da58d026e_2_16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5" name="Shape 245"/>
        <p:cNvGrpSpPr/>
        <p:nvPr/>
      </p:nvGrpSpPr>
      <p:grpSpPr>
        <a:xfrm>
          <a:off x="0" y="0"/>
          <a:ext cx="0" cy="0"/>
          <a:chOff x="0" y="0"/>
          <a:chExt cx="0" cy="0"/>
        </a:xfrm>
      </p:grpSpPr>
      <p:sp>
        <p:nvSpPr>
          <p:cNvPr id="246" name="Google Shape;246;g3da58d026e_2_18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47" name="Google Shape;247;g3da58d026e_2_182: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9" name="Shape 269"/>
        <p:cNvGrpSpPr/>
        <p:nvPr/>
      </p:nvGrpSpPr>
      <p:grpSpPr>
        <a:xfrm>
          <a:off x="0" y="0"/>
          <a:ext cx="0" cy="0"/>
          <a:chOff x="0" y="0"/>
          <a:chExt cx="0" cy="0"/>
        </a:xfrm>
      </p:grpSpPr>
      <p:sp>
        <p:nvSpPr>
          <p:cNvPr id="270" name="Google Shape;270;g3da58d026e_2_20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
        <p:nvSpPr>
          <p:cNvPr id="271" name="Google Shape;271;g3da58d026e_2_205:notes"/>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and Content">
  <p:cSld name="8_Title and Content">
    <p:spTree>
      <p:nvGrpSpPr>
        <p:cNvPr id="60" name="Shape 60"/>
        <p:cNvGrpSpPr/>
        <p:nvPr/>
      </p:nvGrpSpPr>
      <p:grpSpPr>
        <a:xfrm>
          <a:off x="0" y="0"/>
          <a:ext cx="0" cy="0"/>
          <a:chOff x="0" y="0"/>
          <a:chExt cx="0" cy="0"/>
        </a:xfrm>
      </p:grpSpPr>
      <p:sp>
        <p:nvSpPr>
          <p:cNvPr id="61" name="Google Shape;61;p1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 name="Google Shape;62;p14"/>
          <p:cNvSpPr/>
          <p:nvPr>
            <p:ph idx="2" type="pic"/>
          </p:nvPr>
        </p:nvSpPr>
        <p:spPr>
          <a:xfrm>
            <a:off x="0" y="0"/>
            <a:ext cx="9144000"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63" name="Shape 63"/>
        <p:cNvGrpSpPr/>
        <p:nvPr/>
      </p:nvGrpSpPr>
      <p:grpSpPr>
        <a:xfrm>
          <a:off x="0" y="0"/>
          <a:ext cx="0" cy="0"/>
          <a:chOff x="0" y="0"/>
          <a:chExt cx="0" cy="0"/>
        </a:xfrm>
      </p:grpSpPr>
      <p:sp>
        <p:nvSpPr>
          <p:cNvPr id="64" name="Google Shape;64;p15"/>
          <p:cNvSpPr/>
          <p:nvPr>
            <p:ph idx="2" type="pic"/>
          </p:nvPr>
        </p:nvSpPr>
        <p:spPr>
          <a:xfrm>
            <a:off x="0" y="0"/>
            <a:ext cx="9144000" cy="178904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5" name="Google Shape;65;p15"/>
          <p:cNvSpPr/>
          <p:nvPr>
            <p:ph idx="3" type="pic"/>
          </p:nvPr>
        </p:nvSpPr>
        <p:spPr>
          <a:xfrm>
            <a:off x="3957571" y="1217940"/>
            <a:ext cx="1197888" cy="1197888"/>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Title Slide">
  <p:cSld name="11_Title Slide">
    <p:spTree>
      <p:nvGrpSpPr>
        <p:cNvPr id="66" name="Shape 66"/>
        <p:cNvGrpSpPr/>
        <p:nvPr/>
      </p:nvGrpSpPr>
      <p:grpSpPr>
        <a:xfrm>
          <a:off x="0" y="0"/>
          <a:ext cx="0" cy="0"/>
          <a:chOff x="0" y="0"/>
          <a:chExt cx="0" cy="0"/>
        </a:xfrm>
      </p:grpSpPr>
      <p:sp>
        <p:nvSpPr>
          <p:cNvPr id="67" name="Google Shape;67;p16"/>
          <p:cNvSpPr/>
          <p:nvPr>
            <p:ph idx="2" type="pic"/>
          </p:nvPr>
        </p:nvSpPr>
        <p:spPr>
          <a:xfrm>
            <a:off x="6595254" y="1512761"/>
            <a:ext cx="1856408" cy="171880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68" name="Google Shape;68;p16"/>
          <p:cNvSpPr/>
          <p:nvPr>
            <p:ph idx="3" type="pic"/>
          </p:nvPr>
        </p:nvSpPr>
        <p:spPr>
          <a:xfrm>
            <a:off x="4488668" y="1512761"/>
            <a:ext cx="1856408" cy="171880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Slide">
  <p:cSld name="4_Title Slide">
    <p:spTree>
      <p:nvGrpSpPr>
        <p:cNvPr id="69" name="Shape 69"/>
        <p:cNvGrpSpPr/>
        <p:nvPr/>
      </p:nvGrpSpPr>
      <p:grpSpPr>
        <a:xfrm>
          <a:off x="0" y="0"/>
          <a:ext cx="0" cy="0"/>
          <a:chOff x="0" y="0"/>
          <a:chExt cx="0" cy="0"/>
        </a:xfrm>
      </p:grpSpPr>
      <p:sp>
        <p:nvSpPr>
          <p:cNvPr id="70" name="Google Shape;70;p17"/>
          <p:cNvSpPr/>
          <p:nvPr>
            <p:ph idx="2" type="pic"/>
          </p:nvPr>
        </p:nvSpPr>
        <p:spPr>
          <a:xfrm>
            <a:off x="0" y="1103245"/>
            <a:ext cx="9144000" cy="1600199"/>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Title Slide">
  <p:cSld name="5_Title Slide">
    <p:spTree>
      <p:nvGrpSpPr>
        <p:cNvPr id="71" name="Shape 71"/>
        <p:cNvGrpSpPr/>
        <p:nvPr/>
      </p:nvGrpSpPr>
      <p:grpSpPr>
        <a:xfrm>
          <a:off x="0" y="0"/>
          <a:ext cx="0" cy="0"/>
          <a:chOff x="0" y="0"/>
          <a:chExt cx="0" cy="0"/>
        </a:xfrm>
      </p:grpSpPr>
      <p:sp>
        <p:nvSpPr>
          <p:cNvPr id="72" name="Google Shape;72;p18"/>
          <p:cNvSpPr/>
          <p:nvPr>
            <p:ph idx="2" type="pic"/>
          </p:nvPr>
        </p:nvSpPr>
        <p:spPr>
          <a:xfrm>
            <a:off x="0" y="2208603"/>
            <a:ext cx="2233110" cy="177984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3" name="Google Shape;73;p18"/>
          <p:cNvSpPr/>
          <p:nvPr>
            <p:ph idx="3" type="pic"/>
          </p:nvPr>
        </p:nvSpPr>
        <p:spPr>
          <a:xfrm>
            <a:off x="2303630" y="2208603"/>
            <a:ext cx="2233110" cy="177984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4" name="Google Shape;74;p18"/>
          <p:cNvSpPr/>
          <p:nvPr>
            <p:ph idx="4" type="pic"/>
          </p:nvPr>
        </p:nvSpPr>
        <p:spPr>
          <a:xfrm>
            <a:off x="4607261" y="2208603"/>
            <a:ext cx="2233110" cy="177984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5" name="Google Shape;75;p18"/>
          <p:cNvSpPr/>
          <p:nvPr>
            <p:ph idx="5" type="pic"/>
          </p:nvPr>
        </p:nvSpPr>
        <p:spPr>
          <a:xfrm>
            <a:off x="6910890" y="2208603"/>
            <a:ext cx="2233110" cy="177984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76" name="Shape 76"/>
        <p:cNvGrpSpPr/>
        <p:nvPr/>
      </p:nvGrpSpPr>
      <p:grpSpPr>
        <a:xfrm>
          <a:off x="0" y="0"/>
          <a:ext cx="0" cy="0"/>
          <a:chOff x="0" y="0"/>
          <a:chExt cx="0" cy="0"/>
        </a:xfrm>
      </p:grpSpPr>
      <p:sp>
        <p:nvSpPr>
          <p:cNvPr id="77" name="Google Shape;77;p19"/>
          <p:cNvSpPr/>
          <p:nvPr>
            <p:ph idx="2" type="pic"/>
          </p:nvPr>
        </p:nvSpPr>
        <p:spPr>
          <a:xfrm>
            <a:off x="827785" y="2178218"/>
            <a:ext cx="2234057" cy="225334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8" name="Google Shape;78;p19"/>
          <p:cNvSpPr/>
          <p:nvPr>
            <p:ph idx="3" type="pic"/>
          </p:nvPr>
        </p:nvSpPr>
        <p:spPr>
          <a:xfrm>
            <a:off x="3443442" y="2178218"/>
            <a:ext cx="2234057" cy="225334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9" name="Google Shape;79;p19"/>
          <p:cNvSpPr/>
          <p:nvPr>
            <p:ph idx="4" type="pic"/>
          </p:nvPr>
        </p:nvSpPr>
        <p:spPr>
          <a:xfrm>
            <a:off x="6057854" y="2178218"/>
            <a:ext cx="2234057" cy="2253343"/>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80" name="Shape 80"/>
        <p:cNvGrpSpPr/>
        <p:nvPr/>
      </p:nvGrpSpPr>
      <p:grpSpPr>
        <a:xfrm>
          <a:off x="0" y="0"/>
          <a:ext cx="0" cy="0"/>
          <a:chOff x="0" y="0"/>
          <a:chExt cx="0" cy="0"/>
        </a:xfrm>
      </p:grpSpPr>
      <p:sp>
        <p:nvSpPr>
          <p:cNvPr id="81" name="Google Shape;81;p20"/>
          <p:cNvSpPr/>
          <p:nvPr>
            <p:ph idx="2" type="pic"/>
          </p:nvPr>
        </p:nvSpPr>
        <p:spPr>
          <a:xfrm>
            <a:off x="0" y="1489511"/>
            <a:ext cx="9144000" cy="160543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2" name="Google Shape;82;p20"/>
          <p:cNvSpPr/>
          <p:nvPr>
            <p:ph idx="3" type="pic"/>
          </p:nvPr>
        </p:nvSpPr>
        <p:spPr>
          <a:xfrm>
            <a:off x="0" y="402770"/>
            <a:ext cx="1840800" cy="2692171"/>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83" name="Shape 83"/>
        <p:cNvGrpSpPr/>
        <p:nvPr/>
      </p:nvGrpSpPr>
      <p:grpSpPr>
        <a:xfrm>
          <a:off x="0" y="0"/>
          <a:ext cx="0" cy="0"/>
          <a:chOff x="0" y="0"/>
          <a:chExt cx="0" cy="0"/>
        </a:xfrm>
      </p:grpSpPr>
      <p:sp>
        <p:nvSpPr>
          <p:cNvPr id="84" name="Google Shape;84;p21"/>
          <p:cNvSpPr txBox="1"/>
          <p:nvPr>
            <p:ph idx="1" type="subTitle"/>
          </p:nvPr>
        </p:nvSpPr>
        <p:spPr>
          <a:xfrm>
            <a:off x="628651" y="789063"/>
            <a:ext cx="7886700" cy="221227"/>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Open Sans"/>
                <a:ea typeface="Open Sans"/>
                <a:cs typeface="Open Sans"/>
                <a:sym typeface="Open Sans"/>
              </a:defRPr>
            </a:lvl1pPr>
            <a:lvl2pPr lvl="1" marR="0" rtl="0" algn="ctr">
              <a:lnSpc>
                <a:spcPct val="90000"/>
              </a:lnSpc>
              <a:spcBef>
                <a:spcPts val="400"/>
              </a:spcBef>
              <a:spcAft>
                <a:spcPts val="0"/>
              </a:spcAft>
              <a:buClr>
                <a:schemeClr val="dk1"/>
              </a:buClr>
              <a:buSzPts val="1500"/>
              <a:buFont typeface="Arial"/>
              <a:buNone/>
              <a:defRPr b="0" i="0" sz="1500" u="none" cap="none" strike="noStrike">
                <a:solidFill>
                  <a:schemeClr val="dk1"/>
                </a:solidFill>
                <a:latin typeface="Open Sans"/>
                <a:ea typeface="Open Sans"/>
                <a:cs typeface="Open Sans"/>
                <a:sym typeface="Open Sans"/>
              </a:defRPr>
            </a:lvl2pPr>
            <a:lvl3pPr lvl="2" marR="0" rtl="0" algn="ctr">
              <a:lnSpc>
                <a:spcPct val="90000"/>
              </a:lnSpc>
              <a:spcBef>
                <a:spcPts val="400"/>
              </a:spcBef>
              <a:spcAft>
                <a:spcPts val="0"/>
              </a:spcAft>
              <a:buClr>
                <a:schemeClr val="dk1"/>
              </a:buClr>
              <a:buSzPts val="1400"/>
              <a:buFont typeface="Arial"/>
              <a:buNone/>
              <a:defRPr b="0" i="0" sz="1400" u="none" cap="none" strike="noStrike">
                <a:solidFill>
                  <a:schemeClr val="dk1"/>
                </a:solidFill>
                <a:latin typeface="Open Sans"/>
                <a:ea typeface="Open Sans"/>
                <a:cs typeface="Open Sans"/>
                <a:sym typeface="Open Sans"/>
              </a:defRPr>
            </a:lvl3pPr>
            <a:lvl4pPr lvl="3"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4pPr>
            <a:lvl5pPr lvl="4"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Open Sans"/>
                <a:ea typeface="Open Sans"/>
                <a:cs typeface="Open Sans"/>
                <a:sym typeface="Open Sans"/>
              </a:defRPr>
            </a:lvl5pPr>
            <a:lvl6pPr lvl="5"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6pPr>
            <a:lvl7pPr lvl="6"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7pPr>
            <a:lvl8pPr lvl="7"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8pPr>
            <a:lvl9pPr lvl="8" marR="0" rtl="0" algn="ctr">
              <a:lnSpc>
                <a:spcPct val="90000"/>
              </a:lnSpc>
              <a:spcBef>
                <a:spcPts val="4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9pPr>
          </a:lstStyle>
          <a:p/>
        </p:txBody>
      </p:sp>
      <p:sp>
        <p:nvSpPr>
          <p:cNvPr id="85" name="Google Shape;85;p21"/>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86" name="Shape 86"/>
        <p:cNvGrpSpPr/>
        <p:nvPr/>
      </p:nvGrpSpPr>
      <p:grpSpPr>
        <a:xfrm>
          <a:off x="0" y="0"/>
          <a:ext cx="0" cy="0"/>
          <a:chOff x="0" y="0"/>
          <a:chExt cx="0" cy="0"/>
        </a:xfrm>
      </p:grpSpPr>
      <p:sp>
        <p:nvSpPr>
          <p:cNvPr id="87" name="Google Shape;87;p22"/>
          <p:cNvSpPr/>
          <p:nvPr>
            <p:ph idx="2" type="pic"/>
          </p:nvPr>
        </p:nvSpPr>
        <p:spPr>
          <a:xfrm>
            <a:off x="284884" y="1317121"/>
            <a:ext cx="2076503" cy="234331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8" name="Google Shape;88;p22"/>
          <p:cNvSpPr/>
          <p:nvPr>
            <p:ph idx="3" type="pic"/>
          </p:nvPr>
        </p:nvSpPr>
        <p:spPr>
          <a:xfrm>
            <a:off x="2450794" y="1317121"/>
            <a:ext cx="2076503" cy="234331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89" name="Google Shape;89;p22"/>
          <p:cNvSpPr/>
          <p:nvPr>
            <p:ph idx="4" type="pic"/>
          </p:nvPr>
        </p:nvSpPr>
        <p:spPr>
          <a:xfrm>
            <a:off x="4616703" y="1317121"/>
            <a:ext cx="2076503" cy="234331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0" name="Google Shape;90;p22"/>
          <p:cNvSpPr/>
          <p:nvPr>
            <p:ph idx="5" type="pic"/>
          </p:nvPr>
        </p:nvSpPr>
        <p:spPr>
          <a:xfrm>
            <a:off x="6782612" y="1317121"/>
            <a:ext cx="2076503" cy="234331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and Content">
  <p:cSld name="9_Title and Content">
    <p:spTree>
      <p:nvGrpSpPr>
        <p:cNvPr id="91" name="Shape 91"/>
        <p:cNvGrpSpPr/>
        <p:nvPr/>
      </p:nvGrpSpPr>
      <p:grpSpPr>
        <a:xfrm>
          <a:off x="0" y="0"/>
          <a:ext cx="0" cy="0"/>
          <a:chOff x="0" y="0"/>
          <a:chExt cx="0" cy="0"/>
        </a:xfrm>
      </p:grpSpPr>
      <p:sp>
        <p:nvSpPr>
          <p:cNvPr id="92" name="Google Shape;92;p23"/>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3" name="Google Shape;93;p23"/>
          <p:cNvSpPr/>
          <p:nvPr>
            <p:ph idx="2" type="pic"/>
          </p:nvPr>
        </p:nvSpPr>
        <p:spPr>
          <a:xfrm>
            <a:off x="0" y="0"/>
            <a:ext cx="3438939" cy="51435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4" name="Google Shape;94;p23"/>
          <p:cNvSpPr/>
          <p:nvPr>
            <p:ph idx="3" type="pic"/>
          </p:nvPr>
        </p:nvSpPr>
        <p:spPr>
          <a:xfrm>
            <a:off x="2285997" y="1362593"/>
            <a:ext cx="2365514" cy="241831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and Content">
  <p:cSld name="10_Title and Content">
    <p:spTree>
      <p:nvGrpSpPr>
        <p:cNvPr id="95" name="Shape 95"/>
        <p:cNvGrpSpPr/>
        <p:nvPr/>
      </p:nvGrpSpPr>
      <p:grpSpPr>
        <a:xfrm>
          <a:off x="0" y="0"/>
          <a:ext cx="0" cy="0"/>
          <a:chOff x="0" y="0"/>
          <a:chExt cx="0" cy="0"/>
        </a:xfrm>
      </p:grpSpPr>
      <p:sp>
        <p:nvSpPr>
          <p:cNvPr id="96" name="Google Shape;96;p24"/>
          <p:cNvSpPr/>
          <p:nvPr/>
        </p:nvSpPr>
        <p:spPr>
          <a:xfrm>
            <a:off x="0" y="0"/>
            <a:ext cx="9144000" cy="5143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 name="Google Shape;97;p24"/>
          <p:cNvSpPr/>
          <p:nvPr>
            <p:ph idx="2" type="pic"/>
          </p:nvPr>
        </p:nvSpPr>
        <p:spPr>
          <a:xfrm>
            <a:off x="412294" y="1092838"/>
            <a:ext cx="3000375" cy="4050662"/>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Slide">
  <p:cSld name="7_Title Slide">
    <p:spTree>
      <p:nvGrpSpPr>
        <p:cNvPr id="98" name="Shape 98"/>
        <p:cNvGrpSpPr/>
        <p:nvPr/>
      </p:nvGrpSpPr>
      <p:grpSpPr>
        <a:xfrm>
          <a:off x="0" y="0"/>
          <a:ext cx="0" cy="0"/>
          <a:chOff x="0" y="0"/>
          <a:chExt cx="0" cy="0"/>
        </a:xfrm>
      </p:grpSpPr>
      <p:sp>
        <p:nvSpPr>
          <p:cNvPr id="99" name="Google Shape;99;p25"/>
          <p:cNvSpPr/>
          <p:nvPr>
            <p:ph idx="2" type="pic"/>
          </p:nvPr>
        </p:nvSpPr>
        <p:spPr>
          <a:xfrm>
            <a:off x="679786" y="1340019"/>
            <a:ext cx="2392135" cy="213762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0" name="Google Shape;100;p25"/>
          <p:cNvSpPr/>
          <p:nvPr>
            <p:ph idx="3" type="pic"/>
          </p:nvPr>
        </p:nvSpPr>
        <p:spPr>
          <a:xfrm>
            <a:off x="3404507" y="1340019"/>
            <a:ext cx="2392135" cy="213762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1" name="Google Shape;101;p25"/>
          <p:cNvSpPr/>
          <p:nvPr>
            <p:ph idx="4" type="pic"/>
          </p:nvPr>
        </p:nvSpPr>
        <p:spPr>
          <a:xfrm>
            <a:off x="6129228" y="1340019"/>
            <a:ext cx="2392135" cy="2137625"/>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Slide">
  <p:cSld name="8_Title Slide">
    <p:spTree>
      <p:nvGrpSpPr>
        <p:cNvPr id="102" name="Shape 102"/>
        <p:cNvGrpSpPr/>
        <p:nvPr/>
      </p:nvGrpSpPr>
      <p:grpSpPr>
        <a:xfrm>
          <a:off x="0" y="0"/>
          <a:ext cx="0" cy="0"/>
          <a:chOff x="0" y="0"/>
          <a:chExt cx="0" cy="0"/>
        </a:xfrm>
      </p:grpSpPr>
      <p:sp>
        <p:nvSpPr>
          <p:cNvPr id="103" name="Google Shape;103;p26"/>
          <p:cNvSpPr/>
          <p:nvPr>
            <p:ph idx="2" type="pic"/>
          </p:nvPr>
        </p:nvSpPr>
        <p:spPr>
          <a:xfrm>
            <a:off x="294842" y="1371600"/>
            <a:ext cx="2020456" cy="29718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Google Shape;104;p26"/>
          <p:cNvSpPr/>
          <p:nvPr>
            <p:ph idx="3" type="pic"/>
          </p:nvPr>
        </p:nvSpPr>
        <p:spPr>
          <a:xfrm>
            <a:off x="2472796" y="1371600"/>
            <a:ext cx="2020456" cy="29718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Google Shape;105;p26"/>
          <p:cNvSpPr/>
          <p:nvPr>
            <p:ph idx="4" type="pic"/>
          </p:nvPr>
        </p:nvSpPr>
        <p:spPr>
          <a:xfrm>
            <a:off x="4650749" y="1371600"/>
            <a:ext cx="2020456" cy="29718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Google Shape;106;p26"/>
          <p:cNvSpPr/>
          <p:nvPr>
            <p:ph idx="5" type="pic"/>
          </p:nvPr>
        </p:nvSpPr>
        <p:spPr>
          <a:xfrm>
            <a:off x="6828702" y="1371600"/>
            <a:ext cx="2020456" cy="2971800"/>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Slide">
  <p:cSld name="9_Title Slide">
    <p:spTree>
      <p:nvGrpSpPr>
        <p:cNvPr id="107" name="Shape 107"/>
        <p:cNvGrpSpPr/>
        <p:nvPr/>
      </p:nvGrpSpPr>
      <p:grpSpPr>
        <a:xfrm>
          <a:off x="0" y="0"/>
          <a:ext cx="0" cy="0"/>
          <a:chOff x="0" y="0"/>
          <a:chExt cx="0" cy="0"/>
        </a:xfrm>
      </p:grpSpPr>
      <p:sp>
        <p:nvSpPr>
          <p:cNvPr id="108" name="Google Shape;108;p27"/>
          <p:cNvSpPr/>
          <p:nvPr>
            <p:ph idx="2" type="pic"/>
          </p:nvPr>
        </p:nvSpPr>
        <p:spPr>
          <a:xfrm>
            <a:off x="637397" y="1226051"/>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9" name="Google Shape;109;p27"/>
          <p:cNvSpPr/>
          <p:nvPr>
            <p:ph idx="3" type="pic"/>
          </p:nvPr>
        </p:nvSpPr>
        <p:spPr>
          <a:xfrm>
            <a:off x="2668670" y="1226051"/>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7"/>
          <p:cNvSpPr/>
          <p:nvPr>
            <p:ph idx="4" type="pic"/>
          </p:nvPr>
        </p:nvSpPr>
        <p:spPr>
          <a:xfrm>
            <a:off x="4699943" y="1226051"/>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1" name="Google Shape;111;p27"/>
          <p:cNvSpPr/>
          <p:nvPr>
            <p:ph idx="5" type="pic"/>
          </p:nvPr>
        </p:nvSpPr>
        <p:spPr>
          <a:xfrm>
            <a:off x="6731216" y="1226051"/>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2" name="Google Shape;112;p27"/>
          <p:cNvSpPr/>
          <p:nvPr>
            <p:ph idx="6" type="pic"/>
          </p:nvPr>
        </p:nvSpPr>
        <p:spPr>
          <a:xfrm>
            <a:off x="637397" y="2964609"/>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3" name="Google Shape;113;p27"/>
          <p:cNvSpPr/>
          <p:nvPr>
            <p:ph idx="7" type="pic"/>
          </p:nvPr>
        </p:nvSpPr>
        <p:spPr>
          <a:xfrm>
            <a:off x="2668670" y="2964609"/>
            <a:ext cx="1775387" cy="159210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Title Slide">
  <p:cSld name="10_Title Slide">
    <p:spTree>
      <p:nvGrpSpPr>
        <p:cNvPr id="114" name="Shape 114"/>
        <p:cNvGrpSpPr/>
        <p:nvPr/>
      </p:nvGrpSpPr>
      <p:grpSpPr>
        <a:xfrm>
          <a:off x="0" y="0"/>
          <a:ext cx="0" cy="0"/>
          <a:chOff x="0" y="0"/>
          <a:chExt cx="0" cy="0"/>
        </a:xfrm>
      </p:grpSpPr>
      <p:sp>
        <p:nvSpPr>
          <p:cNvPr id="115" name="Google Shape;115;p28"/>
          <p:cNvSpPr/>
          <p:nvPr>
            <p:ph idx="2" type="pic"/>
          </p:nvPr>
        </p:nvSpPr>
        <p:spPr>
          <a:xfrm>
            <a:off x="1" y="1314449"/>
            <a:ext cx="9144000" cy="2413636"/>
          </a:xfrm>
          <a:prstGeom prst="rect">
            <a:avLst/>
          </a:prstGeom>
          <a:noFill/>
          <a:ln>
            <a:noFill/>
          </a:ln>
        </p:spPr>
        <p:txBody>
          <a:bodyPr anchorCtr="0" anchor="t" bIns="34275" lIns="68575" spcFirstLastPara="1" rIns="68575" wrap="square" tIns="34275"/>
          <a:lstStyle>
            <a:lvl1pPr lvl="0" marR="0" rtl="0" algn="ctr">
              <a:lnSpc>
                <a:spcPct val="90000"/>
              </a:lnSpc>
              <a:spcBef>
                <a:spcPts val="800"/>
              </a:spcBef>
              <a:spcAft>
                <a:spcPts val="0"/>
              </a:spcAft>
              <a:buClr>
                <a:srgbClr val="7F7F7F"/>
              </a:buClr>
              <a:buSzPts val="900"/>
              <a:buFont typeface="Arial"/>
              <a:buNone/>
              <a:defRPr b="0" i="0" sz="900" u="none" cap="none" strike="noStrike">
                <a:solidFill>
                  <a:srgbClr val="7F7F7F"/>
                </a:solidFill>
                <a:latin typeface="Montserrat Light"/>
                <a:ea typeface="Montserrat Light"/>
                <a:cs typeface="Montserrat Light"/>
                <a:sym typeface="Montserrat Light"/>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1.xml"/><Relationship Id="rId10" Type="http://schemas.openxmlformats.org/officeDocument/2006/relationships/slideLayout" Target="../slideLayouts/slideLayout20.xml"/><Relationship Id="rId13" Type="http://schemas.openxmlformats.org/officeDocument/2006/relationships/slideLayout" Target="../slideLayouts/slideLayout23.xml"/><Relationship Id="rId12"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2.xml"/><Relationship Id="rId3" Type="http://schemas.openxmlformats.org/officeDocument/2006/relationships/slideLayout" Target="../slideLayouts/slideLayout13.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5" Type="http://schemas.openxmlformats.org/officeDocument/2006/relationships/slideLayout" Target="../slideLayouts/slideLayout25.xml"/><Relationship Id="rId14" Type="http://schemas.openxmlformats.org/officeDocument/2006/relationships/slideLayout" Target="../slideLayouts/slideLayout24.xml"/><Relationship Id="rId17" Type="http://schemas.openxmlformats.org/officeDocument/2006/relationships/theme" Target="../theme/theme2.xml"/><Relationship Id="rId16" Type="http://schemas.openxmlformats.org/officeDocument/2006/relationships/slideLayout" Target="../slideLayouts/slideLayout26.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nvSpPr>
        <p:spPr>
          <a:xfrm>
            <a:off x="3750129" y="4807990"/>
            <a:ext cx="1638300"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0" i="0" lang="en" sz="800" u="none" cap="none" strike="noStrike">
                <a:solidFill>
                  <a:srgbClr val="7F7F7F"/>
                </a:solidFill>
                <a:latin typeface="Open Sans"/>
                <a:ea typeface="Open Sans"/>
                <a:cs typeface="Open Sans"/>
                <a:sym typeface="Open Sans"/>
              </a:rPr>
              <a:t>www.yourwebsite.com</a:t>
            </a:r>
            <a:endParaRPr sz="1100"/>
          </a:p>
        </p:txBody>
      </p:sp>
      <p:pic>
        <p:nvPicPr>
          <p:cNvPr id="52" name="Google Shape;52;p13"/>
          <p:cNvPicPr preferRelativeResize="0"/>
          <p:nvPr/>
        </p:nvPicPr>
        <p:blipFill rotWithShape="1">
          <a:blip r:embed="rId1">
            <a:alphaModFix/>
          </a:blip>
          <a:srcRect b="0" l="0" r="0" t="0"/>
          <a:stretch/>
        </p:blipFill>
        <p:spPr>
          <a:xfrm>
            <a:off x="8086215" y="4853951"/>
            <a:ext cx="401286" cy="113196"/>
          </a:xfrm>
          <a:prstGeom prst="rect">
            <a:avLst/>
          </a:prstGeom>
          <a:noFill/>
          <a:ln>
            <a:noFill/>
          </a:ln>
        </p:spPr>
      </p:pic>
      <p:sp>
        <p:nvSpPr>
          <p:cNvPr id="53" name="Google Shape;53;p13"/>
          <p:cNvSpPr txBox="1"/>
          <p:nvPr>
            <p:ph type="title"/>
          </p:nvPr>
        </p:nvSpPr>
        <p:spPr>
          <a:xfrm>
            <a:off x="628650" y="357664"/>
            <a:ext cx="7886700" cy="457676"/>
          </a:xfrm>
          <a:prstGeom prst="rect">
            <a:avLst/>
          </a:prstGeom>
          <a:noFill/>
          <a:ln>
            <a:noFill/>
          </a:ln>
        </p:spPr>
        <p:txBody>
          <a:bodyPr anchorCtr="0" anchor="ctr" bIns="34275" lIns="68575" spcFirstLastPara="1" rIns="68575" wrap="square" tIns="34275"/>
          <a:lstStyle>
            <a:lvl1pPr lvl="0" marR="0" rtl="0" algn="ctr">
              <a:lnSpc>
                <a:spcPct val="90000"/>
              </a:lnSpc>
              <a:spcBef>
                <a:spcPts val="0"/>
              </a:spcBef>
              <a:spcAft>
                <a:spcPts val="0"/>
              </a:spcAft>
              <a:buClr>
                <a:schemeClr val="dk1"/>
              </a:buClr>
              <a:buSzPts val="2300"/>
              <a:buFont typeface="Open Sans"/>
              <a:buNone/>
              <a:defRPr b="0" i="0" sz="2300" u="none" cap="none" strike="noStrike">
                <a:solidFill>
                  <a:schemeClr val="dk1"/>
                </a:solidFill>
                <a:latin typeface="Open Sans"/>
                <a:ea typeface="Open Sans"/>
                <a:cs typeface="Open Sans"/>
                <a:sym typeface="Open Sans"/>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Google Shape;54;p13"/>
          <p:cNvSpPr txBox="1"/>
          <p:nvPr>
            <p:ph idx="1" type="body"/>
          </p:nvPr>
        </p:nvSpPr>
        <p:spPr>
          <a:xfrm>
            <a:off x="628650" y="1151509"/>
            <a:ext cx="7886700" cy="3263504"/>
          </a:xfrm>
          <a:prstGeom prst="rect">
            <a:avLst/>
          </a:prstGeom>
          <a:noFill/>
          <a:ln>
            <a:noFill/>
          </a:ln>
        </p:spPr>
        <p:txBody>
          <a:bodyPr anchorCtr="0" anchor="t" bIns="34275" lIns="68575" spcFirstLastPara="1" rIns="68575" wrap="square" tIns="34275"/>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Open Sans"/>
                <a:ea typeface="Open Sans"/>
                <a:cs typeface="Open Sans"/>
                <a:sym typeface="Open Sans"/>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Open Sans"/>
                <a:ea typeface="Open Sans"/>
                <a:cs typeface="Open Sans"/>
                <a:sym typeface="Open Sans"/>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Open Sans"/>
                <a:ea typeface="Open Sans"/>
                <a:cs typeface="Open Sans"/>
                <a:sym typeface="Open Sans"/>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Open Sans"/>
                <a:ea typeface="Open Sans"/>
                <a:cs typeface="Open Sans"/>
                <a:sym typeface="Open Sans"/>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55" name="Google Shape;55;p13"/>
          <p:cNvSpPr/>
          <p:nvPr/>
        </p:nvSpPr>
        <p:spPr>
          <a:xfrm>
            <a:off x="7774336" y="4851614"/>
            <a:ext cx="186864" cy="117870"/>
          </a:xfrm>
          <a:prstGeom prst="rect">
            <a:avLst/>
          </a:prstGeom>
          <a:solidFill>
            <a:srgbClr val="000000">
              <a:alpha val="4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6" name="Google Shape;56;p13"/>
          <p:cNvSpPr txBox="1"/>
          <p:nvPr/>
        </p:nvSpPr>
        <p:spPr>
          <a:xfrm>
            <a:off x="7724337" y="4819467"/>
            <a:ext cx="286862" cy="182165"/>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0" i="0" lang="en" sz="600" u="none" cap="none" strike="noStrike">
                <a:solidFill>
                  <a:schemeClr val="lt1"/>
                </a:solidFill>
                <a:latin typeface="Open Sans"/>
                <a:ea typeface="Open Sans"/>
                <a:cs typeface="Open Sans"/>
                <a:sym typeface="Open Sans"/>
              </a:rPr>
              <a:t>‹#›</a:t>
            </a:fld>
            <a:endParaRPr b="0" i="0" sz="600" u="none" cap="none" strike="noStrike">
              <a:solidFill>
                <a:schemeClr val="lt1"/>
              </a:solidFill>
              <a:latin typeface="Open Sans"/>
              <a:ea typeface="Open Sans"/>
              <a:cs typeface="Open Sans"/>
              <a:sym typeface="Open Sans"/>
            </a:endParaRPr>
          </a:p>
        </p:txBody>
      </p:sp>
      <p:cxnSp>
        <p:nvCxnSpPr>
          <p:cNvPr id="57" name="Google Shape;57;p13"/>
          <p:cNvCxnSpPr/>
          <p:nvPr/>
        </p:nvCxnSpPr>
        <p:spPr>
          <a:xfrm>
            <a:off x="631005" y="4685281"/>
            <a:ext cx="7886700" cy="0"/>
          </a:xfrm>
          <a:prstGeom prst="straightConnector1">
            <a:avLst/>
          </a:prstGeom>
          <a:noFill/>
          <a:ln cap="flat" cmpd="sng" w="9525">
            <a:solidFill>
              <a:srgbClr val="000000">
                <a:alpha val="49803"/>
              </a:srgbClr>
            </a:solidFill>
            <a:prstDash val="solid"/>
            <a:miter lim="800000"/>
            <a:headEnd len="sm" w="sm" type="none"/>
            <a:tailEnd len="sm" w="sm" type="none"/>
          </a:ln>
        </p:spPr>
      </p:cxnSp>
      <p:sp>
        <p:nvSpPr>
          <p:cNvPr id="58" name="Google Shape;58;p13"/>
          <p:cNvSpPr/>
          <p:nvPr/>
        </p:nvSpPr>
        <p:spPr>
          <a:xfrm flipH="1">
            <a:off x="8033854" y="4846255"/>
            <a:ext cx="6858" cy="128587"/>
          </a:xfrm>
          <a:prstGeom prst="rect">
            <a:avLst/>
          </a:prstGeom>
          <a:solidFill>
            <a:schemeClr val="dk1">
              <a:alpha val="49803"/>
            </a:scheme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 name="Google Shape;59;p13"/>
          <p:cNvSpPr txBox="1"/>
          <p:nvPr/>
        </p:nvSpPr>
        <p:spPr>
          <a:xfrm>
            <a:off x="542830" y="4823987"/>
            <a:ext cx="858161" cy="18466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7F7F7F"/>
                </a:solidFill>
                <a:latin typeface="Open Sans"/>
                <a:ea typeface="Open Sans"/>
                <a:cs typeface="Open Sans"/>
                <a:sym typeface="Open Sans"/>
              </a:rPr>
              <a:t>03/01/2018</a:t>
            </a:r>
            <a:endParaRPr sz="1100"/>
          </a:p>
        </p:txBody>
      </p:sp>
    </p:spTree>
  </p:cSld>
  <p:clrMap accent1="accent1" accent2="accent2" accent3="accent3" accent4="accent4" accent5="accent5" accent6="accent6" bg1="lt1" bg2="dk2" tx1="dk1" tx2="lt2" folHlink="folHlink" hlink="hlink"/>
  <p:sldLayoutIdLst>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25.xml"/><Relationship Id="rId3"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Google Shape;120;p29"/>
          <p:cNvSpPr/>
          <p:nvPr/>
        </p:nvSpPr>
        <p:spPr>
          <a:xfrm>
            <a:off x="-8334" y="1190"/>
            <a:ext cx="9152334" cy="5142310"/>
          </a:xfrm>
          <a:prstGeom prst="rect">
            <a:avLst/>
          </a:prstGeom>
          <a:solidFill>
            <a:srgbClr val="17162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1" name="Google Shape;121;p29"/>
          <p:cNvSpPr/>
          <p:nvPr/>
        </p:nvSpPr>
        <p:spPr>
          <a:xfrm>
            <a:off x="3279577" y="1736404"/>
            <a:ext cx="2576512" cy="1057275"/>
          </a:xfrm>
          <a:custGeom>
            <a:pathLst>
              <a:path extrusionOk="0" h="888" w="2160">
                <a:moveTo>
                  <a:pt x="1995" y="888"/>
                </a:moveTo>
                <a:cubicBezTo>
                  <a:pt x="165" y="888"/>
                  <a:pt x="165" y="888"/>
                  <a:pt x="165" y="888"/>
                </a:cubicBezTo>
                <a:cubicBezTo>
                  <a:pt x="74" y="888"/>
                  <a:pt x="0" y="816"/>
                  <a:pt x="0" y="728"/>
                </a:cubicBezTo>
                <a:cubicBezTo>
                  <a:pt x="0" y="160"/>
                  <a:pt x="0" y="160"/>
                  <a:pt x="0" y="160"/>
                </a:cubicBezTo>
                <a:cubicBezTo>
                  <a:pt x="0" y="72"/>
                  <a:pt x="74" y="0"/>
                  <a:pt x="165" y="0"/>
                </a:cubicBezTo>
                <a:cubicBezTo>
                  <a:pt x="1995" y="0"/>
                  <a:pt x="1995" y="0"/>
                  <a:pt x="1995" y="0"/>
                </a:cubicBezTo>
                <a:cubicBezTo>
                  <a:pt x="2086" y="0"/>
                  <a:pt x="2160" y="72"/>
                  <a:pt x="2160" y="160"/>
                </a:cubicBezTo>
                <a:cubicBezTo>
                  <a:pt x="2160" y="728"/>
                  <a:pt x="2160" y="728"/>
                  <a:pt x="2160" y="728"/>
                </a:cubicBezTo>
                <a:cubicBezTo>
                  <a:pt x="2160" y="816"/>
                  <a:pt x="2086" y="888"/>
                  <a:pt x="1995" y="888"/>
                </a:cubicBezTo>
                <a:close/>
                <a:moveTo>
                  <a:pt x="165" y="72"/>
                </a:moveTo>
                <a:cubicBezTo>
                  <a:pt x="114" y="72"/>
                  <a:pt x="72" y="111"/>
                  <a:pt x="72" y="160"/>
                </a:cubicBezTo>
                <a:cubicBezTo>
                  <a:pt x="72" y="728"/>
                  <a:pt x="72" y="728"/>
                  <a:pt x="72" y="728"/>
                </a:cubicBezTo>
                <a:cubicBezTo>
                  <a:pt x="72" y="777"/>
                  <a:pt x="114" y="816"/>
                  <a:pt x="165" y="816"/>
                </a:cubicBezTo>
                <a:cubicBezTo>
                  <a:pt x="1995" y="816"/>
                  <a:pt x="1995" y="816"/>
                  <a:pt x="1995" y="816"/>
                </a:cubicBezTo>
                <a:cubicBezTo>
                  <a:pt x="2046" y="816"/>
                  <a:pt x="2088" y="777"/>
                  <a:pt x="2088" y="728"/>
                </a:cubicBezTo>
                <a:cubicBezTo>
                  <a:pt x="2088" y="160"/>
                  <a:pt x="2088" y="160"/>
                  <a:pt x="2088" y="160"/>
                </a:cubicBezTo>
                <a:cubicBezTo>
                  <a:pt x="2088" y="111"/>
                  <a:pt x="2046" y="72"/>
                  <a:pt x="1995" y="72"/>
                </a:cubicBezTo>
                <a:lnTo>
                  <a:pt x="165" y="72"/>
                </a:ln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22" name="Google Shape;122;p29"/>
          <p:cNvGrpSpPr/>
          <p:nvPr/>
        </p:nvGrpSpPr>
        <p:grpSpPr>
          <a:xfrm>
            <a:off x="3599855" y="2047583"/>
            <a:ext cx="1935956" cy="413147"/>
            <a:chOff x="4781551" y="2497138"/>
            <a:chExt cx="2581275" cy="550863"/>
          </a:xfrm>
        </p:grpSpPr>
        <p:sp>
          <p:nvSpPr>
            <p:cNvPr id="123" name="Google Shape;123;p29"/>
            <p:cNvSpPr/>
            <p:nvPr/>
          </p:nvSpPr>
          <p:spPr>
            <a:xfrm>
              <a:off x="4781551" y="2511425"/>
              <a:ext cx="292100" cy="531813"/>
            </a:xfrm>
            <a:custGeom>
              <a:pathLst>
                <a:path extrusionOk="0" h="335" w="184">
                  <a:moveTo>
                    <a:pt x="100" y="85"/>
                  </a:moveTo>
                  <a:cubicBezTo>
                    <a:pt x="100" y="105"/>
                    <a:pt x="100" y="105"/>
                    <a:pt x="100" y="105"/>
                  </a:cubicBezTo>
                  <a:cubicBezTo>
                    <a:pt x="157" y="105"/>
                    <a:pt x="157" y="105"/>
                    <a:pt x="157" y="105"/>
                  </a:cubicBezTo>
                  <a:cubicBezTo>
                    <a:pt x="157" y="153"/>
                    <a:pt x="157" y="153"/>
                    <a:pt x="157" y="153"/>
                  </a:cubicBezTo>
                  <a:cubicBezTo>
                    <a:pt x="100" y="153"/>
                    <a:pt x="100" y="153"/>
                    <a:pt x="100" y="153"/>
                  </a:cubicBezTo>
                  <a:cubicBezTo>
                    <a:pt x="100" y="335"/>
                    <a:pt x="100" y="335"/>
                    <a:pt x="100" y="335"/>
                  </a:cubicBezTo>
                  <a:cubicBezTo>
                    <a:pt x="32" y="335"/>
                    <a:pt x="32" y="335"/>
                    <a:pt x="32" y="335"/>
                  </a:cubicBezTo>
                  <a:cubicBezTo>
                    <a:pt x="32" y="153"/>
                    <a:pt x="32" y="153"/>
                    <a:pt x="32" y="153"/>
                  </a:cubicBezTo>
                  <a:cubicBezTo>
                    <a:pt x="0" y="153"/>
                    <a:pt x="0" y="153"/>
                    <a:pt x="0" y="153"/>
                  </a:cubicBezTo>
                  <a:cubicBezTo>
                    <a:pt x="0" y="105"/>
                    <a:pt x="0" y="105"/>
                    <a:pt x="0" y="105"/>
                  </a:cubicBezTo>
                  <a:cubicBezTo>
                    <a:pt x="32" y="105"/>
                    <a:pt x="32" y="105"/>
                    <a:pt x="32" y="105"/>
                  </a:cubicBezTo>
                  <a:cubicBezTo>
                    <a:pt x="32" y="82"/>
                    <a:pt x="32" y="82"/>
                    <a:pt x="32" y="82"/>
                  </a:cubicBezTo>
                  <a:cubicBezTo>
                    <a:pt x="32" y="28"/>
                    <a:pt x="72" y="0"/>
                    <a:pt x="120" y="0"/>
                  </a:cubicBezTo>
                  <a:cubicBezTo>
                    <a:pt x="143" y="0"/>
                    <a:pt x="167" y="5"/>
                    <a:pt x="184" y="17"/>
                  </a:cubicBezTo>
                  <a:cubicBezTo>
                    <a:pt x="159" y="67"/>
                    <a:pt x="159" y="67"/>
                    <a:pt x="159" y="67"/>
                  </a:cubicBezTo>
                  <a:cubicBezTo>
                    <a:pt x="150" y="60"/>
                    <a:pt x="139" y="56"/>
                    <a:pt x="129" y="56"/>
                  </a:cubicBezTo>
                  <a:cubicBezTo>
                    <a:pt x="113" y="56"/>
                    <a:pt x="100" y="65"/>
                    <a:pt x="100" y="85"/>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 name="Google Shape;124;p29"/>
            <p:cNvSpPr/>
            <p:nvPr/>
          </p:nvSpPr>
          <p:spPr>
            <a:xfrm>
              <a:off x="5026026" y="2655888"/>
              <a:ext cx="358775" cy="392113"/>
            </a:xfrm>
            <a:custGeom>
              <a:pathLst>
                <a:path extrusionOk="0" h="247" w="226">
                  <a:moveTo>
                    <a:pt x="159" y="244"/>
                  </a:moveTo>
                  <a:cubicBezTo>
                    <a:pt x="159" y="216"/>
                    <a:pt x="159" y="216"/>
                    <a:pt x="159" y="216"/>
                  </a:cubicBezTo>
                  <a:cubicBezTo>
                    <a:pt x="143" y="236"/>
                    <a:pt x="117" y="247"/>
                    <a:pt x="83" y="247"/>
                  </a:cubicBezTo>
                  <a:cubicBezTo>
                    <a:pt x="32" y="247"/>
                    <a:pt x="0" y="216"/>
                    <a:pt x="0" y="172"/>
                  </a:cubicBezTo>
                  <a:cubicBezTo>
                    <a:pt x="0" y="127"/>
                    <a:pt x="33" y="100"/>
                    <a:pt x="92" y="99"/>
                  </a:cubicBezTo>
                  <a:cubicBezTo>
                    <a:pt x="158" y="99"/>
                    <a:pt x="158" y="99"/>
                    <a:pt x="158" y="99"/>
                  </a:cubicBezTo>
                  <a:cubicBezTo>
                    <a:pt x="158" y="95"/>
                    <a:pt x="158" y="95"/>
                    <a:pt x="158" y="95"/>
                  </a:cubicBezTo>
                  <a:cubicBezTo>
                    <a:pt x="158" y="69"/>
                    <a:pt x="141" y="55"/>
                    <a:pt x="108" y="55"/>
                  </a:cubicBezTo>
                  <a:cubicBezTo>
                    <a:pt x="87" y="55"/>
                    <a:pt x="62" y="62"/>
                    <a:pt x="37" y="76"/>
                  </a:cubicBezTo>
                  <a:cubicBezTo>
                    <a:pt x="15" y="28"/>
                    <a:pt x="15" y="28"/>
                    <a:pt x="15" y="28"/>
                  </a:cubicBezTo>
                  <a:cubicBezTo>
                    <a:pt x="51" y="10"/>
                    <a:pt x="82" y="0"/>
                    <a:pt x="124" y="0"/>
                  </a:cubicBezTo>
                  <a:cubicBezTo>
                    <a:pt x="188" y="0"/>
                    <a:pt x="226" y="33"/>
                    <a:pt x="226" y="87"/>
                  </a:cubicBezTo>
                  <a:cubicBezTo>
                    <a:pt x="226" y="244"/>
                    <a:pt x="226" y="244"/>
                    <a:pt x="226" y="244"/>
                  </a:cubicBezTo>
                  <a:lnTo>
                    <a:pt x="159" y="244"/>
                  </a:lnTo>
                  <a:close/>
                  <a:moveTo>
                    <a:pt x="158" y="161"/>
                  </a:moveTo>
                  <a:cubicBezTo>
                    <a:pt x="158" y="140"/>
                    <a:pt x="158" y="140"/>
                    <a:pt x="158" y="140"/>
                  </a:cubicBezTo>
                  <a:cubicBezTo>
                    <a:pt x="104" y="140"/>
                    <a:pt x="104" y="140"/>
                    <a:pt x="104" y="140"/>
                  </a:cubicBezTo>
                  <a:cubicBezTo>
                    <a:pt x="78" y="140"/>
                    <a:pt x="65" y="148"/>
                    <a:pt x="65" y="167"/>
                  </a:cubicBezTo>
                  <a:cubicBezTo>
                    <a:pt x="65" y="186"/>
                    <a:pt x="79" y="198"/>
                    <a:pt x="102" y="198"/>
                  </a:cubicBezTo>
                  <a:cubicBezTo>
                    <a:pt x="132" y="198"/>
                    <a:pt x="154" y="182"/>
                    <a:pt x="158" y="161"/>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5" name="Google Shape;125;p29"/>
            <p:cNvSpPr/>
            <p:nvPr/>
          </p:nvSpPr>
          <p:spPr>
            <a:xfrm>
              <a:off x="5440363" y="2655888"/>
              <a:ext cx="323850" cy="390525"/>
            </a:xfrm>
            <a:custGeom>
              <a:pathLst>
                <a:path extrusionOk="0" h="246" w="203">
                  <a:moveTo>
                    <a:pt x="103" y="50"/>
                  </a:moveTo>
                  <a:cubicBezTo>
                    <a:pt x="87" y="50"/>
                    <a:pt x="75" y="56"/>
                    <a:pt x="75" y="68"/>
                  </a:cubicBezTo>
                  <a:cubicBezTo>
                    <a:pt x="75" y="105"/>
                    <a:pt x="203" y="86"/>
                    <a:pt x="202" y="171"/>
                  </a:cubicBezTo>
                  <a:cubicBezTo>
                    <a:pt x="202" y="221"/>
                    <a:pt x="159" y="246"/>
                    <a:pt x="104" y="246"/>
                  </a:cubicBezTo>
                  <a:cubicBezTo>
                    <a:pt x="65" y="246"/>
                    <a:pt x="27" y="235"/>
                    <a:pt x="0" y="213"/>
                  </a:cubicBezTo>
                  <a:cubicBezTo>
                    <a:pt x="22" y="166"/>
                    <a:pt x="22" y="166"/>
                    <a:pt x="22" y="166"/>
                  </a:cubicBezTo>
                  <a:cubicBezTo>
                    <a:pt x="47" y="186"/>
                    <a:pt x="79" y="196"/>
                    <a:pt x="106" y="196"/>
                  </a:cubicBezTo>
                  <a:cubicBezTo>
                    <a:pt x="123" y="196"/>
                    <a:pt x="136" y="191"/>
                    <a:pt x="136" y="178"/>
                  </a:cubicBezTo>
                  <a:cubicBezTo>
                    <a:pt x="136" y="139"/>
                    <a:pt x="11" y="160"/>
                    <a:pt x="11" y="75"/>
                  </a:cubicBezTo>
                  <a:cubicBezTo>
                    <a:pt x="11" y="25"/>
                    <a:pt x="54" y="0"/>
                    <a:pt x="106" y="0"/>
                  </a:cubicBezTo>
                  <a:cubicBezTo>
                    <a:pt x="139" y="0"/>
                    <a:pt x="173" y="10"/>
                    <a:pt x="200" y="27"/>
                  </a:cubicBezTo>
                  <a:cubicBezTo>
                    <a:pt x="177" y="74"/>
                    <a:pt x="177" y="74"/>
                    <a:pt x="177" y="74"/>
                  </a:cubicBezTo>
                  <a:cubicBezTo>
                    <a:pt x="150" y="59"/>
                    <a:pt x="123" y="50"/>
                    <a:pt x="103" y="50"/>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6" name="Google Shape;126;p29"/>
            <p:cNvSpPr/>
            <p:nvPr/>
          </p:nvSpPr>
          <p:spPr>
            <a:xfrm>
              <a:off x="5838826" y="2516188"/>
              <a:ext cx="382588" cy="527050"/>
            </a:xfrm>
            <a:custGeom>
              <a:pathLst>
                <a:path extrusionOk="0" h="332" w="241">
                  <a:moveTo>
                    <a:pt x="241" y="181"/>
                  </a:moveTo>
                  <a:cubicBezTo>
                    <a:pt x="241" y="332"/>
                    <a:pt x="241" y="332"/>
                    <a:pt x="241" y="332"/>
                  </a:cubicBezTo>
                  <a:cubicBezTo>
                    <a:pt x="172" y="332"/>
                    <a:pt x="172" y="332"/>
                    <a:pt x="172" y="332"/>
                  </a:cubicBezTo>
                  <a:cubicBezTo>
                    <a:pt x="172" y="201"/>
                    <a:pt x="172" y="201"/>
                    <a:pt x="172" y="201"/>
                  </a:cubicBezTo>
                  <a:cubicBezTo>
                    <a:pt x="172" y="170"/>
                    <a:pt x="154" y="151"/>
                    <a:pt x="125" y="151"/>
                  </a:cubicBezTo>
                  <a:cubicBezTo>
                    <a:pt x="90" y="152"/>
                    <a:pt x="69" y="178"/>
                    <a:pt x="69" y="213"/>
                  </a:cubicBezTo>
                  <a:cubicBezTo>
                    <a:pt x="69" y="332"/>
                    <a:pt x="69" y="332"/>
                    <a:pt x="69" y="332"/>
                  </a:cubicBezTo>
                  <a:cubicBezTo>
                    <a:pt x="0" y="332"/>
                    <a:pt x="0" y="332"/>
                    <a:pt x="0" y="332"/>
                  </a:cubicBezTo>
                  <a:cubicBezTo>
                    <a:pt x="0" y="0"/>
                    <a:pt x="0" y="0"/>
                    <a:pt x="0" y="0"/>
                  </a:cubicBezTo>
                  <a:cubicBezTo>
                    <a:pt x="69" y="0"/>
                    <a:pt x="69" y="0"/>
                    <a:pt x="69" y="0"/>
                  </a:cubicBezTo>
                  <a:cubicBezTo>
                    <a:pt x="69" y="134"/>
                    <a:pt x="69" y="134"/>
                    <a:pt x="69" y="134"/>
                  </a:cubicBezTo>
                  <a:cubicBezTo>
                    <a:pt x="86" y="104"/>
                    <a:pt x="115" y="89"/>
                    <a:pt x="153" y="88"/>
                  </a:cubicBezTo>
                  <a:cubicBezTo>
                    <a:pt x="207" y="88"/>
                    <a:pt x="241" y="124"/>
                    <a:pt x="241" y="181"/>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 name="Google Shape;127;p29"/>
            <p:cNvSpPr/>
            <p:nvPr/>
          </p:nvSpPr>
          <p:spPr>
            <a:xfrm>
              <a:off x="6315076" y="2497138"/>
              <a:ext cx="109538" cy="546100"/>
            </a:xfrm>
            <a:custGeom>
              <a:pathLst>
                <a:path extrusionOk="0" h="344" w="69">
                  <a:moveTo>
                    <a:pt x="69" y="103"/>
                  </a:moveTo>
                  <a:cubicBezTo>
                    <a:pt x="69" y="344"/>
                    <a:pt x="69" y="344"/>
                    <a:pt x="69" y="344"/>
                  </a:cubicBezTo>
                  <a:cubicBezTo>
                    <a:pt x="0" y="344"/>
                    <a:pt x="0" y="344"/>
                    <a:pt x="0" y="344"/>
                  </a:cubicBezTo>
                  <a:cubicBezTo>
                    <a:pt x="0" y="103"/>
                    <a:pt x="0" y="103"/>
                    <a:pt x="0" y="103"/>
                  </a:cubicBezTo>
                  <a:lnTo>
                    <a:pt x="69" y="103"/>
                  </a:lnTo>
                  <a:close/>
                  <a:moveTo>
                    <a:pt x="68" y="35"/>
                  </a:moveTo>
                  <a:cubicBezTo>
                    <a:pt x="68" y="54"/>
                    <a:pt x="54" y="69"/>
                    <a:pt x="35" y="69"/>
                  </a:cubicBezTo>
                  <a:cubicBezTo>
                    <a:pt x="15" y="69"/>
                    <a:pt x="1" y="54"/>
                    <a:pt x="1" y="35"/>
                  </a:cubicBezTo>
                  <a:cubicBezTo>
                    <a:pt x="1" y="14"/>
                    <a:pt x="15" y="0"/>
                    <a:pt x="35" y="0"/>
                  </a:cubicBezTo>
                  <a:cubicBezTo>
                    <a:pt x="54" y="0"/>
                    <a:pt x="68" y="14"/>
                    <a:pt x="68" y="35"/>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 name="Google Shape;128;p29"/>
            <p:cNvSpPr/>
            <p:nvPr/>
          </p:nvSpPr>
          <p:spPr>
            <a:xfrm>
              <a:off x="6497638" y="2657475"/>
              <a:ext cx="411163" cy="388938"/>
            </a:xfrm>
            <a:custGeom>
              <a:pathLst>
                <a:path extrusionOk="0" h="245" w="258">
                  <a:moveTo>
                    <a:pt x="258" y="122"/>
                  </a:moveTo>
                  <a:cubicBezTo>
                    <a:pt x="258" y="196"/>
                    <a:pt x="206" y="245"/>
                    <a:pt x="129" y="245"/>
                  </a:cubicBezTo>
                  <a:cubicBezTo>
                    <a:pt x="52" y="245"/>
                    <a:pt x="0" y="196"/>
                    <a:pt x="0" y="122"/>
                  </a:cubicBezTo>
                  <a:cubicBezTo>
                    <a:pt x="0" y="49"/>
                    <a:pt x="52" y="0"/>
                    <a:pt x="129" y="0"/>
                  </a:cubicBezTo>
                  <a:cubicBezTo>
                    <a:pt x="206" y="0"/>
                    <a:pt x="258" y="49"/>
                    <a:pt x="258" y="122"/>
                  </a:cubicBezTo>
                  <a:close/>
                  <a:moveTo>
                    <a:pt x="69" y="123"/>
                  </a:moveTo>
                  <a:cubicBezTo>
                    <a:pt x="69" y="163"/>
                    <a:pt x="93" y="190"/>
                    <a:pt x="129" y="190"/>
                  </a:cubicBezTo>
                  <a:cubicBezTo>
                    <a:pt x="164" y="190"/>
                    <a:pt x="189" y="163"/>
                    <a:pt x="189" y="123"/>
                  </a:cubicBezTo>
                  <a:cubicBezTo>
                    <a:pt x="189" y="84"/>
                    <a:pt x="164" y="57"/>
                    <a:pt x="129" y="57"/>
                  </a:cubicBezTo>
                  <a:cubicBezTo>
                    <a:pt x="93" y="57"/>
                    <a:pt x="69" y="84"/>
                    <a:pt x="69" y="123"/>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9" name="Google Shape;129;p29"/>
            <p:cNvSpPr/>
            <p:nvPr/>
          </p:nvSpPr>
          <p:spPr>
            <a:xfrm>
              <a:off x="6981826" y="2655888"/>
              <a:ext cx="381000" cy="387350"/>
            </a:xfrm>
            <a:custGeom>
              <a:pathLst>
                <a:path extrusionOk="0" h="244" w="240">
                  <a:moveTo>
                    <a:pt x="240" y="93"/>
                  </a:moveTo>
                  <a:cubicBezTo>
                    <a:pt x="240" y="244"/>
                    <a:pt x="240" y="244"/>
                    <a:pt x="240" y="244"/>
                  </a:cubicBezTo>
                  <a:cubicBezTo>
                    <a:pt x="171" y="244"/>
                    <a:pt x="171" y="244"/>
                    <a:pt x="171" y="244"/>
                  </a:cubicBezTo>
                  <a:cubicBezTo>
                    <a:pt x="171" y="113"/>
                    <a:pt x="171" y="113"/>
                    <a:pt x="171" y="113"/>
                  </a:cubicBezTo>
                  <a:cubicBezTo>
                    <a:pt x="171" y="82"/>
                    <a:pt x="153" y="63"/>
                    <a:pt x="123" y="63"/>
                  </a:cubicBezTo>
                  <a:cubicBezTo>
                    <a:pt x="89" y="64"/>
                    <a:pt x="68" y="90"/>
                    <a:pt x="68" y="125"/>
                  </a:cubicBezTo>
                  <a:cubicBezTo>
                    <a:pt x="68" y="244"/>
                    <a:pt x="68" y="244"/>
                    <a:pt x="68" y="244"/>
                  </a:cubicBezTo>
                  <a:cubicBezTo>
                    <a:pt x="0" y="244"/>
                    <a:pt x="0" y="244"/>
                    <a:pt x="0" y="244"/>
                  </a:cubicBezTo>
                  <a:cubicBezTo>
                    <a:pt x="0" y="3"/>
                    <a:pt x="0" y="3"/>
                    <a:pt x="0" y="3"/>
                  </a:cubicBezTo>
                  <a:cubicBezTo>
                    <a:pt x="68" y="3"/>
                    <a:pt x="68" y="3"/>
                    <a:pt x="68" y="3"/>
                  </a:cubicBezTo>
                  <a:cubicBezTo>
                    <a:pt x="68" y="45"/>
                    <a:pt x="68" y="45"/>
                    <a:pt x="68" y="45"/>
                  </a:cubicBezTo>
                  <a:cubicBezTo>
                    <a:pt x="85" y="15"/>
                    <a:pt x="114" y="1"/>
                    <a:pt x="152" y="0"/>
                  </a:cubicBezTo>
                  <a:cubicBezTo>
                    <a:pt x="205" y="0"/>
                    <a:pt x="240" y="36"/>
                    <a:pt x="240" y="93"/>
                  </a:cubicBezTo>
                  <a:close/>
                </a:path>
              </a:pathLst>
            </a:custGeom>
            <a:gradFill>
              <a:gsLst>
                <a:gs pos="0">
                  <a:srgbClr val="7E69AF">
                    <a:alpha val="64705"/>
                  </a:srgbClr>
                </a:gs>
                <a:gs pos="99000">
                  <a:schemeClr val="accent1"/>
                </a:gs>
                <a:gs pos="100000">
                  <a:schemeClr val="accent1"/>
                </a:gs>
              </a:gsLst>
              <a:path path="circle">
                <a:fillToRect l="100%" t="100%"/>
              </a:path>
              <a:tileRect b="-100%" r="-10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30" name="Google Shape;130;p29"/>
          <p:cNvSpPr txBox="1"/>
          <p:nvPr/>
        </p:nvSpPr>
        <p:spPr>
          <a:xfrm>
            <a:off x="2690909" y="4085728"/>
            <a:ext cx="3753849" cy="485435"/>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Clr>
                <a:schemeClr val="lt1"/>
              </a:buClr>
              <a:buSzPts val="800"/>
              <a:buFont typeface="Open Sans"/>
              <a:buNone/>
            </a:pPr>
            <a:r>
              <a:rPr b="0" i="0" lang="en" sz="800">
                <a:solidFill>
                  <a:schemeClr val="lt1"/>
                </a:solidFill>
                <a:latin typeface="Open Sans"/>
                <a:ea typeface="Open Sans"/>
                <a:cs typeface="Open Sans"/>
                <a:sym typeface="Open Sans"/>
              </a:rPr>
              <a:t>A wonderful serenity has taken possession of my entire soul,</a:t>
            </a:r>
            <a:endParaRPr sz="1100"/>
          </a:p>
          <a:p>
            <a:pPr indent="0" lvl="0" marL="0" marR="0" rtl="0" algn="ctr">
              <a:lnSpc>
                <a:spcPct val="150000"/>
              </a:lnSpc>
              <a:spcBef>
                <a:spcPts val="0"/>
              </a:spcBef>
              <a:spcAft>
                <a:spcPts val="0"/>
              </a:spcAft>
              <a:buClr>
                <a:schemeClr val="lt1"/>
              </a:buClr>
              <a:buSzPts val="800"/>
              <a:buFont typeface="Open Sans"/>
              <a:buNone/>
            </a:pPr>
            <a:r>
              <a:rPr b="0" i="0" lang="en" sz="800">
                <a:solidFill>
                  <a:schemeClr val="lt1"/>
                </a:solidFill>
                <a:latin typeface="Open Sans"/>
                <a:ea typeface="Open Sans"/>
                <a:cs typeface="Open Sans"/>
                <a:sym typeface="Open Sans"/>
              </a:rPr>
              <a:t>Like these sweet mornings of spring.</a:t>
            </a:r>
            <a:endParaRPr sz="1100"/>
          </a:p>
        </p:txBody>
      </p:sp>
      <p:sp>
        <p:nvSpPr>
          <p:cNvPr id="131" name="Google Shape;131;p29"/>
          <p:cNvSpPr txBox="1"/>
          <p:nvPr/>
        </p:nvSpPr>
        <p:spPr>
          <a:xfrm>
            <a:off x="3264195" y="3836061"/>
            <a:ext cx="2607277" cy="290513"/>
          </a:xfrm>
          <a:prstGeom prst="rect">
            <a:avLst/>
          </a:prstGeom>
          <a:noFill/>
          <a:ln>
            <a:noFill/>
          </a:ln>
        </p:spPr>
        <p:txBody>
          <a:bodyPr anchorCtr="0" anchor="ctr" bIns="34275" lIns="68575" spcFirstLastPara="1" rIns="68575" wrap="square" tIns="34275">
            <a:noAutofit/>
          </a:bodyPr>
          <a:lstStyle/>
          <a:p>
            <a:pPr indent="0" lvl="0" marL="0" marR="0" rtl="0" algn="ctr">
              <a:lnSpc>
                <a:spcPct val="88235"/>
              </a:lnSpc>
              <a:spcBef>
                <a:spcPts val="0"/>
              </a:spcBef>
              <a:spcAft>
                <a:spcPts val="0"/>
              </a:spcAft>
              <a:buClr>
                <a:schemeClr val="lt1"/>
              </a:buClr>
              <a:buSzPts val="1300"/>
              <a:buFont typeface="Open Sans"/>
              <a:buNone/>
            </a:pPr>
            <a:r>
              <a:rPr b="0" i="0" lang="en" sz="1300">
                <a:solidFill>
                  <a:schemeClr val="lt1"/>
                </a:solidFill>
                <a:latin typeface="Open Sans"/>
                <a:ea typeface="Open Sans"/>
                <a:cs typeface="Open Sans"/>
                <a:sym typeface="Open Sans"/>
              </a:rPr>
              <a:t>Powerpoint Template</a:t>
            </a:r>
            <a:endParaRPr sz="1100"/>
          </a:p>
        </p:txBody>
      </p:sp>
      <p:sp>
        <p:nvSpPr>
          <p:cNvPr id="132" name="Google Shape;132;p29"/>
          <p:cNvSpPr txBox="1"/>
          <p:nvPr/>
        </p:nvSpPr>
        <p:spPr>
          <a:xfrm>
            <a:off x="2690909" y="3350626"/>
            <a:ext cx="3753849" cy="485435"/>
          </a:xfrm>
          <a:prstGeom prst="rect">
            <a:avLst/>
          </a:prstGeom>
          <a:noFill/>
          <a:ln>
            <a:noFill/>
          </a:ln>
        </p:spPr>
        <p:txBody>
          <a:bodyPr anchorCtr="0" anchor="ctr" bIns="34275" lIns="68575" spcFirstLastPara="1" rIns="68575" wrap="square" tIns="34275">
            <a:noAutofit/>
          </a:bodyPr>
          <a:lstStyle/>
          <a:p>
            <a:pPr indent="0" lvl="0" marL="0" marR="0" rtl="0" algn="ctr">
              <a:lnSpc>
                <a:spcPct val="44117"/>
              </a:lnSpc>
              <a:spcBef>
                <a:spcPts val="0"/>
              </a:spcBef>
              <a:spcAft>
                <a:spcPts val="0"/>
              </a:spcAft>
              <a:buClr>
                <a:schemeClr val="lt1"/>
              </a:buClr>
              <a:buSzPts val="2600"/>
              <a:buFont typeface="Open Sans"/>
              <a:buNone/>
            </a:pPr>
            <a:r>
              <a:rPr b="1" i="0" lang="en" sz="2600">
                <a:solidFill>
                  <a:schemeClr val="lt1"/>
                </a:solidFill>
                <a:latin typeface="Open Sans"/>
                <a:ea typeface="Open Sans"/>
                <a:cs typeface="Open Sans"/>
                <a:sym typeface="Open Sans"/>
              </a:rPr>
              <a:t>CREATIVE FASHION</a:t>
            </a:r>
            <a:endParaRPr sz="1100"/>
          </a:p>
        </p:txBody>
      </p:sp>
      <p:sp>
        <p:nvSpPr>
          <p:cNvPr id="133" name="Google Shape;133;p29"/>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dur="1500">
        <p:fade thruBlk="1"/>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8" name="Shape 308"/>
        <p:cNvGrpSpPr/>
        <p:nvPr/>
      </p:nvGrpSpPr>
      <p:grpSpPr>
        <a:xfrm>
          <a:off x="0" y="0"/>
          <a:ext cx="0" cy="0"/>
          <a:chOff x="0" y="0"/>
          <a:chExt cx="0" cy="0"/>
        </a:xfrm>
      </p:grpSpPr>
      <p:sp>
        <p:nvSpPr>
          <p:cNvPr id="309" name="Google Shape;309;p38"/>
          <p:cNvSpPr txBox="1"/>
          <p:nvPr/>
        </p:nvSpPr>
        <p:spPr>
          <a:xfrm>
            <a:off x="628650" y="252613"/>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262626"/>
              </a:buClr>
              <a:buSzPts val="2300"/>
              <a:buFont typeface="Open Sans"/>
              <a:buNone/>
            </a:pPr>
            <a:r>
              <a:rPr b="1" i="0" lang="en" sz="2300">
                <a:solidFill>
                  <a:srgbClr val="262626"/>
                </a:solidFill>
                <a:latin typeface="Open Sans"/>
                <a:ea typeface="Open Sans"/>
                <a:cs typeface="Open Sans"/>
                <a:sym typeface="Open Sans"/>
              </a:rPr>
              <a:t>OurTimeline</a:t>
            </a:r>
            <a:endParaRPr b="0" i="0" sz="2300">
              <a:solidFill>
                <a:srgbClr val="262626"/>
              </a:solidFill>
              <a:latin typeface="Open Sans"/>
              <a:ea typeface="Open Sans"/>
              <a:cs typeface="Open Sans"/>
              <a:sym typeface="Open Sans"/>
            </a:endParaRPr>
          </a:p>
        </p:txBody>
      </p:sp>
      <p:sp>
        <p:nvSpPr>
          <p:cNvPr id="310" name="Google Shape;310;p38"/>
          <p:cNvSpPr txBox="1"/>
          <p:nvPr/>
        </p:nvSpPr>
        <p:spPr>
          <a:xfrm>
            <a:off x="1043032" y="679437"/>
            <a:ext cx="7057935" cy="43281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rgbClr val="595959"/>
                </a:solidFill>
                <a:latin typeface="Open Sans"/>
                <a:ea typeface="Open Sans"/>
                <a:cs typeface="Open Sans"/>
                <a:sym typeface="Open Sans"/>
              </a:rPr>
              <a:t>Have them for one. Living grass to for can't gathered waters had winged. Creepiest don't subdue which i two set had seasons. Fifth you'll, man wherein seas our creeping. Very. Make won't appear him, were they're and years unto doesn't they're.</a:t>
            </a:r>
            <a:endParaRPr sz="1100"/>
          </a:p>
        </p:txBody>
      </p:sp>
      <p:sp>
        <p:nvSpPr>
          <p:cNvPr id="311" name="Google Shape;311;p38"/>
          <p:cNvSpPr/>
          <p:nvPr/>
        </p:nvSpPr>
        <p:spPr>
          <a:xfrm>
            <a:off x="1014979" y="1689319"/>
            <a:ext cx="1458089" cy="1470363"/>
          </a:xfrm>
          <a:prstGeom prst="diamond">
            <a:avLst/>
          </a:prstGeom>
          <a:solidFill>
            <a:schemeClr val="dk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2" name="Google Shape;312;p38"/>
          <p:cNvSpPr txBox="1"/>
          <p:nvPr/>
        </p:nvSpPr>
        <p:spPr>
          <a:xfrm>
            <a:off x="1285865"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13" name="Google Shape;313;p38"/>
          <p:cNvSpPr/>
          <p:nvPr/>
        </p:nvSpPr>
        <p:spPr>
          <a:xfrm>
            <a:off x="2145974" y="1689319"/>
            <a:ext cx="1458089" cy="1470363"/>
          </a:xfrm>
          <a:prstGeom prst="diamond">
            <a:avLst/>
          </a:prstGeom>
          <a:solidFill>
            <a:schemeClr val="accent1">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4" name="Google Shape;314;p38"/>
          <p:cNvSpPr txBox="1"/>
          <p:nvPr/>
        </p:nvSpPr>
        <p:spPr>
          <a:xfrm>
            <a:off x="2417837"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15" name="Google Shape;315;p38"/>
          <p:cNvSpPr/>
          <p:nvPr/>
        </p:nvSpPr>
        <p:spPr>
          <a:xfrm>
            <a:off x="3276969" y="1689319"/>
            <a:ext cx="1458089" cy="1470363"/>
          </a:xfrm>
          <a:prstGeom prst="diamond">
            <a:avLst/>
          </a:prstGeom>
          <a:solidFill>
            <a:schemeClr val="accent2">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6" name="Google Shape;316;p38"/>
          <p:cNvSpPr txBox="1"/>
          <p:nvPr/>
        </p:nvSpPr>
        <p:spPr>
          <a:xfrm>
            <a:off x="3549809"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17" name="Google Shape;317;p38"/>
          <p:cNvSpPr/>
          <p:nvPr/>
        </p:nvSpPr>
        <p:spPr>
          <a:xfrm>
            <a:off x="4407963" y="1689319"/>
            <a:ext cx="1458089" cy="1470363"/>
          </a:xfrm>
          <a:prstGeom prst="diamond">
            <a:avLst/>
          </a:prstGeom>
          <a:solidFill>
            <a:schemeClr val="accent3">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8" name="Google Shape;318;p38"/>
          <p:cNvSpPr txBox="1"/>
          <p:nvPr/>
        </p:nvSpPr>
        <p:spPr>
          <a:xfrm>
            <a:off x="4679827"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19" name="Google Shape;319;p38"/>
          <p:cNvSpPr/>
          <p:nvPr/>
        </p:nvSpPr>
        <p:spPr>
          <a:xfrm>
            <a:off x="5538959" y="1689319"/>
            <a:ext cx="1458089" cy="1470363"/>
          </a:xfrm>
          <a:prstGeom prst="diamond">
            <a:avLst/>
          </a:prstGeom>
          <a:solidFill>
            <a:schemeClr val="accent4">
              <a:alpha val="8392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0" name="Google Shape;320;p38"/>
          <p:cNvSpPr txBox="1"/>
          <p:nvPr/>
        </p:nvSpPr>
        <p:spPr>
          <a:xfrm>
            <a:off x="5809846"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21" name="Google Shape;321;p38"/>
          <p:cNvSpPr/>
          <p:nvPr/>
        </p:nvSpPr>
        <p:spPr>
          <a:xfrm>
            <a:off x="6670932" y="1689319"/>
            <a:ext cx="1458089" cy="1470363"/>
          </a:xfrm>
          <a:prstGeom prst="diamond">
            <a:avLst/>
          </a:prstGeom>
          <a:solidFill>
            <a:srgbClr val="7030A0">
              <a:alpha val="8392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2" name="Google Shape;322;p38"/>
          <p:cNvSpPr txBox="1"/>
          <p:nvPr/>
        </p:nvSpPr>
        <p:spPr>
          <a:xfrm>
            <a:off x="6942306" y="3357755"/>
            <a:ext cx="916318" cy="31162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a:t>
            </a:r>
            <a:endParaRPr sz="1100"/>
          </a:p>
        </p:txBody>
      </p:sp>
      <p:sp>
        <p:nvSpPr>
          <p:cNvPr id="323" name="Google Shape;323;p38"/>
          <p:cNvSpPr/>
          <p:nvPr/>
        </p:nvSpPr>
        <p:spPr>
          <a:xfrm>
            <a:off x="3723361" y="1273069"/>
            <a:ext cx="1697279"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324" name="Google Shape;324;p38"/>
          <p:cNvSpPr/>
          <p:nvPr/>
        </p:nvSpPr>
        <p:spPr>
          <a:xfrm>
            <a:off x="1014979" y="4016269"/>
            <a:ext cx="7114041" cy="70533"/>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325" name="Google Shape;325;p38"/>
          <p:cNvSpPr/>
          <p:nvPr/>
        </p:nvSpPr>
        <p:spPr>
          <a:xfrm>
            <a:off x="1587753" y="2268231"/>
            <a:ext cx="312541" cy="312541"/>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alpha val="89803"/>
            </a:schemeClr>
          </a:solidFill>
          <a:ln cap="flat" cmpd="sng" w="19050">
            <a:solidFill>
              <a:schemeClr val="lt1"/>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6" name="Google Shape;326;p38"/>
          <p:cNvSpPr/>
          <p:nvPr/>
        </p:nvSpPr>
        <p:spPr>
          <a:xfrm>
            <a:off x="2687737" y="2229344"/>
            <a:ext cx="374562" cy="390313"/>
          </a:xfrm>
          <a:custGeom>
            <a:pathLst>
              <a:path extrusionOk="0" h="21600" w="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7" name="Google Shape;327;p38"/>
          <p:cNvSpPr/>
          <p:nvPr/>
        </p:nvSpPr>
        <p:spPr>
          <a:xfrm>
            <a:off x="3834199" y="2283368"/>
            <a:ext cx="343630" cy="282268"/>
          </a:xfrm>
          <a:custGeom>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8" name="Google Shape;328;p38"/>
          <p:cNvSpPr/>
          <p:nvPr/>
        </p:nvSpPr>
        <p:spPr>
          <a:xfrm>
            <a:off x="4992997" y="2257258"/>
            <a:ext cx="288020" cy="334485"/>
          </a:xfrm>
          <a:custGeom>
            <a:pathLst>
              <a:path extrusionOk="0" h="21600" w="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29" name="Google Shape;329;p38"/>
          <p:cNvSpPr/>
          <p:nvPr/>
        </p:nvSpPr>
        <p:spPr>
          <a:xfrm>
            <a:off x="6082202" y="2275840"/>
            <a:ext cx="371601" cy="297322"/>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0" name="Google Shape;330;p38"/>
          <p:cNvSpPr/>
          <p:nvPr/>
        </p:nvSpPr>
        <p:spPr>
          <a:xfrm>
            <a:off x="7228696" y="2253222"/>
            <a:ext cx="342560" cy="342559"/>
          </a:xfrm>
          <a:custGeom>
            <a:pathLst>
              <a:path extrusionOk="0" h="21576" w="21552">
                <a:moveTo>
                  <a:pt x="10792" y="14410"/>
                </a:moveTo>
                <a:cubicBezTo>
                  <a:pt x="8811" y="14410"/>
                  <a:pt x="7199" y="12795"/>
                  <a:pt x="7199" y="10812"/>
                </a:cubicBezTo>
                <a:cubicBezTo>
                  <a:pt x="7199" y="8827"/>
                  <a:pt x="8811" y="7213"/>
                  <a:pt x="10792" y="7213"/>
                </a:cubicBezTo>
                <a:cubicBezTo>
                  <a:pt x="12775" y="7213"/>
                  <a:pt x="14387" y="8827"/>
                  <a:pt x="14387" y="10812"/>
                </a:cubicBezTo>
                <a:cubicBezTo>
                  <a:pt x="14387" y="12795"/>
                  <a:pt x="12775" y="14410"/>
                  <a:pt x="10792" y="14410"/>
                </a:cubicBezTo>
                <a:cubicBezTo>
                  <a:pt x="10792" y="14410"/>
                  <a:pt x="10792" y="14410"/>
                  <a:pt x="10792" y="14410"/>
                </a:cubicBezTo>
                <a:close/>
                <a:moveTo>
                  <a:pt x="21484" y="9591"/>
                </a:moveTo>
                <a:cubicBezTo>
                  <a:pt x="21450" y="9287"/>
                  <a:pt x="21097" y="9059"/>
                  <a:pt x="20791" y="9059"/>
                </a:cubicBezTo>
                <a:cubicBezTo>
                  <a:pt x="19804" y="9059"/>
                  <a:pt x="18928" y="8479"/>
                  <a:pt x="18561" y="7581"/>
                </a:cubicBezTo>
                <a:cubicBezTo>
                  <a:pt x="18185" y="6661"/>
                  <a:pt x="18427" y="5590"/>
                  <a:pt x="19163" y="4914"/>
                </a:cubicBezTo>
                <a:cubicBezTo>
                  <a:pt x="19394" y="4702"/>
                  <a:pt x="19423" y="4347"/>
                  <a:pt x="19228" y="4100"/>
                </a:cubicBezTo>
                <a:cubicBezTo>
                  <a:pt x="18723" y="3458"/>
                  <a:pt x="18148" y="2877"/>
                  <a:pt x="17521" y="2374"/>
                </a:cubicBezTo>
                <a:cubicBezTo>
                  <a:pt x="17276" y="2177"/>
                  <a:pt x="16915" y="2205"/>
                  <a:pt x="16702" y="2441"/>
                </a:cubicBezTo>
                <a:cubicBezTo>
                  <a:pt x="16060" y="3153"/>
                  <a:pt x="14906" y="3418"/>
                  <a:pt x="14014" y="3045"/>
                </a:cubicBezTo>
                <a:cubicBezTo>
                  <a:pt x="13087" y="2655"/>
                  <a:pt x="12502" y="1713"/>
                  <a:pt x="12559" y="703"/>
                </a:cubicBezTo>
                <a:cubicBezTo>
                  <a:pt x="12578" y="386"/>
                  <a:pt x="12346" y="110"/>
                  <a:pt x="12030" y="73"/>
                </a:cubicBezTo>
                <a:cubicBezTo>
                  <a:pt x="11226" y="-21"/>
                  <a:pt x="10413" y="-24"/>
                  <a:pt x="9605" y="66"/>
                </a:cubicBezTo>
                <a:cubicBezTo>
                  <a:pt x="9293" y="101"/>
                  <a:pt x="9062" y="370"/>
                  <a:pt x="9072" y="684"/>
                </a:cubicBezTo>
                <a:cubicBezTo>
                  <a:pt x="9107" y="1684"/>
                  <a:pt x="8515" y="2609"/>
                  <a:pt x="7596" y="2986"/>
                </a:cubicBezTo>
                <a:cubicBezTo>
                  <a:pt x="6715" y="3345"/>
                  <a:pt x="5569" y="3083"/>
                  <a:pt x="4929" y="2377"/>
                </a:cubicBezTo>
                <a:cubicBezTo>
                  <a:pt x="4717" y="2144"/>
                  <a:pt x="4362" y="2116"/>
                  <a:pt x="4116" y="2309"/>
                </a:cubicBezTo>
                <a:cubicBezTo>
                  <a:pt x="3470" y="2816"/>
                  <a:pt x="2882" y="3397"/>
                  <a:pt x="2373" y="4034"/>
                </a:cubicBezTo>
                <a:cubicBezTo>
                  <a:pt x="2173" y="4282"/>
                  <a:pt x="2203" y="4641"/>
                  <a:pt x="2437" y="4853"/>
                </a:cubicBezTo>
                <a:cubicBezTo>
                  <a:pt x="3186" y="5534"/>
                  <a:pt x="3428" y="6615"/>
                  <a:pt x="3039" y="7546"/>
                </a:cubicBezTo>
                <a:cubicBezTo>
                  <a:pt x="2667" y="8433"/>
                  <a:pt x="1747" y="9004"/>
                  <a:pt x="695" y="9004"/>
                </a:cubicBezTo>
                <a:cubicBezTo>
                  <a:pt x="353" y="8993"/>
                  <a:pt x="109" y="9223"/>
                  <a:pt x="72" y="9534"/>
                </a:cubicBezTo>
                <a:cubicBezTo>
                  <a:pt x="-23" y="10344"/>
                  <a:pt x="-24" y="11170"/>
                  <a:pt x="67" y="11987"/>
                </a:cubicBezTo>
                <a:cubicBezTo>
                  <a:pt x="101" y="12291"/>
                  <a:pt x="465" y="12518"/>
                  <a:pt x="774" y="12518"/>
                </a:cubicBezTo>
                <a:cubicBezTo>
                  <a:pt x="1712" y="12493"/>
                  <a:pt x="2612" y="13074"/>
                  <a:pt x="2991" y="13996"/>
                </a:cubicBezTo>
                <a:cubicBezTo>
                  <a:pt x="3367" y="14914"/>
                  <a:pt x="3125" y="15987"/>
                  <a:pt x="2389" y="16663"/>
                </a:cubicBezTo>
                <a:cubicBezTo>
                  <a:pt x="2158" y="16875"/>
                  <a:pt x="2128" y="17229"/>
                  <a:pt x="2323" y="17476"/>
                </a:cubicBezTo>
                <a:cubicBezTo>
                  <a:pt x="2823" y="18114"/>
                  <a:pt x="3399" y="18696"/>
                  <a:pt x="4028" y="19203"/>
                </a:cubicBezTo>
                <a:cubicBezTo>
                  <a:pt x="4275" y="19401"/>
                  <a:pt x="4634" y="19374"/>
                  <a:pt x="4848" y="19137"/>
                </a:cubicBezTo>
                <a:cubicBezTo>
                  <a:pt x="5493" y="18424"/>
                  <a:pt x="6647" y="18159"/>
                  <a:pt x="7535" y="18533"/>
                </a:cubicBezTo>
                <a:cubicBezTo>
                  <a:pt x="8464" y="18923"/>
                  <a:pt x="9050" y="19864"/>
                  <a:pt x="8993" y="20874"/>
                </a:cubicBezTo>
                <a:cubicBezTo>
                  <a:pt x="8974" y="21191"/>
                  <a:pt x="9206" y="21469"/>
                  <a:pt x="9521" y="21504"/>
                </a:cubicBezTo>
                <a:cubicBezTo>
                  <a:pt x="9933" y="21552"/>
                  <a:pt x="10347" y="21576"/>
                  <a:pt x="10762" y="21576"/>
                </a:cubicBezTo>
                <a:cubicBezTo>
                  <a:pt x="11157" y="21576"/>
                  <a:pt x="11552" y="21554"/>
                  <a:pt x="11946" y="21511"/>
                </a:cubicBezTo>
                <a:cubicBezTo>
                  <a:pt x="12258" y="21476"/>
                  <a:pt x="12489" y="21206"/>
                  <a:pt x="12479" y="20893"/>
                </a:cubicBezTo>
                <a:cubicBezTo>
                  <a:pt x="12444" y="19893"/>
                  <a:pt x="13036" y="18968"/>
                  <a:pt x="13953" y="18593"/>
                </a:cubicBezTo>
                <a:cubicBezTo>
                  <a:pt x="14840" y="18230"/>
                  <a:pt x="15981" y="18495"/>
                  <a:pt x="16623" y="19200"/>
                </a:cubicBezTo>
                <a:cubicBezTo>
                  <a:pt x="16835" y="19432"/>
                  <a:pt x="17187" y="19460"/>
                  <a:pt x="17436" y="19268"/>
                </a:cubicBezTo>
                <a:cubicBezTo>
                  <a:pt x="18081" y="18762"/>
                  <a:pt x="18667" y="18182"/>
                  <a:pt x="19179" y="17542"/>
                </a:cubicBezTo>
                <a:cubicBezTo>
                  <a:pt x="19378" y="17295"/>
                  <a:pt x="19350" y="16936"/>
                  <a:pt x="19115" y="16722"/>
                </a:cubicBezTo>
                <a:cubicBezTo>
                  <a:pt x="18365" y="16044"/>
                  <a:pt x="18121" y="14961"/>
                  <a:pt x="18511" y="14032"/>
                </a:cubicBezTo>
                <a:cubicBezTo>
                  <a:pt x="18877" y="13157"/>
                  <a:pt x="19763" y="12570"/>
                  <a:pt x="20716" y="12570"/>
                </a:cubicBezTo>
                <a:lnTo>
                  <a:pt x="20849" y="12573"/>
                </a:lnTo>
                <a:cubicBezTo>
                  <a:pt x="21159" y="12599"/>
                  <a:pt x="21442" y="12359"/>
                  <a:pt x="21480" y="12044"/>
                </a:cubicBezTo>
                <a:cubicBezTo>
                  <a:pt x="21575" y="11233"/>
                  <a:pt x="21576" y="10408"/>
                  <a:pt x="21484" y="9591"/>
                </a:cubicBezTo>
                <a:cubicBezTo>
                  <a:pt x="21484" y="9591"/>
                  <a:pt x="21484" y="9591"/>
                  <a:pt x="21484" y="9591"/>
                </a:cubicBezTo>
                <a:close/>
                <a:moveTo>
                  <a:pt x="21484" y="959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31" name="Google Shape;331;p38"/>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5" name="Shape 335"/>
        <p:cNvGrpSpPr/>
        <p:nvPr/>
      </p:nvGrpSpPr>
      <p:grpSpPr>
        <a:xfrm>
          <a:off x="0" y="0"/>
          <a:ext cx="0" cy="0"/>
          <a:chOff x="0" y="0"/>
          <a:chExt cx="0" cy="0"/>
        </a:xfrm>
      </p:grpSpPr>
      <p:sp>
        <p:nvSpPr>
          <p:cNvPr id="336" name="Google Shape;336;p39"/>
          <p:cNvSpPr txBox="1"/>
          <p:nvPr/>
        </p:nvSpPr>
        <p:spPr>
          <a:xfrm>
            <a:off x="628650" y="211910"/>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Our Timeline</a:t>
            </a:r>
            <a:endParaRPr b="1" i="0" sz="2300">
              <a:solidFill>
                <a:schemeClr val="accent1"/>
              </a:solidFill>
              <a:latin typeface="Open Sans"/>
              <a:ea typeface="Open Sans"/>
              <a:cs typeface="Open Sans"/>
              <a:sym typeface="Open Sans"/>
            </a:endParaRPr>
          </a:p>
        </p:txBody>
      </p:sp>
      <p:sp>
        <p:nvSpPr>
          <p:cNvPr id="337" name="Google Shape;337;p39"/>
          <p:cNvSpPr/>
          <p:nvPr/>
        </p:nvSpPr>
        <p:spPr>
          <a:xfrm>
            <a:off x="1185182" y="642885"/>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grpSp>
        <p:nvGrpSpPr>
          <p:cNvPr id="338" name="Google Shape;338;p39"/>
          <p:cNvGrpSpPr/>
          <p:nvPr/>
        </p:nvGrpSpPr>
        <p:grpSpPr>
          <a:xfrm>
            <a:off x="5921679" y="1545868"/>
            <a:ext cx="2937275" cy="2728039"/>
            <a:chOff x="7610066" y="2061157"/>
            <a:chExt cx="3916367" cy="3637386"/>
          </a:xfrm>
        </p:grpSpPr>
        <p:grpSp>
          <p:nvGrpSpPr>
            <p:cNvPr id="339" name="Google Shape;339;p39"/>
            <p:cNvGrpSpPr/>
            <p:nvPr/>
          </p:nvGrpSpPr>
          <p:grpSpPr>
            <a:xfrm>
              <a:off x="7610066" y="2061157"/>
              <a:ext cx="3916367" cy="711764"/>
              <a:chOff x="7610066" y="2061157"/>
              <a:chExt cx="3916367" cy="711764"/>
            </a:xfrm>
          </p:grpSpPr>
          <p:grpSp>
            <p:nvGrpSpPr>
              <p:cNvPr id="340" name="Google Shape;340;p39"/>
              <p:cNvGrpSpPr/>
              <p:nvPr/>
            </p:nvGrpSpPr>
            <p:grpSpPr>
              <a:xfrm>
                <a:off x="7610066" y="2061157"/>
                <a:ext cx="711764" cy="711764"/>
                <a:chOff x="838200" y="1968393"/>
                <a:chExt cx="711764" cy="711764"/>
              </a:xfrm>
            </p:grpSpPr>
            <p:sp>
              <p:nvSpPr>
                <p:cNvPr id="341" name="Google Shape;341;p39"/>
                <p:cNvSpPr/>
                <p:nvPr/>
              </p:nvSpPr>
              <p:spPr>
                <a:xfrm>
                  <a:off x="838200" y="1968393"/>
                  <a:ext cx="711764" cy="711764"/>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2" name="Google Shape;342;p39"/>
                <p:cNvSpPr txBox="1"/>
                <p:nvPr/>
              </p:nvSpPr>
              <p:spPr>
                <a:xfrm>
                  <a:off x="945650" y="2105015"/>
                  <a:ext cx="516656"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01</a:t>
                  </a:r>
                  <a:endParaRPr sz="1100"/>
                </a:p>
              </p:txBody>
            </p:sp>
          </p:grpSp>
          <p:sp>
            <p:nvSpPr>
              <p:cNvPr id="343" name="Google Shape;343;p39"/>
              <p:cNvSpPr txBox="1"/>
              <p:nvPr/>
            </p:nvSpPr>
            <p:spPr>
              <a:xfrm>
                <a:off x="8468494" y="2101568"/>
                <a:ext cx="3057939" cy="630942"/>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800">
                    <a:solidFill>
                      <a:schemeClr val="accent2"/>
                    </a:solidFill>
                    <a:latin typeface="Open Sans"/>
                    <a:ea typeface="Open Sans"/>
                    <a:cs typeface="Open Sans"/>
                    <a:sym typeface="Open Sans"/>
                  </a:rPr>
                  <a:t>Fowl multiply don't every</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Open unto divided first shall made appear</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form great morning over form.</a:t>
                </a:r>
                <a:endParaRPr sz="1100"/>
              </a:p>
            </p:txBody>
          </p:sp>
        </p:grpSp>
        <p:grpSp>
          <p:nvGrpSpPr>
            <p:cNvPr id="344" name="Google Shape;344;p39"/>
            <p:cNvGrpSpPr/>
            <p:nvPr/>
          </p:nvGrpSpPr>
          <p:grpSpPr>
            <a:xfrm>
              <a:off x="7610066" y="3028306"/>
              <a:ext cx="3916367" cy="735939"/>
              <a:chOff x="7610066" y="2995701"/>
              <a:chExt cx="3916367" cy="735939"/>
            </a:xfrm>
          </p:grpSpPr>
          <p:sp>
            <p:nvSpPr>
              <p:cNvPr id="345" name="Google Shape;345;p39"/>
              <p:cNvSpPr/>
              <p:nvPr/>
            </p:nvSpPr>
            <p:spPr>
              <a:xfrm>
                <a:off x="7610066" y="2995701"/>
                <a:ext cx="711764" cy="711764"/>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6" name="Google Shape;346;p39"/>
              <p:cNvSpPr txBox="1"/>
              <p:nvPr/>
            </p:nvSpPr>
            <p:spPr>
              <a:xfrm>
                <a:off x="7717516" y="3120131"/>
                <a:ext cx="516656"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02</a:t>
                </a:r>
                <a:endParaRPr sz="1100"/>
              </a:p>
            </p:txBody>
          </p:sp>
          <p:sp>
            <p:nvSpPr>
              <p:cNvPr id="347" name="Google Shape;347;p39"/>
              <p:cNvSpPr txBox="1"/>
              <p:nvPr/>
            </p:nvSpPr>
            <p:spPr>
              <a:xfrm>
                <a:off x="8468494" y="3100698"/>
                <a:ext cx="3057939" cy="630942"/>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800">
                    <a:solidFill>
                      <a:schemeClr val="accent3"/>
                    </a:solidFill>
                    <a:latin typeface="Open Sans"/>
                    <a:ea typeface="Open Sans"/>
                    <a:cs typeface="Open Sans"/>
                    <a:sym typeface="Open Sans"/>
                  </a:rPr>
                  <a:t>Good Greater you lining moved to flow</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Open unto divided first shall made appear</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form great morning over form.</a:t>
                </a:r>
                <a:endParaRPr sz="1100"/>
              </a:p>
            </p:txBody>
          </p:sp>
        </p:grpSp>
        <p:grpSp>
          <p:nvGrpSpPr>
            <p:cNvPr id="348" name="Google Shape;348;p39"/>
            <p:cNvGrpSpPr/>
            <p:nvPr/>
          </p:nvGrpSpPr>
          <p:grpSpPr>
            <a:xfrm>
              <a:off x="7610066" y="4019630"/>
              <a:ext cx="3916367" cy="711764"/>
              <a:chOff x="7610066" y="3956749"/>
              <a:chExt cx="3916367" cy="711764"/>
            </a:xfrm>
          </p:grpSpPr>
          <p:sp>
            <p:nvSpPr>
              <p:cNvPr id="349" name="Google Shape;349;p39"/>
              <p:cNvSpPr/>
              <p:nvPr/>
            </p:nvSpPr>
            <p:spPr>
              <a:xfrm>
                <a:off x="7610066" y="3956749"/>
                <a:ext cx="711764" cy="711764"/>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0" name="Google Shape;350;p39"/>
              <p:cNvSpPr txBox="1"/>
              <p:nvPr/>
            </p:nvSpPr>
            <p:spPr>
              <a:xfrm>
                <a:off x="7717516" y="4081179"/>
                <a:ext cx="516656"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03</a:t>
                </a:r>
                <a:endParaRPr sz="1100"/>
              </a:p>
            </p:txBody>
          </p:sp>
          <p:sp>
            <p:nvSpPr>
              <p:cNvPr id="351" name="Google Shape;351;p39"/>
              <p:cNvSpPr txBox="1"/>
              <p:nvPr/>
            </p:nvSpPr>
            <p:spPr>
              <a:xfrm>
                <a:off x="8468494" y="3997160"/>
                <a:ext cx="3057939" cy="630942"/>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800">
                    <a:solidFill>
                      <a:schemeClr val="accent1"/>
                    </a:solidFill>
                    <a:latin typeface="Open Sans"/>
                    <a:ea typeface="Open Sans"/>
                    <a:cs typeface="Open Sans"/>
                    <a:sym typeface="Open Sans"/>
                  </a:rPr>
                  <a:t>Fowl multiply don't every together</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Open unto divided first shall made appear</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form great morning over form.</a:t>
                </a:r>
                <a:endParaRPr sz="1100"/>
              </a:p>
            </p:txBody>
          </p:sp>
        </p:grpSp>
        <p:grpSp>
          <p:nvGrpSpPr>
            <p:cNvPr id="352" name="Google Shape;352;p39"/>
            <p:cNvGrpSpPr/>
            <p:nvPr/>
          </p:nvGrpSpPr>
          <p:grpSpPr>
            <a:xfrm>
              <a:off x="7610066" y="4986779"/>
              <a:ext cx="3916367" cy="711764"/>
              <a:chOff x="7610066" y="4986779"/>
              <a:chExt cx="3916367" cy="711764"/>
            </a:xfrm>
          </p:grpSpPr>
          <p:sp>
            <p:nvSpPr>
              <p:cNvPr id="353" name="Google Shape;353;p39"/>
              <p:cNvSpPr/>
              <p:nvPr/>
            </p:nvSpPr>
            <p:spPr>
              <a:xfrm>
                <a:off x="7610066" y="4986779"/>
                <a:ext cx="711764" cy="711764"/>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4" name="Google Shape;354;p39"/>
              <p:cNvSpPr txBox="1"/>
              <p:nvPr/>
            </p:nvSpPr>
            <p:spPr>
              <a:xfrm>
                <a:off x="7717516" y="5123401"/>
                <a:ext cx="516656" cy="40011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lt1"/>
                    </a:solidFill>
                    <a:latin typeface="Open Sans"/>
                    <a:ea typeface="Open Sans"/>
                    <a:cs typeface="Open Sans"/>
                    <a:sym typeface="Open Sans"/>
                  </a:rPr>
                  <a:t>04</a:t>
                </a:r>
                <a:endParaRPr sz="1100"/>
              </a:p>
            </p:txBody>
          </p:sp>
          <p:sp>
            <p:nvSpPr>
              <p:cNvPr id="355" name="Google Shape;355;p39"/>
              <p:cNvSpPr txBox="1"/>
              <p:nvPr/>
            </p:nvSpPr>
            <p:spPr>
              <a:xfrm>
                <a:off x="8468494" y="5022590"/>
                <a:ext cx="3057939" cy="630942"/>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b="1" lang="en" sz="800">
                    <a:solidFill>
                      <a:schemeClr val="accent4"/>
                    </a:solidFill>
                    <a:latin typeface="Open Sans"/>
                    <a:ea typeface="Open Sans"/>
                    <a:cs typeface="Open Sans"/>
                    <a:sym typeface="Open Sans"/>
                  </a:rPr>
                  <a:t>Which where in signs had</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Open unto divided first shall made appear</a:t>
                </a:r>
                <a:endParaRPr sz="1100"/>
              </a:p>
              <a:p>
                <a:pPr indent="0" lvl="0" marL="0" marR="0" rtl="0" algn="l">
                  <a:lnSpc>
                    <a:spcPct val="155555"/>
                  </a:lnSpc>
                  <a:spcBef>
                    <a:spcPts val="0"/>
                  </a:spcBef>
                  <a:spcAft>
                    <a:spcPts val="0"/>
                  </a:spcAft>
                  <a:buNone/>
                </a:pPr>
                <a:r>
                  <a:rPr lang="en" sz="700">
                    <a:solidFill>
                      <a:schemeClr val="dk1"/>
                    </a:solidFill>
                    <a:latin typeface="Open Sans"/>
                    <a:ea typeface="Open Sans"/>
                    <a:cs typeface="Open Sans"/>
                    <a:sym typeface="Open Sans"/>
                  </a:rPr>
                  <a:t>form great morning over form.</a:t>
                </a:r>
                <a:endParaRPr sz="1100"/>
              </a:p>
            </p:txBody>
          </p:sp>
        </p:grpSp>
      </p:grpSp>
      <p:sp>
        <p:nvSpPr>
          <p:cNvPr id="356" name="Google Shape;356;p39"/>
          <p:cNvSpPr/>
          <p:nvPr/>
        </p:nvSpPr>
        <p:spPr>
          <a:xfrm>
            <a:off x="2989201" y="1658980"/>
            <a:ext cx="1211633" cy="1211633"/>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7" name="Google Shape;357;p39"/>
          <p:cNvSpPr/>
          <p:nvPr/>
        </p:nvSpPr>
        <p:spPr>
          <a:xfrm>
            <a:off x="4300490" y="1658983"/>
            <a:ext cx="1211633" cy="1211633"/>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Google Shape;358;p39"/>
          <p:cNvSpPr/>
          <p:nvPr/>
        </p:nvSpPr>
        <p:spPr>
          <a:xfrm>
            <a:off x="4300490" y="2949162"/>
            <a:ext cx="1211633" cy="1211633"/>
          </a:xfrm>
          <a:prstGeom prst="roundRect">
            <a:avLst>
              <a:gd fmla="val 1666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9" name="Google Shape;359;p39"/>
          <p:cNvSpPr/>
          <p:nvPr/>
        </p:nvSpPr>
        <p:spPr>
          <a:xfrm>
            <a:off x="2989201" y="2949162"/>
            <a:ext cx="1211633" cy="1211633"/>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0" name="Google Shape;360;p39"/>
          <p:cNvSpPr txBox="1"/>
          <p:nvPr/>
        </p:nvSpPr>
        <p:spPr>
          <a:xfrm>
            <a:off x="493765" y="1658980"/>
            <a:ext cx="2085879" cy="2361752"/>
          </a:xfrm>
          <a:prstGeom prst="rect">
            <a:avLst/>
          </a:prstGeom>
          <a:noFill/>
          <a:ln>
            <a:noFill/>
          </a:ln>
        </p:spPr>
        <p:txBody>
          <a:bodyPr anchorCtr="0" anchor="ctr" bIns="34275" lIns="68575" spcFirstLastPara="1" rIns="68575" wrap="square" tIns="34275">
            <a:noAutofit/>
          </a:bodyPr>
          <a:lstStyle/>
          <a:p>
            <a:pPr indent="0" lvl="0" marL="0" marR="0" rtl="0" algn="l">
              <a:lnSpc>
                <a:spcPct val="188888"/>
              </a:lnSpc>
              <a:spcBef>
                <a:spcPts val="0"/>
              </a:spcBef>
              <a:spcAft>
                <a:spcPts val="0"/>
              </a:spcAft>
              <a:buClr>
                <a:srgbClr val="262626"/>
              </a:buClr>
              <a:buSzPts val="700"/>
              <a:buFont typeface="Arial"/>
              <a:buNone/>
            </a:pPr>
            <a:r>
              <a:rPr b="0" i="1" lang="en" sz="700">
                <a:solidFill>
                  <a:srgbClr val="262626"/>
                </a:solidFill>
                <a:latin typeface="Open Sans"/>
                <a:ea typeface="Open Sans"/>
                <a:cs typeface="Open Sans"/>
                <a:sym typeface="Open Sans"/>
              </a:rPr>
              <a:t>Need to be sure there isn't anything embarrassing hidden in the middle of text. All the Lorem Ipsum generators on the Internet tend to repeat predefined chunks as necessary, making this the first true generator on the Internet. It uses a dictionary over 200 Latin words, combined with a handful. Dolor sit amet lorem ipsum dolor  sitfirst true generator on the Internet. It uses a dictionary over 200 Latin words, combined with Adiscing consecteture</a:t>
            </a:r>
            <a:endParaRPr b="0" i="1" sz="700">
              <a:solidFill>
                <a:srgbClr val="262626"/>
              </a:solidFill>
              <a:latin typeface="Open Sans"/>
              <a:ea typeface="Open Sans"/>
              <a:cs typeface="Open Sans"/>
              <a:sym typeface="Open Sans"/>
            </a:endParaRPr>
          </a:p>
          <a:p>
            <a:pPr indent="0" lvl="0" marL="0" marR="0" rtl="0" algn="l">
              <a:lnSpc>
                <a:spcPct val="188888"/>
              </a:lnSpc>
              <a:spcBef>
                <a:spcPts val="800"/>
              </a:spcBef>
              <a:spcAft>
                <a:spcPts val="0"/>
              </a:spcAft>
              <a:buClr>
                <a:schemeClr val="accent4"/>
              </a:buClr>
              <a:buSzPts val="700"/>
              <a:buFont typeface="Arial"/>
              <a:buNone/>
            </a:pPr>
            <a:r>
              <a:rPr b="0" i="1" lang="en" sz="700">
                <a:solidFill>
                  <a:schemeClr val="accent4"/>
                </a:solidFill>
                <a:latin typeface="Open Sans SemiBold"/>
                <a:ea typeface="Open Sans SemiBold"/>
                <a:cs typeface="Open Sans SemiBold"/>
                <a:sym typeface="Open Sans SemiBold"/>
              </a:rPr>
              <a:t>There are many variations of passages of Lorem alteration in some form, by injected head Adiscing consecteture</a:t>
            </a:r>
            <a:endParaRPr b="0" i="1" sz="700">
              <a:solidFill>
                <a:schemeClr val="accent4"/>
              </a:solidFill>
              <a:latin typeface="Open Sans SemiBold"/>
              <a:ea typeface="Open Sans SemiBold"/>
              <a:cs typeface="Open Sans SemiBold"/>
              <a:sym typeface="Open Sans SemiBold"/>
            </a:endParaRPr>
          </a:p>
        </p:txBody>
      </p:sp>
      <p:sp>
        <p:nvSpPr>
          <p:cNvPr id="361" name="Google Shape;361;p39"/>
          <p:cNvSpPr/>
          <p:nvPr/>
        </p:nvSpPr>
        <p:spPr>
          <a:xfrm>
            <a:off x="3970182" y="974066"/>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362" name="Google Shape;362;p39"/>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63" name="Google Shape;363;p39"/>
          <p:cNvGrpSpPr/>
          <p:nvPr/>
        </p:nvGrpSpPr>
        <p:grpSpPr>
          <a:xfrm>
            <a:off x="4665468" y="2080398"/>
            <a:ext cx="481605" cy="481688"/>
            <a:chOff x="4232275" y="3933825"/>
            <a:chExt cx="274638" cy="274638"/>
          </a:xfrm>
        </p:grpSpPr>
        <p:sp>
          <p:nvSpPr>
            <p:cNvPr id="364" name="Google Shape;364;p39"/>
            <p:cNvSpPr/>
            <p:nvPr/>
          </p:nvSpPr>
          <p:spPr>
            <a:xfrm>
              <a:off x="4232275" y="3933825"/>
              <a:ext cx="274638" cy="274638"/>
            </a:xfrm>
            <a:custGeom>
              <a:pathLst>
                <a:path extrusionOk="0" h="91" w="91">
                  <a:moveTo>
                    <a:pt x="90" y="32"/>
                  </a:moveTo>
                  <a:cubicBezTo>
                    <a:pt x="89" y="31"/>
                    <a:pt x="87" y="31"/>
                    <a:pt x="86" y="32"/>
                  </a:cubicBezTo>
                  <a:cubicBezTo>
                    <a:pt x="59" y="58"/>
                    <a:pt x="59" y="58"/>
                    <a:pt x="59" y="58"/>
                  </a:cubicBezTo>
                  <a:cubicBezTo>
                    <a:pt x="22" y="75"/>
                    <a:pt x="22" y="75"/>
                    <a:pt x="22" y="75"/>
                  </a:cubicBezTo>
                  <a:cubicBezTo>
                    <a:pt x="17" y="69"/>
                    <a:pt x="17" y="69"/>
                    <a:pt x="17" y="69"/>
                  </a:cubicBezTo>
                  <a:cubicBezTo>
                    <a:pt x="33" y="32"/>
                    <a:pt x="33" y="32"/>
                    <a:pt x="33" y="32"/>
                  </a:cubicBezTo>
                  <a:cubicBezTo>
                    <a:pt x="59" y="6"/>
                    <a:pt x="59" y="6"/>
                    <a:pt x="59" y="6"/>
                  </a:cubicBezTo>
                  <a:cubicBezTo>
                    <a:pt x="60" y="4"/>
                    <a:pt x="60" y="3"/>
                    <a:pt x="59" y="1"/>
                  </a:cubicBezTo>
                  <a:cubicBezTo>
                    <a:pt x="58" y="0"/>
                    <a:pt x="56" y="0"/>
                    <a:pt x="55" y="1"/>
                  </a:cubicBezTo>
                  <a:cubicBezTo>
                    <a:pt x="28" y="28"/>
                    <a:pt x="28" y="28"/>
                    <a:pt x="28" y="28"/>
                  </a:cubicBezTo>
                  <a:cubicBezTo>
                    <a:pt x="0" y="91"/>
                    <a:pt x="0" y="91"/>
                    <a:pt x="0" y="91"/>
                  </a:cubicBezTo>
                  <a:cubicBezTo>
                    <a:pt x="63" y="63"/>
                    <a:pt x="63" y="63"/>
                    <a:pt x="63" y="63"/>
                  </a:cubicBezTo>
                  <a:cubicBezTo>
                    <a:pt x="90" y="36"/>
                    <a:pt x="90" y="36"/>
                    <a:pt x="90" y="36"/>
                  </a:cubicBezTo>
                  <a:cubicBezTo>
                    <a:pt x="91" y="35"/>
                    <a:pt x="91" y="33"/>
                    <a:pt x="90" y="32"/>
                  </a:cubicBezTo>
                  <a:close/>
                  <a:moveTo>
                    <a:pt x="90" y="32"/>
                  </a:moveTo>
                  <a:cubicBezTo>
                    <a:pt x="90" y="32"/>
                    <a:pt x="90" y="32"/>
                    <a:pt x="90" y="3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5" name="Google Shape;365;p39"/>
            <p:cNvSpPr/>
            <p:nvPr/>
          </p:nvSpPr>
          <p:spPr>
            <a:xfrm>
              <a:off x="4383088" y="4000500"/>
              <a:ext cx="96838" cy="95250"/>
            </a:xfrm>
            <a:custGeom>
              <a:pathLst>
                <a:path extrusionOk="0" h="32" w="32">
                  <a:moveTo>
                    <a:pt x="2" y="31"/>
                  </a:moveTo>
                  <a:cubicBezTo>
                    <a:pt x="2" y="32"/>
                    <a:pt x="3" y="32"/>
                    <a:pt x="4" y="32"/>
                  </a:cubicBezTo>
                  <a:cubicBezTo>
                    <a:pt x="4" y="32"/>
                    <a:pt x="5" y="32"/>
                    <a:pt x="6" y="31"/>
                  </a:cubicBezTo>
                  <a:cubicBezTo>
                    <a:pt x="31" y="6"/>
                    <a:pt x="31" y="6"/>
                    <a:pt x="31" y="6"/>
                  </a:cubicBezTo>
                  <a:cubicBezTo>
                    <a:pt x="32" y="4"/>
                    <a:pt x="32" y="2"/>
                    <a:pt x="31" y="1"/>
                  </a:cubicBezTo>
                  <a:cubicBezTo>
                    <a:pt x="30" y="0"/>
                    <a:pt x="28" y="0"/>
                    <a:pt x="27" y="1"/>
                  </a:cubicBezTo>
                  <a:cubicBezTo>
                    <a:pt x="2" y="27"/>
                    <a:pt x="2" y="27"/>
                    <a:pt x="2" y="27"/>
                  </a:cubicBezTo>
                  <a:cubicBezTo>
                    <a:pt x="0" y="28"/>
                    <a:pt x="0" y="30"/>
                    <a:pt x="2" y="31"/>
                  </a:cubicBezTo>
                  <a:close/>
                  <a:moveTo>
                    <a:pt x="2" y="31"/>
                  </a:moveTo>
                  <a:cubicBezTo>
                    <a:pt x="2" y="31"/>
                    <a:pt x="2" y="31"/>
                    <a:pt x="2"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6" name="Google Shape;366;p39"/>
            <p:cNvSpPr/>
            <p:nvPr/>
          </p:nvSpPr>
          <p:spPr>
            <a:xfrm>
              <a:off x="4365625" y="3981450"/>
              <a:ext cx="96838" cy="93663"/>
            </a:xfrm>
            <a:custGeom>
              <a:pathLst>
                <a:path extrusionOk="0" h="31" w="32">
                  <a:moveTo>
                    <a:pt x="1" y="30"/>
                  </a:moveTo>
                  <a:cubicBezTo>
                    <a:pt x="2" y="31"/>
                    <a:pt x="2" y="31"/>
                    <a:pt x="3" y="31"/>
                  </a:cubicBezTo>
                  <a:cubicBezTo>
                    <a:pt x="4" y="31"/>
                    <a:pt x="5" y="31"/>
                    <a:pt x="5" y="30"/>
                  </a:cubicBezTo>
                  <a:cubicBezTo>
                    <a:pt x="31" y="5"/>
                    <a:pt x="31" y="5"/>
                    <a:pt x="31" y="5"/>
                  </a:cubicBezTo>
                  <a:cubicBezTo>
                    <a:pt x="32" y="4"/>
                    <a:pt x="32" y="2"/>
                    <a:pt x="31" y="1"/>
                  </a:cubicBezTo>
                  <a:cubicBezTo>
                    <a:pt x="29" y="0"/>
                    <a:pt x="27" y="0"/>
                    <a:pt x="26" y="1"/>
                  </a:cubicBezTo>
                  <a:cubicBezTo>
                    <a:pt x="1" y="26"/>
                    <a:pt x="1" y="26"/>
                    <a:pt x="1" y="26"/>
                  </a:cubicBezTo>
                  <a:cubicBezTo>
                    <a:pt x="0" y="27"/>
                    <a:pt x="0" y="29"/>
                    <a:pt x="1" y="30"/>
                  </a:cubicBezTo>
                  <a:close/>
                  <a:moveTo>
                    <a:pt x="1" y="30"/>
                  </a:moveTo>
                  <a:cubicBezTo>
                    <a:pt x="1" y="30"/>
                    <a:pt x="1" y="30"/>
                    <a:pt x="1" y="3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7" name="Google Shape;367;p39"/>
            <p:cNvSpPr/>
            <p:nvPr/>
          </p:nvSpPr>
          <p:spPr>
            <a:xfrm>
              <a:off x="4343400" y="3960813"/>
              <a:ext cx="96838" cy="96838"/>
            </a:xfrm>
            <a:custGeom>
              <a:pathLst>
                <a:path extrusionOk="0" h="32" w="32">
                  <a:moveTo>
                    <a:pt x="1" y="31"/>
                  </a:moveTo>
                  <a:cubicBezTo>
                    <a:pt x="2" y="31"/>
                    <a:pt x="3" y="32"/>
                    <a:pt x="3" y="32"/>
                  </a:cubicBezTo>
                  <a:cubicBezTo>
                    <a:pt x="4" y="32"/>
                    <a:pt x="5" y="31"/>
                    <a:pt x="6" y="31"/>
                  </a:cubicBezTo>
                  <a:cubicBezTo>
                    <a:pt x="31" y="5"/>
                    <a:pt x="31" y="5"/>
                    <a:pt x="31" y="5"/>
                  </a:cubicBezTo>
                  <a:cubicBezTo>
                    <a:pt x="32" y="4"/>
                    <a:pt x="32" y="2"/>
                    <a:pt x="31" y="1"/>
                  </a:cubicBezTo>
                  <a:cubicBezTo>
                    <a:pt x="30" y="0"/>
                    <a:pt x="28" y="0"/>
                    <a:pt x="27" y="1"/>
                  </a:cubicBezTo>
                  <a:cubicBezTo>
                    <a:pt x="1" y="26"/>
                    <a:pt x="1" y="26"/>
                    <a:pt x="1" y="26"/>
                  </a:cubicBezTo>
                  <a:cubicBezTo>
                    <a:pt x="0" y="28"/>
                    <a:pt x="0" y="30"/>
                    <a:pt x="1" y="31"/>
                  </a:cubicBezTo>
                  <a:close/>
                  <a:moveTo>
                    <a:pt x="1" y="31"/>
                  </a:moveTo>
                  <a:cubicBezTo>
                    <a:pt x="1" y="31"/>
                    <a:pt x="1" y="31"/>
                    <a:pt x="1"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68" name="Google Shape;368;p39"/>
          <p:cNvSpPr/>
          <p:nvPr/>
        </p:nvSpPr>
        <p:spPr>
          <a:xfrm>
            <a:off x="3327550" y="2018340"/>
            <a:ext cx="492798" cy="492826"/>
          </a:xfrm>
          <a:custGeom>
            <a:pathLst>
              <a:path extrusionOk="0" h="93" w="93">
                <a:moveTo>
                  <a:pt x="87" y="35"/>
                </a:moveTo>
                <a:cubicBezTo>
                  <a:pt x="79" y="35"/>
                  <a:pt x="79" y="35"/>
                  <a:pt x="79" y="35"/>
                </a:cubicBezTo>
                <a:cubicBezTo>
                  <a:pt x="78" y="35"/>
                  <a:pt x="77" y="35"/>
                  <a:pt x="77" y="34"/>
                </a:cubicBezTo>
                <a:cubicBezTo>
                  <a:pt x="76" y="33"/>
                  <a:pt x="77" y="32"/>
                  <a:pt x="77" y="32"/>
                </a:cubicBezTo>
                <a:cubicBezTo>
                  <a:pt x="83" y="26"/>
                  <a:pt x="83" y="26"/>
                  <a:pt x="83" y="26"/>
                </a:cubicBezTo>
                <a:cubicBezTo>
                  <a:pt x="84" y="25"/>
                  <a:pt x="85" y="23"/>
                  <a:pt x="85" y="22"/>
                </a:cubicBezTo>
                <a:cubicBezTo>
                  <a:pt x="85" y="20"/>
                  <a:pt x="84" y="19"/>
                  <a:pt x="83" y="17"/>
                </a:cubicBezTo>
                <a:cubicBezTo>
                  <a:pt x="76" y="10"/>
                  <a:pt x="76" y="10"/>
                  <a:pt x="76" y="10"/>
                </a:cubicBezTo>
                <a:cubicBezTo>
                  <a:pt x="74" y="8"/>
                  <a:pt x="70" y="8"/>
                  <a:pt x="67" y="10"/>
                </a:cubicBezTo>
                <a:cubicBezTo>
                  <a:pt x="61" y="16"/>
                  <a:pt x="61" y="16"/>
                  <a:pt x="61" y="16"/>
                </a:cubicBezTo>
                <a:cubicBezTo>
                  <a:pt x="61" y="16"/>
                  <a:pt x="60" y="17"/>
                  <a:pt x="59" y="16"/>
                </a:cubicBezTo>
                <a:cubicBezTo>
                  <a:pt x="58" y="16"/>
                  <a:pt x="58" y="15"/>
                  <a:pt x="58" y="14"/>
                </a:cubicBezTo>
                <a:cubicBezTo>
                  <a:pt x="58" y="6"/>
                  <a:pt x="58" y="6"/>
                  <a:pt x="58" y="6"/>
                </a:cubicBezTo>
                <a:cubicBezTo>
                  <a:pt x="58" y="2"/>
                  <a:pt x="55" y="0"/>
                  <a:pt x="52" y="0"/>
                </a:cubicBezTo>
                <a:cubicBezTo>
                  <a:pt x="41" y="0"/>
                  <a:pt x="41" y="0"/>
                  <a:pt x="41" y="0"/>
                </a:cubicBezTo>
                <a:cubicBezTo>
                  <a:pt x="38" y="0"/>
                  <a:pt x="35" y="2"/>
                  <a:pt x="35" y="6"/>
                </a:cubicBezTo>
                <a:cubicBezTo>
                  <a:pt x="35" y="14"/>
                  <a:pt x="35" y="14"/>
                  <a:pt x="35" y="14"/>
                </a:cubicBezTo>
                <a:cubicBezTo>
                  <a:pt x="35" y="15"/>
                  <a:pt x="35" y="16"/>
                  <a:pt x="34" y="16"/>
                </a:cubicBezTo>
                <a:cubicBezTo>
                  <a:pt x="33" y="17"/>
                  <a:pt x="32" y="16"/>
                  <a:pt x="31" y="16"/>
                </a:cubicBezTo>
                <a:cubicBezTo>
                  <a:pt x="25" y="10"/>
                  <a:pt x="25" y="10"/>
                  <a:pt x="25" y="10"/>
                </a:cubicBezTo>
                <a:cubicBezTo>
                  <a:pt x="23" y="8"/>
                  <a:pt x="19" y="8"/>
                  <a:pt x="17" y="10"/>
                </a:cubicBezTo>
                <a:cubicBezTo>
                  <a:pt x="9" y="17"/>
                  <a:pt x="9" y="17"/>
                  <a:pt x="9" y="17"/>
                </a:cubicBezTo>
                <a:cubicBezTo>
                  <a:pt x="8" y="19"/>
                  <a:pt x="8" y="20"/>
                  <a:pt x="8" y="22"/>
                </a:cubicBezTo>
                <a:cubicBezTo>
                  <a:pt x="8" y="23"/>
                  <a:pt x="8" y="25"/>
                  <a:pt x="9" y="26"/>
                </a:cubicBezTo>
                <a:cubicBezTo>
                  <a:pt x="16" y="32"/>
                  <a:pt x="16" y="32"/>
                  <a:pt x="16" y="32"/>
                </a:cubicBezTo>
                <a:cubicBezTo>
                  <a:pt x="16" y="32"/>
                  <a:pt x="16" y="33"/>
                  <a:pt x="16" y="34"/>
                </a:cubicBezTo>
                <a:cubicBezTo>
                  <a:pt x="16" y="35"/>
                  <a:pt x="15" y="35"/>
                  <a:pt x="14" y="35"/>
                </a:cubicBezTo>
                <a:cubicBezTo>
                  <a:pt x="5" y="35"/>
                  <a:pt x="5" y="35"/>
                  <a:pt x="5" y="35"/>
                </a:cubicBezTo>
                <a:cubicBezTo>
                  <a:pt x="2" y="35"/>
                  <a:pt x="0" y="38"/>
                  <a:pt x="0" y="41"/>
                </a:cubicBezTo>
                <a:cubicBezTo>
                  <a:pt x="0" y="52"/>
                  <a:pt x="0" y="52"/>
                  <a:pt x="0" y="52"/>
                </a:cubicBezTo>
                <a:cubicBezTo>
                  <a:pt x="0" y="55"/>
                  <a:pt x="2" y="58"/>
                  <a:pt x="5" y="58"/>
                </a:cubicBezTo>
                <a:cubicBezTo>
                  <a:pt x="14" y="58"/>
                  <a:pt x="14" y="58"/>
                  <a:pt x="14" y="58"/>
                </a:cubicBezTo>
                <a:cubicBezTo>
                  <a:pt x="15" y="58"/>
                  <a:pt x="16" y="58"/>
                  <a:pt x="16" y="59"/>
                </a:cubicBezTo>
                <a:cubicBezTo>
                  <a:pt x="16" y="60"/>
                  <a:pt x="16" y="61"/>
                  <a:pt x="16" y="62"/>
                </a:cubicBezTo>
                <a:cubicBezTo>
                  <a:pt x="9" y="68"/>
                  <a:pt x="9" y="68"/>
                  <a:pt x="9" y="68"/>
                </a:cubicBezTo>
                <a:cubicBezTo>
                  <a:pt x="8" y="69"/>
                  <a:pt x="8" y="70"/>
                  <a:pt x="8" y="72"/>
                </a:cubicBezTo>
                <a:cubicBezTo>
                  <a:pt x="8" y="73"/>
                  <a:pt x="8" y="75"/>
                  <a:pt x="9" y="76"/>
                </a:cubicBezTo>
                <a:cubicBezTo>
                  <a:pt x="17" y="84"/>
                  <a:pt x="17" y="84"/>
                  <a:pt x="17" y="84"/>
                </a:cubicBezTo>
                <a:cubicBezTo>
                  <a:pt x="19" y="86"/>
                  <a:pt x="23" y="86"/>
                  <a:pt x="25" y="84"/>
                </a:cubicBezTo>
                <a:cubicBezTo>
                  <a:pt x="31" y="78"/>
                  <a:pt x="31" y="78"/>
                  <a:pt x="31" y="78"/>
                </a:cubicBezTo>
                <a:cubicBezTo>
                  <a:pt x="32" y="77"/>
                  <a:pt x="33" y="77"/>
                  <a:pt x="34" y="77"/>
                </a:cubicBezTo>
                <a:cubicBezTo>
                  <a:pt x="35" y="77"/>
                  <a:pt x="35" y="78"/>
                  <a:pt x="35" y="79"/>
                </a:cubicBezTo>
                <a:cubicBezTo>
                  <a:pt x="35" y="88"/>
                  <a:pt x="35" y="88"/>
                  <a:pt x="35" y="88"/>
                </a:cubicBezTo>
                <a:cubicBezTo>
                  <a:pt x="35" y="91"/>
                  <a:pt x="38" y="93"/>
                  <a:pt x="41" y="93"/>
                </a:cubicBezTo>
                <a:cubicBezTo>
                  <a:pt x="52" y="93"/>
                  <a:pt x="52" y="93"/>
                  <a:pt x="52" y="93"/>
                </a:cubicBezTo>
                <a:cubicBezTo>
                  <a:pt x="55" y="93"/>
                  <a:pt x="58" y="91"/>
                  <a:pt x="58" y="88"/>
                </a:cubicBezTo>
                <a:cubicBezTo>
                  <a:pt x="58" y="79"/>
                  <a:pt x="58" y="79"/>
                  <a:pt x="58" y="79"/>
                </a:cubicBezTo>
                <a:cubicBezTo>
                  <a:pt x="58" y="78"/>
                  <a:pt x="58" y="77"/>
                  <a:pt x="59" y="77"/>
                </a:cubicBezTo>
                <a:cubicBezTo>
                  <a:pt x="60" y="77"/>
                  <a:pt x="61" y="77"/>
                  <a:pt x="61" y="78"/>
                </a:cubicBezTo>
                <a:cubicBezTo>
                  <a:pt x="67" y="84"/>
                  <a:pt x="67" y="84"/>
                  <a:pt x="67" y="84"/>
                </a:cubicBezTo>
                <a:cubicBezTo>
                  <a:pt x="70" y="86"/>
                  <a:pt x="74" y="86"/>
                  <a:pt x="76" y="84"/>
                </a:cubicBezTo>
                <a:cubicBezTo>
                  <a:pt x="83" y="76"/>
                  <a:pt x="83" y="76"/>
                  <a:pt x="83" y="76"/>
                </a:cubicBezTo>
                <a:cubicBezTo>
                  <a:pt x="84" y="75"/>
                  <a:pt x="85" y="73"/>
                  <a:pt x="85" y="72"/>
                </a:cubicBezTo>
                <a:cubicBezTo>
                  <a:pt x="85" y="70"/>
                  <a:pt x="84" y="69"/>
                  <a:pt x="83" y="68"/>
                </a:cubicBezTo>
                <a:cubicBezTo>
                  <a:pt x="77" y="62"/>
                  <a:pt x="77" y="62"/>
                  <a:pt x="77" y="62"/>
                </a:cubicBezTo>
                <a:cubicBezTo>
                  <a:pt x="77" y="61"/>
                  <a:pt x="76" y="60"/>
                  <a:pt x="77" y="59"/>
                </a:cubicBezTo>
                <a:cubicBezTo>
                  <a:pt x="77" y="58"/>
                  <a:pt x="78" y="58"/>
                  <a:pt x="79" y="58"/>
                </a:cubicBezTo>
                <a:cubicBezTo>
                  <a:pt x="87" y="58"/>
                  <a:pt x="87" y="58"/>
                  <a:pt x="87" y="58"/>
                </a:cubicBezTo>
                <a:cubicBezTo>
                  <a:pt x="91" y="58"/>
                  <a:pt x="93" y="55"/>
                  <a:pt x="93" y="52"/>
                </a:cubicBezTo>
                <a:cubicBezTo>
                  <a:pt x="93" y="41"/>
                  <a:pt x="93" y="41"/>
                  <a:pt x="93" y="41"/>
                </a:cubicBezTo>
                <a:cubicBezTo>
                  <a:pt x="93" y="38"/>
                  <a:pt x="91" y="35"/>
                  <a:pt x="87" y="35"/>
                </a:cubicBezTo>
                <a:close/>
                <a:moveTo>
                  <a:pt x="88" y="52"/>
                </a:moveTo>
                <a:cubicBezTo>
                  <a:pt x="87" y="52"/>
                  <a:pt x="87" y="52"/>
                  <a:pt x="87" y="52"/>
                </a:cubicBezTo>
                <a:cubicBezTo>
                  <a:pt x="79" y="52"/>
                  <a:pt x="79" y="52"/>
                  <a:pt x="79" y="52"/>
                </a:cubicBezTo>
                <a:cubicBezTo>
                  <a:pt x="76" y="52"/>
                  <a:pt x="73" y="54"/>
                  <a:pt x="72" y="57"/>
                </a:cubicBezTo>
                <a:cubicBezTo>
                  <a:pt x="70" y="60"/>
                  <a:pt x="71" y="63"/>
                  <a:pt x="73" y="66"/>
                </a:cubicBezTo>
                <a:cubicBezTo>
                  <a:pt x="79" y="72"/>
                  <a:pt x="79" y="72"/>
                  <a:pt x="79" y="72"/>
                </a:cubicBezTo>
                <a:cubicBezTo>
                  <a:pt x="79" y="72"/>
                  <a:pt x="79" y="72"/>
                  <a:pt x="79" y="72"/>
                </a:cubicBezTo>
                <a:cubicBezTo>
                  <a:pt x="79" y="72"/>
                  <a:pt x="79" y="72"/>
                  <a:pt x="79" y="72"/>
                </a:cubicBezTo>
                <a:cubicBezTo>
                  <a:pt x="72" y="80"/>
                  <a:pt x="72" y="80"/>
                  <a:pt x="72" y="80"/>
                </a:cubicBezTo>
                <a:cubicBezTo>
                  <a:pt x="72" y="80"/>
                  <a:pt x="72" y="80"/>
                  <a:pt x="72" y="80"/>
                </a:cubicBezTo>
                <a:cubicBezTo>
                  <a:pt x="72" y="80"/>
                  <a:pt x="72" y="80"/>
                  <a:pt x="72" y="80"/>
                </a:cubicBezTo>
                <a:cubicBezTo>
                  <a:pt x="71" y="80"/>
                  <a:pt x="71" y="80"/>
                  <a:pt x="71" y="80"/>
                </a:cubicBezTo>
                <a:cubicBezTo>
                  <a:pt x="65" y="74"/>
                  <a:pt x="65" y="74"/>
                  <a:pt x="65" y="74"/>
                </a:cubicBezTo>
                <a:cubicBezTo>
                  <a:pt x="63" y="71"/>
                  <a:pt x="60" y="71"/>
                  <a:pt x="57" y="72"/>
                </a:cubicBezTo>
                <a:cubicBezTo>
                  <a:pt x="54" y="73"/>
                  <a:pt x="52" y="76"/>
                  <a:pt x="52" y="79"/>
                </a:cubicBezTo>
                <a:cubicBezTo>
                  <a:pt x="52" y="88"/>
                  <a:pt x="52" y="88"/>
                  <a:pt x="52" y="88"/>
                </a:cubicBezTo>
                <a:cubicBezTo>
                  <a:pt x="52" y="88"/>
                  <a:pt x="52" y="88"/>
                  <a:pt x="52" y="88"/>
                </a:cubicBezTo>
                <a:cubicBezTo>
                  <a:pt x="41" y="88"/>
                  <a:pt x="41" y="88"/>
                  <a:pt x="41" y="88"/>
                </a:cubicBezTo>
                <a:cubicBezTo>
                  <a:pt x="41" y="88"/>
                  <a:pt x="41" y="88"/>
                  <a:pt x="41" y="88"/>
                </a:cubicBezTo>
                <a:cubicBezTo>
                  <a:pt x="41" y="79"/>
                  <a:pt x="41" y="79"/>
                  <a:pt x="41" y="79"/>
                </a:cubicBezTo>
                <a:cubicBezTo>
                  <a:pt x="41" y="76"/>
                  <a:pt x="39" y="73"/>
                  <a:pt x="36" y="72"/>
                </a:cubicBezTo>
                <a:cubicBezTo>
                  <a:pt x="35" y="72"/>
                  <a:pt x="34" y="71"/>
                  <a:pt x="33" y="71"/>
                </a:cubicBezTo>
                <a:cubicBezTo>
                  <a:pt x="31" y="71"/>
                  <a:pt x="29" y="72"/>
                  <a:pt x="27" y="74"/>
                </a:cubicBezTo>
                <a:cubicBezTo>
                  <a:pt x="21" y="80"/>
                  <a:pt x="21" y="80"/>
                  <a:pt x="21" y="80"/>
                </a:cubicBezTo>
                <a:cubicBezTo>
                  <a:pt x="22" y="80"/>
                  <a:pt x="22" y="80"/>
                  <a:pt x="22" y="80"/>
                </a:cubicBezTo>
                <a:cubicBezTo>
                  <a:pt x="22" y="80"/>
                  <a:pt x="22" y="80"/>
                  <a:pt x="22" y="80"/>
                </a:cubicBezTo>
                <a:cubicBezTo>
                  <a:pt x="21" y="80"/>
                  <a:pt x="21" y="80"/>
                  <a:pt x="21" y="80"/>
                </a:cubicBezTo>
                <a:cubicBezTo>
                  <a:pt x="13" y="72"/>
                  <a:pt x="13" y="72"/>
                  <a:pt x="13" y="72"/>
                </a:cubicBezTo>
                <a:cubicBezTo>
                  <a:pt x="13" y="72"/>
                  <a:pt x="13" y="72"/>
                  <a:pt x="13" y="72"/>
                </a:cubicBezTo>
                <a:cubicBezTo>
                  <a:pt x="19" y="66"/>
                  <a:pt x="19" y="66"/>
                  <a:pt x="19" y="66"/>
                </a:cubicBezTo>
                <a:cubicBezTo>
                  <a:pt x="22" y="63"/>
                  <a:pt x="22" y="60"/>
                  <a:pt x="21" y="57"/>
                </a:cubicBezTo>
                <a:cubicBezTo>
                  <a:pt x="20" y="54"/>
                  <a:pt x="17" y="52"/>
                  <a:pt x="14" y="52"/>
                </a:cubicBezTo>
                <a:cubicBezTo>
                  <a:pt x="5" y="52"/>
                  <a:pt x="5" y="52"/>
                  <a:pt x="5" y="52"/>
                </a:cubicBezTo>
                <a:cubicBezTo>
                  <a:pt x="5" y="52"/>
                  <a:pt x="5" y="52"/>
                  <a:pt x="5" y="52"/>
                </a:cubicBezTo>
                <a:cubicBezTo>
                  <a:pt x="5" y="41"/>
                  <a:pt x="5" y="41"/>
                  <a:pt x="5" y="41"/>
                </a:cubicBezTo>
                <a:cubicBezTo>
                  <a:pt x="5" y="41"/>
                  <a:pt x="5" y="41"/>
                  <a:pt x="5" y="41"/>
                </a:cubicBezTo>
                <a:cubicBezTo>
                  <a:pt x="14" y="41"/>
                  <a:pt x="14" y="41"/>
                  <a:pt x="14" y="41"/>
                </a:cubicBezTo>
                <a:cubicBezTo>
                  <a:pt x="17" y="41"/>
                  <a:pt x="20" y="39"/>
                  <a:pt x="21" y="36"/>
                </a:cubicBezTo>
                <a:cubicBezTo>
                  <a:pt x="22" y="33"/>
                  <a:pt x="22" y="30"/>
                  <a:pt x="19" y="28"/>
                </a:cubicBezTo>
                <a:cubicBezTo>
                  <a:pt x="13" y="22"/>
                  <a:pt x="13" y="22"/>
                  <a:pt x="13" y="22"/>
                </a:cubicBezTo>
                <a:cubicBezTo>
                  <a:pt x="13" y="21"/>
                  <a:pt x="13" y="21"/>
                  <a:pt x="13" y="21"/>
                </a:cubicBezTo>
                <a:cubicBezTo>
                  <a:pt x="21" y="14"/>
                  <a:pt x="21" y="14"/>
                  <a:pt x="21" y="14"/>
                </a:cubicBezTo>
                <a:cubicBezTo>
                  <a:pt x="21" y="13"/>
                  <a:pt x="21" y="13"/>
                  <a:pt x="21" y="13"/>
                </a:cubicBezTo>
                <a:cubicBezTo>
                  <a:pt x="21" y="13"/>
                  <a:pt x="21" y="13"/>
                  <a:pt x="21" y="13"/>
                </a:cubicBezTo>
                <a:cubicBezTo>
                  <a:pt x="21" y="14"/>
                  <a:pt x="21" y="14"/>
                  <a:pt x="21" y="14"/>
                </a:cubicBezTo>
                <a:cubicBezTo>
                  <a:pt x="27" y="20"/>
                  <a:pt x="27" y="20"/>
                  <a:pt x="27" y="20"/>
                </a:cubicBezTo>
                <a:cubicBezTo>
                  <a:pt x="30" y="22"/>
                  <a:pt x="33" y="23"/>
                  <a:pt x="36" y="21"/>
                </a:cubicBezTo>
                <a:cubicBezTo>
                  <a:pt x="39" y="20"/>
                  <a:pt x="41" y="17"/>
                  <a:pt x="41" y="14"/>
                </a:cubicBezTo>
                <a:cubicBezTo>
                  <a:pt x="41" y="6"/>
                  <a:pt x="41" y="6"/>
                  <a:pt x="41" y="6"/>
                </a:cubicBezTo>
                <a:cubicBezTo>
                  <a:pt x="41" y="5"/>
                  <a:pt x="41" y="5"/>
                  <a:pt x="41" y="5"/>
                </a:cubicBezTo>
                <a:cubicBezTo>
                  <a:pt x="52" y="5"/>
                  <a:pt x="52" y="5"/>
                  <a:pt x="52" y="5"/>
                </a:cubicBezTo>
                <a:cubicBezTo>
                  <a:pt x="52" y="6"/>
                  <a:pt x="52" y="6"/>
                  <a:pt x="52" y="6"/>
                </a:cubicBezTo>
                <a:cubicBezTo>
                  <a:pt x="52" y="14"/>
                  <a:pt x="52" y="14"/>
                  <a:pt x="52" y="14"/>
                </a:cubicBezTo>
                <a:cubicBezTo>
                  <a:pt x="52" y="17"/>
                  <a:pt x="54" y="20"/>
                  <a:pt x="57" y="21"/>
                </a:cubicBezTo>
                <a:cubicBezTo>
                  <a:pt x="60" y="23"/>
                  <a:pt x="63" y="22"/>
                  <a:pt x="65" y="20"/>
                </a:cubicBezTo>
                <a:cubicBezTo>
                  <a:pt x="71" y="14"/>
                  <a:pt x="71" y="14"/>
                  <a:pt x="71" y="14"/>
                </a:cubicBezTo>
                <a:cubicBezTo>
                  <a:pt x="71" y="13"/>
                  <a:pt x="71" y="13"/>
                  <a:pt x="71" y="13"/>
                </a:cubicBezTo>
                <a:cubicBezTo>
                  <a:pt x="71" y="13"/>
                  <a:pt x="71" y="13"/>
                  <a:pt x="71" y="13"/>
                </a:cubicBezTo>
                <a:cubicBezTo>
                  <a:pt x="72" y="14"/>
                  <a:pt x="72" y="14"/>
                  <a:pt x="72" y="14"/>
                </a:cubicBezTo>
                <a:cubicBezTo>
                  <a:pt x="79" y="21"/>
                  <a:pt x="79" y="21"/>
                  <a:pt x="79" y="21"/>
                </a:cubicBezTo>
                <a:cubicBezTo>
                  <a:pt x="79" y="22"/>
                  <a:pt x="79" y="22"/>
                  <a:pt x="79" y="22"/>
                </a:cubicBezTo>
                <a:cubicBezTo>
                  <a:pt x="79" y="22"/>
                  <a:pt x="79" y="22"/>
                  <a:pt x="79" y="22"/>
                </a:cubicBezTo>
                <a:cubicBezTo>
                  <a:pt x="73" y="28"/>
                  <a:pt x="73" y="28"/>
                  <a:pt x="73" y="28"/>
                </a:cubicBezTo>
                <a:cubicBezTo>
                  <a:pt x="71" y="30"/>
                  <a:pt x="70" y="33"/>
                  <a:pt x="72" y="36"/>
                </a:cubicBezTo>
                <a:cubicBezTo>
                  <a:pt x="73" y="39"/>
                  <a:pt x="76" y="41"/>
                  <a:pt x="79" y="41"/>
                </a:cubicBezTo>
                <a:cubicBezTo>
                  <a:pt x="87" y="41"/>
                  <a:pt x="87" y="41"/>
                  <a:pt x="87" y="41"/>
                </a:cubicBezTo>
                <a:cubicBezTo>
                  <a:pt x="88" y="41"/>
                  <a:pt x="88" y="41"/>
                  <a:pt x="88" y="41"/>
                </a:cubicBezTo>
                <a:cubicBezTo>
                  <a:pt x="88" y="52"/>
                  <a:pt x="88" y="52"/>
                  <a:pt x="88" y="52"/>
                </a:cubicBezTo>
                <a:close/>
                <a:moveTo>
                  <a:pt x="46" y="31"/>
                </a:moveTo>
                <a:cubicBezTo>
                  <a:pt x="38" y="31"/>
                  <a:pt x="31" y="38"/>
                  <a:pt x="31" y="47"/>
                </a:cubicBezTo>
                <a:cubicBezTo>
                  <a:pt x="31" y="55"/>
                  <a:pt x="38" y="62"/>
                  <a:pt x="46" y="62"/>
                </a:cubicBezTo>
                <a:cubicBezTo>
                  <a:pt x="55" y="62"/>
                  <a:pt x="62" y="55"/>
                  <a:pt x="62" y="47"/>
                </a:cubicBezTo>
                <a:cubicBezTo>
                  <a:pt x="62" y="38"/>
                  <a:pt x="55" y="31"/>
                  <a:pt x="46" y="31"/>
                </a:cubicBezTo>
                <a:close/>
                <a:moveTo>
                  <a:pt x="46" y="59"/>
                </a:moveTo>
                <a:cubicBezTo>
                  <a:pt x="39" y="59"/>
                  <a:pt x="34" y="54"/>
                  <a:pt x="34" y="47"/>
                </a:cubicBezTo>
                <a:cubicBezTo>
                  <a:pt x="34" y="40"/>
                  <a:pt x="39" y="34"/>
                  <a:pt x="46" y="34"/>
                </a:cubicBezTo>
                <a:cubicBezTo>
                  <a:pt x="53" y="34"/>
                  <a:pt x="59" y="40"/>
                  <a:pt x="59" y="47"/>
                </a:cubicBezTo>
                <a:cubicBezTo>
                  <a:pt x="59" y="54"/>
                  <a:pt x="53" y="59"/>
                  <a:pt x="46" y="5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69" name="Google Shape;369;p39"/>
          <p:cNvSpPr/>
          <p:nvPr/>
        </p:nvSpPr>
        <p:spPr>
          <a:xfrm>
            <a:off x="3359934" y="3332157"/>
            <a:ext cx="481661" cy="451060"/>
          </a:xfrm>
          <a:custGeom>
            <a:pathLst>
              <a:path extrusionOk="0" h="85" w="91">
                <a:moveTo>
                  <a:pt x="46" y="85"/>
                </a:moveTo>
                <a:cubicBezTo>
                  <a:pt x="45" y="85"/>
                  <a:pt x="44" y="85"/>
                  <a:pt x="43" y="84"/>
                </a:cubicBezTo>
                <a:cubicBezTo>
                  <a:pt x="7" y="45"/>
                  <a:pt x="7" y="45"/>
                  <a:pt x="7" y="45"/>
                </a:cubicBezTo>
                <a:cubicBezTo>
                  <a:pt x="7" y="45"/>
                  <a:pt x="7" y="45"/>
                  <a:pt x="7" y="45"/>
                </a:cubicBezTo>
                <a:cubicBezTo>
                  <a:pt x="2" y="40"/>
                  <a:pt x="0" y="34"/>
                  <a:pt x="0" y="27"/>
                </a:cubicBezTo>
                <a:cubicBezTo>
                  <a:pt x="0" y="20"/>
                  <a:pt x="2" y="13"/>
                  <a:pt x="7" y="8"/>
                </a:cubicBezTo>
                <a:cubicBezTo>
                  <a:pt x="7" y="8"/>
                  <a:pt x="7" y="8"/>
                  <a:pt x="7" y="8"/>
                </a:cubicBezTo>
                <a:cubicBezTo>
                  <a:pt x="12" y="3"/>
                  <a:pt x="18" y="0"/>
                  <a:pt x="24" y="0"/>
                </a:cubicBezTo>
                <a:cubicBezTo>
                  <a:pt x="31" y="0"/>
                  <a:pt x="37" y="3"/>
                  <a:pt x="41" y="8"/>
                </a:cubicBezTo>
                <a:cubicBezTo>
                  <a:pt x="46" y="13"/>
                  <a:pt x="46" y="13"/>
                  <a:pt x="46" y="13"/>
                </a:cubicBezTo>
                <a:cubicBezTo>
                  <a:pt x="50" y="8"/>
                  <a:pt x="50" y="8"/>
                  <a:pt x="50" y="8"/>
                </a:cubicBezTo>
                <a:cubicBezTo>
                  <a:pt x="54" y="3"/>
                  <a:pt x="60" y="0"/>
                  <a:pt x="67" y="0"/>
                </a:cubicBezTo>
                <a:cubicBezTo>
                  <a:pt x="73" y="0"/>
                  <a:pt x="79" y="3"/>
                  <a:pt x="84" y="8"/>
                </a:cubicBezTo>
                <a:cubicBezTo>
                  <a:pt x="84" y="8"/>
                  <a:pt x="84" y="8"/>
                  <a:pt x="84" y="8"/>
                </a:cubicBezTo>
                <a:cubicBezTo>
                  <a:pt x="89" y="13"/>
                  <a:pt x="91" y="20"/>
                  <a:pt x="91" y="27"/>
                </a:cubicBezTo>
                <a:cubicBezTo>
                  <a:pt x="91" y="34"/>
                  <a:pt x="89" y="40"/>
                  <a:pt x="84" y="45"/>
                </a:cubicBezTo>
                <a:cubicBezTo>
                  <a:pt x="84" y="45"/>
                  <a:pt x="84" y="45"/>
                  <a:pt x="84" y="45"/>
                </a:cubicBezTo>
                <a:cubicBezTo>
                  <a:pt x="48" y="84"/>
                  <a:pt x="48" y="84"/>
                  <a:pt x="48" y="84"/>
                </a:cubicBezTo>
                <a:cubicBezTo>
                  <a:pt x="47" y="85"/>
                  <a:pt x="46" y="85"/>
                  <a:pt x="46" y="85"/>
                </a:cubicBezTo>
                <a:close/>
                <a:moveTo>
                  <a:pt x="11" y="41"/>
                </a:moveTo>
                <a:cubicBezTo>
                  <a:pt x="46" y="78"/>
                  <a:pt x="46" y="78"/>
                  <a:pt x="46" y="78"/>
                </a:cubicBezTo>
                <a:cubicBezTo>
                  <a:pt x="80" y="41"/>
                  <a:pt x="80" y="41"/>
                  <a:pt x="80" y="41"/>
                </a:cubicBezTo>
                <a:cubicBezTo>
                  <a:pt x="87" y="33"/>
                  <a:pt x="87" y="20"/>
                  <a:pt x="80" y="13"/>
                </a:cubicBezTo>
                <a:cubicBezTo>
                  <a:pt x="79" y="12"/>
                  <a:pt x="79" y="12"/>
                  <a:pt x="79" y="12"/>
                </a:cubicBezTo>
                <a:cubicBezTo>
                  <a:pt x="76" y="8"/>
                  <a:pt x="72" y="6"/>
                  <a:pt x="67" y="6"/>
                </a:cubicBezTo>
                <a:cubicBezTo>
                  <a:pt x="62" y="6"/>
                  <a:pt x="58" y="8"/>
                  <a:pt x="54" y="12"/>
                </a:cubicBezTo>
                <a:cubicBezTo>
                  <a:pt x="48" y="19"/>
                  <a:pt x="48" y="19"/>
                  <a:pt x="48" y="19"/>
                </a:cubicBezTo>
                <a:cubicBezTo>
                  <a:pt x="47" y="20"/>
                  <a:pt x="46" y="20"/>
                  <a:pt x="46" y="20"/>
                </a:cubicBezTo>
                <a:cubicBezTo>
                  <a:pt x="45" y="20"/>
                  <a:pt x="44" y="20"/>
                  <a:pt x="43" y="19"/>
                </a:cubicBezTo>
                <a:cubicBezTo>
                  <a:pt x="37" y="12"/>
                  <a:pt x="37" y="12"/>
                  <a:pt x="37" y="12"/>
                </a:cubicBezTo>
                <a:cubicBezTo>
                  <a:pt x="33" y="8"/>
                  <a:pt x="29" y="6"/>
                  <a:pt x="24" y="6"/>
                </a:cubicBezTo>
                <a:cubicBezTo>
                  <a:pt x="20" y="6"/>
                  <a:pt x="15" y="8"/>
                  <a:pt x="12" y="12"/>
                </a:cubicBezTo>
                <a:cubicBezTo>
                  <a:pt x="11" y="13"/>
                  <a:pt x="11" y="13"/>
                  <a:pt x="11" y="13"/>
                </a:cubicBezTo>
                <a:cubicBezTo>
                  <a:pt x="4" y="20"/>
                  <a:pt x="4" y="33"/>
                  <a:pt x="11"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70" name="Google Shape;370;p39"/>
          <p:cNvSpPr/>
          <p:nvPr/>
        </p:nvSpPr>
        <p:spPr>
          <a:xfrm>
            <a:off x="4681014" y="3308506"/>
            <a:ext cx="492804" cy="492827"/>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alpha val="89800"/>
            </a:schemeClr>
          </a:solidFill>
          <a:ln cap="flat" cmpd="sng" w="19050">
            <a:solidFill>
              <a:schemeClr val="lt1"/>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4" name="Shape 374"/>
        <p:cNvGrpSpPr/>
        <p:nvPr/>
      </p:nvGrpSpPr>
      <p:grpSpPr>
        <a:xfrm>
          <a:off x="0" y="0"/>
          <a:ext cx="0" cy="0"/>
          <a:chOff x="0" y="0"/>
          <a:chExt cx="0" cy="0"/>
        </a:xfrm>
      </p:grpSpPr>
      <p:sp>
        <p:nvSpPr>
          <p:cNvPr id="375" name="Google Shape;375;p40"/>
          <p:cNvSpPr/>
          <p:nvPr/>
        </p:nvSpPr>
        <p:spPr>
          <a:xfrm>
            <a:off x="0" y="-10885"/>
            <a:ext cx="9144000" cy="5154386"/>
          </a:xfrm>
          <a:prstGeom prst="rect">
            <a:avLst/>
          </a:prstGeom>
          <a:gradFill>
            <a:gsLst>
              <a:gs pos="0">
                <a:srgbClr val="EF51A1">
                  <a:alpha val="80000"/>
                </a:srgbClr>
              </a:gs>
              <a:gs pos="100000">
                <a:srgbClr val="F79550">
                  <a:alpha val="80000"/>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6" name="Google Shape;376;p40"/>
          <p:cNvSpPr txBox="1"/>
          <p:nvPr/>
        </p:nvSpPr>
        <p:spPr>
          <a:xfrm>
            <a:off x="954157" y="3092967"/>
            <a:ext cx="7235686" cy="624883"/>
          </a:xfrm>
          <a:prstGeom prst="rect">
            <a:avLst/>
          </a:prstGeom>
          <a:noFill/>
          <a:ln>
            <a:noFill/>
          </a:ln>
        </p:spPr>
        <p:txBody>
          <a:bodyPr anchorCtr="0" anchor="t" bIns="34275" lIns="68575" spcFirstLastPara="1" rIns="68575" wrap="square" tIns="34275">
            <a:noAutofit/>
          </a:bodyPr>
          <a:lstStyle/>
          <a:p>
            <a:pPr indent="0" lvl="0" marL="0" marR="0" rtl="0" algn="ctr">
              <a:lnSpc>
                <a:spcPct val="190476"/>
              </a:lnSpc>
              <a:spcBef>
                <a:spcPts val="0"/>
              </a:spcBef>
              <a:spcAft>
                <a:spcPts val="0"/>
              </a:spcAft>
              <a:buNone/>
            </a:pPr>
            <a:r>
              <a:rPr i="1" lang="en" sz="800">
                <a:solidFill>
                  <a:schemeClr val="lt1"/>
                </a:solidFill>
                <a:latin typeface="Open Sans"/>
                <a:ea typeface="Open Sans"/>
                <a:cs typeface="Open Sans"/>
                <a:sym typeface="Open Sans"/>
              </a:rPr>
              <a:t>Creeping is signs isn't deep abundantly is fish evening let hath i gathered fly earth two god them forth called unto replenish given male DIpsum lorem dolor sit amet consectetur dolor adipiscing aquam lorem ipsum dolor sit amet consecteture adipicing lorem ipsum dolor sit amet adisciping aqum consecteture</a:t>
            </a:r>
            <a:endParaRPr i="1" sz="800">
              <a:solidFill>
                <a:schemeClr val="lt1"/>
              </a:solidFill>
              <a:latin typeface="Open Sans"/>
              <a:ea typeface="Open Sans"/>
              <a:cs typeface="Open Sans"/>
              <a:sym typeface="Open Sans"/>
            </a:endParaRPr>
          </a:p>
        </p:txBody>
      </p:sp>
      <p:cxnSp>
        <p:nvCxnSpPr>
          <p:cNvPr id="377" name="Google Shape;377;p40"/>
          <p:cNvCxnSpPr/>
          <p:nvPr/>
        </p:nvCxnSpPr>
        <p:spPr>
          <a:xfrm flipH="1">
            <a:off x="2703444" y="3051478"/>
            <a:ext cx="3737113" cy="9494"/>
          </a:xfrm>
          <a:prstGeom prst="straightConnector1">
            <a:avLst/>
          </a:prstGeom>
          <a:noFill/>
          <a:ln cap="flat" cmpd="sng" w="9525">
            <a:solidFill>
              <a:schemeClr val="lt1">
                <a:alpha val="49803"/>
              </a:schemeClr>
            </a:solidFill>
            <a:prstDash val="solid"/>
            <a:miter lim="800000"/>
            <a:headEnd len="sm" w="sm" type="none"/>
            <a:tailEnd len="sm" w="sm" type="none"/>
          </a:ln>
        </p:spPr>
      </p:cxnSp>
      <p:sp>
        <p:nvSpPr>
          <p:cNvPr id="378" name="Google Shape;378;p40"/>
          <p:cNvSpPr txBox="1"/>
          <p:nvPr/>
        </p:nvSpPr>
        <p:spPr>
          <a:xfrm>
            <a:off x="3125065" y="2512431"/>
            <a:ext cx="2893871" cy="41549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2300">
                <a:solidFill>
                  <a:schemeClr val="lt1"/>
                </a:solidFill>
                <a:latin typeface="Open Sans"/>
                <a:ea typeface="Open Sans"/>
                <a:cs typeface="Open Sans"/>
                <a:sym typeface="Open Sans"/>
              </a:rPr>
              <a:t>Our Expert Team</a:t>
            </a:r>
            <a:endParaRPr sz="1100"/>
          </a:p>
        </p:txBody>
      </p:sp>
      <p:sp>
        <p:nvSpPr>
          <p:cNvPr id="379" name="Google Shape;379;p40"/>
          <p:cNvSpPr/>
          <p:nvPr/>
        </p:nvSpPr>
        <p:spPr>
          <a:xfrm>
            <a:off x="4251722" y="1915145"/>
            <a:ext cx="640556" cy="48458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0" name="Google Shape;380;p40"/>
          <p:cNvSpPr/>
          <p:nvPr/>
        </p:nvSpPr>
        <p:spPr>
          <a:xfrm>
            <a:off x="4261247" y="1925861"/>
            <a:ext cx="621506" cy="464344"/>
          </a:xfrm>
          <a:custGeom>
            <a:pathLst>
              <a:path extrusionOk="0" h="1280" w="1707">
                <a:moveTo>
                  <a:pt x="1536" y="0"/>
                </a:moveTo>
                <a:cubicBezTo>
                  <a:pt x="171" y="0"/>
                  <a:pt x="171" y="0"/>
                  <a:pt x="171" y="0"/>
                </a:cubicBezTo>
                <a:cubicBezTo>
                  <a:pt x="77" y="0"/>
                  <a:pt x="0" y="76"/>
                  <a:pt x="0" y="170"/>
                </a:cubicBezTo>
                <a:cubicBezTo>
                  <a:pt x="0" y="1109"/>
                  <a:pt x="0" y="1109"/>
                  <a:pt x="0" y="1109"/>
                </a:cubicBezTo>
                <a:cubicBezTo>
                  <a:pt x="0" y="1203"/>
                  <a:pt x="77" y="1280"/>
                  <a:pt x="171" y="1280"/>
                </a:cubicBezTo>
                <a:cubicBezTo>
                  <a:pt x="1536" y="1280"/>
                  <a:pt x="1536" y="1280"/>
                  <a:pt x="1536" y="1280"/>
                </a:cubicBezTo>
                <a:cubicBezTo>
                  <a:pt x="1630" y="1280"/>
                  <a:pt x="1707" y="1203"/>
                  <a:pt x="1707" y="1109"/>
                </a:cubicBezTo>
                <a:cubicBezTo>
                  <a:pt x="1707" y="170"/>
                  <a:pt x="1707" y="170"/>
                  <a:pt x="1707" y="170"/>
                </a:cubicBezTo>
                <a:cubicBezTo>
                  <a:pt x="1707" y="76"/>
                  <a:pt x="1630" y="0"/>
                  <a:pt x="1536" y="0"/>
                </a:cubicBezTo>
              </a:path>
            </a:pathLst>
          </a:custGeom>
          <a:noFill/>
          <a:ln cap="flat" cmpd="sng" w="38100">
            <a:solidFill>
              <a:srgbClr val="FFFFFF"/>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1" name="Google Shape;381;p40"/>
          <p:cNvSpPr/>
          <p:nvPr/>
        </p:nvSpPr>
        <p:spPr>
          <a:xfrm>
            <a:off x="4318993" y="2081361"/>
            <a:ext cx="506014" cy="260500"/>
          </a:xfrm>
          <a:custGeom>
            <a:pathLst>
              <a:path extrusionOk="0" h="706" w="1520">
                <a:moveTo>
                  <a:pt x="1435" y="706"/>
                </a:moveTo>
                <a:cubicBezTo>
                  <a:pt x="70" y="706"/>
                  <a:pt x="70" y="706"/>
                  <a:pt x="70" y="706"/>
                </a:cubicBezTo>
                <a:cubicBezTo>
                  <a:pt x="40" y="706"/>
                  <a:pt x="15" y="690"/>
                  <a:pt x="0" y="667"/>
                </a:cubicBezTo>
                <a:cubicBezTo>
                  <a:pt x="411" y="256"/>
                  <a:pt x="411" y="256"/>
                  <a:pt x="411" y="256"/>
                </a:cubicBezTo>
                <a:cubicBezTo>
                  <a:pt x="635" y="480"/>
                  <a:pt x="635" y="480"/>
                  <a:pt x="635" y="480"/>
                </a:cubicBezTo>
                <a:cubicBezTo>
                  <a:pt x="652" y="497"/>
                  <a:pt x="679" y="497"/>
                  <a:pt x="696" y="480"/>
                </a:cubicBezTo>
                <a:cubicBezTo>
                  <a:pt x="712" y="464"/>
                  <a:pt x="712" y="437"/>
                  <a:pt x="696" y="420"/>
                </a:cubicBezTo>
                <a:cubicBezTo>
                  <a:pt x="623" y="347"/>
                  <a:pt x="623" y="347"/>
                  <a:pt x="623" y="347"/>
                </a:cubicBezTo>
                <a:cubicBezTo>
                  <a:pt x="966" y="0"/>
                  <a:pt x="966" y="0"/>
                  <a:pt x="966" y="0"/>
                </a:cubicBezTo>
                <a:cubicBezTo>
                  <a:pt x="1520" y="555"/>
                  <a:pt x="1520" y="555"/>
                  <a:pt x="1520" y="555"/>
                </a:cubicBezTo>
                <a:cubicBezTo>
                  <a:pt x="1520" y="621"/>
                  <a:pt x="1520" y="621"/>
                  <a:pt x="1520" y="621"/>
                </a:cubicBezTo>
                <a:cubicBezTo>
                  <a:pt x="1520" y="668"/>
                  <a:pt x="1482" y="706"/>
                  <a:pt x="1435" y="706"/>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2" name="Google Shape;382;p40"/>
          <p:cNvSpPr/>
          <p:nvPr/>
        </p:nvSpPr>
        <p:spPr>
          <a:xfrm>
            <a:off x="4441032" y="2050876"/>
            <a:ext cx="76200" cy="76200"/>
          </a:xfrm>
          <a:prstGeom prst="ellipse">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83" name="Google Shape;383;p40"/>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grpSp>
        <p:nvGrpSpPr>
          <p:cNvPr id="388" name="Google Shape;388;p41"/>
          <p:cNvGrpSpPr/>
          <p:nvPr/>
        </p:nvGrpSpPr>
        <p:grpSpPr>
          <a:xfrm>
            <a:off x="7135924" y="3857089"/>
            <a:ext cx="1399292" cy="590919"/>
            <a:chOff x="775463" y="4980835"/>
            <a:chExt cx="1865722" cy="787892"/>
          </a:xfrm>
        </p:grpSpPr>
        <p:sp>
          <p:nvSpPr>
            <p:cNvPr id="389" name="Google Shape;389;p41"/>
            <p:cNvSpPr txBox="1"/>
            <p:nvPr/>
          </p:nvSpPr>
          <p:spPr>
            <a:xfrm>
              <a:off x="775463" y="4980835"/>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None/>
              </a:pPr>
              <a:r>
                <a:rPr b="1" lang="en" sz="1500">
                  <a:solidFill>
                    <a:schemeClr val="accent4"/>
                  </a:solidFill>
                  <a:latin typeface="Bodoni"/>
                  <a:ea typeface="Bodoni"/>
                  <a:cs typeface="Bodoni"/>
                  <a:sym typeface="Bodoni"/>
                </a:rPr>
                <a:t>Sakawi Beda</a:t>
              </a:r>
              <a:endParaRPr sz="1100"/>
            </a:p>
            <a:p>
              <a:pPr indent="0" lvl="0" marL="0" marR="0" rtl="0" algn="ctr">
                <a:lnSpc>
                  <a:spcPct val="145454"/>
                </a:lnSpc>
                <a:spcBef>
                  <a:spcPts val="0"/>
                </a:spcBef>
                <a:spcAft>
                  <a:spcPts val="0"/>
                </a:spcAft>
                <a:buNone/>
              </a:pPr>
              <a:r>
                <a:rPr lang="en" sz="800">
                  <a:solidFill>
                    <a:schemeClr val="dk1"/>
                  </a:solidFill>
                  <a:latin typeface="Bodoni"/>
                  <a:ea typeface="Bodoni"/>
                  <a:cs typeface="Bodoni"/>
                  <a:sym typeface="Bodoni"/>
                </a:rPr>
                <a:t>Post Title Text</a:t>
              </a:r>
              <a:endParaRPr sz="1100"/>
            </a:p>
          </p:txBody>
        </p:sp>
        <p:sp>
          <p:nvSpPr>
            <p:cNvPr id="390" name="Google Shape;390;p41"/>
            <p:cNvSpPr/>
            <p:nvPr/>
          </p:nvSpPr>
          <p:spPr>
            <a:xfrm>
              <a:off x="1315982" y="5529718"/>
              <a:ext cx="239009" cy="23900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1" name="Google Shape;391;p41"/>
            <p:cNvSpPr/>
            <p:nvPr/>
          </p:nvSpPr>
          <p:spPr>
            <a:xfrm>
              <a:off x="1373712" y="5599018"/>
              <a:ext cx="123548" cy="100407"/>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2" name="Google Shape;392;p41"/>
            <p:cNvSpPr/>
            <p:nvPr/>
          </p:nvSpPr>
          <p:spPr>
            <a:xfrm>
              <a:off x="1588819" y="5529718"/>
              <a:ext cx="239009" cy="23900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3" name="Google Shape;393;p41"/>
            <p:cNvSpPr/>
            <p:nvPr/>
          </p:nvSpPr>
          <p:spPr>
            <a:xfrm>
              <a:off x="1662899" y="5603799"/>
              <a:ext cx="90847" cy="9084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94" name="Google Shape;394;p41"/>
            <p:cNvSpPr/>
            <p:nvPr/>
          </p:nvSpPr>
          <p:spPr>
            <a:xfrm>
              <a:off x="1861657" y="5529717"/>
              <a:ext cx="239009" cy="23900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5" name="Google Shape;395;p41"/>
            <p:cNvSpPr/>
            <p:nvPr/>
          </p:nvSpPr>
          <p:spPr>
            <a:xfrm>
              <a:off x="1913526" y="5606015"/>
              <a:ext cx="135272" cy="86412"/>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96" name="Google Shape;396;p41"/>
          <p:cNvSpPr txBox="1"/>
          <p:nvPr/>
        </p:nvSpPr>
        <p:spPr>
          <a:xfrm>
            <a:off x="628650" y="135710"/>
            <a:ext cx="7886700" cy="509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Team Member</a:t>
            </a:r>
            <a:endParaRPr b="1" i="0" sz="2300">
              <a:solidFill>
                <a:schemeClr val="accent1"/>
              </a:solidFill>
              <a:latin typeface="Open Sans"/>
              <a:ea typeface="Open Sans"/>
              <a:cs typeface="Open Sans"/>
              <a:sym typeface="Open Sans"/>
            </a:endParaRPr>
          </a:p>
        </p:txBody>
      </p:sp>
      <p:sp>
        <p:nvSpPr>
          <p:cNvPr id="397" name="Google Shape;397;p41"/>
          <p:cNvSpPr/>
          <p:nvPr/>
        </p:nvSpPr>
        <p:spPr>
          <a:xfrm>
            <a:off x="1185182" y="583251"/>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398" name="Google Shape;398;p41"/>
          <p:cNvSpPr txBox="1"/>
          <p:nvPr/>
        </p:nvSpPr>
        <p:spPr>
          <a:xfrm>
            <a:off x="638196" y="3857089"/>
            <a:ext cx="1399292" cy="377026"/>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None/>
            </a:pPr>
            <a:r>
              <a:rPr b="1" lang="en" sz="1500">
                <a:solidFill>
                  <a:schemeClr val="accent2"/>
                </a:solidFill>
                <a:latin typeface="Bodoni"/>
                <a:ea typeface="Bodoni"/>
                <a:cs typeface="Bodoni"/>
                <a:sym typeface="Bodoni"/>
              </a:rPr>
              <a:t>Sakawi Beda</a:t>
            </a:r>
            <a:endParaRPr sz="1100"/>
          </a:p>
          <a:p>
            <a:pPr indent="0" lvl="0" marL="0" marR="0" rtl="0" algn="ctr">
              <a:lnSpc>
                <a:spcPct val="145454"/>
              </a:lnSpc>
              <a:spcBef>
                <a:spcPts val="0"/>
              </a:spcBef>
              <a:spcAft>
                <a:spcPts val="0"/>
              </a:spcAft>
              <a:buNone/>
            </a:pPr>
            <a:r>
              <a:rPr lang="en" sz="800">
                <a:solidFill>
                  <a:schemeClr val="dk1"/>
                </a:solidFill>
                <a:latin typeface="Bodoni"/>
                <a:ea typeface="Bodoni"/>
                <a:cs typeface="Bodoni"/>
                <a:sym typeface="Bodoni"/>
              </a:rPr>
              <a:t>Post Title Text</a:t>
            </a:r>
            <a:endParaRPr sz="1100"/>
          </a:p>
        </p:txBody>
      </p:sp>
      <p:sp>
        <p:nvSpPr>
          <p:cNvPr id="399" name="Google Shape;399;p41"/>
          <p:cNvSpPr/>
          <p:nvPr/>
        </p:nvSpPr>
        <p:spPr>
          <a:xfrm>
            <a:off x="1043585" y="4268751"/>
            <a:ext cx="179257" cy="179257"/>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0" name="Google Shape;400;p41"/>
          <p:cNvSpPr/>
          <p:nvPr/>
        </p:nvSpPr>
        <p:spPr>
          <a:xfrm>
            <a:off x="1086883" y="4320726"/>
            <a:ext cx="92661" cy="75305"/>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1" name="Google Shape;401;p41"/>
          <p:cNvSpPr/>
          <p:nvPr/>
        </p:nvSpPr>
        <p:spPr>
          <a:xfrm>
            <a:off x="1248213" y="4268751"/>
            <a:ext cx="179257" cy="179257"/>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2" name="Google Shape;402;p41"/>
          <p:cNvSpPr/>
          <p:nvPr/>
        </p:nvSpPr>
        <p:spPr>
          <a:xfrm>
            <a:off x="1303773" y="4324312"/>
            <a:ext cx="68135" cy="6813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3" name="Google Shape;403;p41"/>
          <p:cNvSpPr/>
          <p:nvPr/>
        </p:nvSpPr>
        <p:spPr>
          <a:xfrm>
            <a:off x="1452842" y="4268750"/>
            <a:ext cx="179257" cy="179257"/>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4" name="Google Shape;404;p41"/>
          <p:cNvSpPr/>
          <p:nvPr/>
        </p:nvSpPr>
        <p:spPr>
          <a:xfrm>
            <a:off x="1491743" y="4325974"/>
            <a:ext cx="101454" cy="64809"/>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405" name="Google Shape;405;p41"/>
          <p:cNvGrpSpPr/>
          <p:nvPr/>
        </p:nvGrpSpPr>
        <p:grpSpPr>
          <a:xfrm>
            <a:off x="2804105" y="3854894"/>
            <a:ext cx="1399292" cy="590919"/>
            <a:chOff x="775463" y="4980835"/>
            <a:chExt cx="1865722" cy="787892"/>
          </a:xfrm>
        </p:grpSpPr>
        <p:sp>
          <p:nvSpPr>
            <p:cNvPr id="406" name="Google Shape;406;p41"/>
            <p:cNvSpPr txBox="1"/>
            <p:nvPr/>
          </p:nvSpPr>
          <p:spPr>
            <a:xfrm>
              <a:off x="775463" y="4980835"/>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None/>
              </a:pPr>
              <a:r>
                <a:rPr b="1" lang="en" sz="1500">
                  <a:solidFill>
                    <a:schemeClr val="accent3"/>
                  </a:solidFill>
                  <a:latin typeface="Bodoni"/>
                  <a:ea typeface="Bodoni"/>
                  <a:cs typeface="Bodoni"/>
                  <a:sym typeface="Bodoni"/>
                </a:rPr>
                <a:t>Sakawi Beda</a:t>
              </a:r>
              <a:endParaRPr sz="1100"/>
            </a:p>
            <a:p>
              <a:pPr indent="0" lvl="0" marL="0" marR="0" rtl="0" algn="ctr">
                <a:lnSpc>
                  <a:spcPct val="145454"/>
                </a:lnSpc>
                <a:spcBef>
                  <a:spcPts val="0"/>
                </a:spcBef>
                <a:spcAft>
                  <a:spcPts val="0"/>
                </a:spcAft>
                <a:buNone/>
              </a:pPr>
              <a:r>
                <a:rPr lang="en" sz="800">
                  <a:solidFill>
                    <a:schemeClr val="dk1"/>
                  </a:solidFill>
                  <a:latin typeface="Bodoni"/>
                  <a:ea typeface="Bodoni"/>
                  <a:cs typeface="Bodoni"/>
                  <a:sym typeface="Bodoni"/>
                </a:rPr>
                <a:t>Post Title Text</a:t>
              </a:r>
              <a:endParaRPr sz="1100"/>
            </a:p>
          </p:txBody>
        </p:sp>
        <p:sp>
          <p:nvSpPr>
            <p:cNvPr id="407" name="Google Shape;407;p41"/>
            <p:cNvSpPr/>
            <p:nvPr/>
          </p:nvSpPr>
          <p:spPr>
            <a:xfrm>
              <a:off x="1315982" y="5529718"/>
              <a:ext cx="239009" cy="23900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08" name="Google Shape;408;p41"/>
            <p:cNvSpPr/>
            <p:nvPr/>
          </p:nvSpPr>
          <p:spPr>
            <a:xfrm>
              <a:off x="1373712" y="5599018"/>
              <a:ext cx="123548" cy="100407"/>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09" name="Google Shape;409;p41"/>
            <p:cNvSpPr/>
            <p:nvPr/>
          </p:nvSpPr>
          <p:spPr>
            <a:xfrm>
              <a:off x="1588819" y="5529718"/>
              <a:ext cx="239009" cy="23900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0" name="Google Shape;410;p41"/>
            <p:cNvSpPr/>
            <p:nvPr/>
          </p:nvSpPr>
          <p:spPr>
            <a:xfrm>
              <a:off x="1662899" y="5603799"/>
              <a:ext cx="90847" cy="9084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1" name="Google Shape;411;p41"/>
            <p:cNvSpPr/>
            <p:nvPr/>
          </p:nvSpPr>
          <p:spPr>
            <a:xfrm>
              <a:off x="1861657" y="5529717"/>
              <a:ext cx="239009" cy="23900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2" name="Google Shape;412;p41"/>
            <p:cNvSpPr/>
            <p:nvPr/>
          </p:nvSpPr>
          <p:spPr>
            <a:xfrm>
              <a:off x="1913526" y="5606015"/>
              <a:ext cx="135272" cy="86412"/>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413" name="Google Shape;413;p41"/>
          <p:cNvGrpSpPr/>
          <p:nvPr/>
        </p:nvGrpSpPr>
        <p:grpSpPr>
          <a:xfrm>
            <a:off x="4970015" y="3854894"/>
            <a:ext cx="1399292" cy="590919"/>
            <a:chOff x="775463" y="4980835"/>
            <a:chExt cx="1865722" cy="787892"/>
          </a:xfrm>
        </p:grpSpPr>
        <p:sp>
          <p:nvSpPr>
            <p:cNvPr id="414" name="Google Shape;414;p41"/>
            <p:cNvSpPr txBox="1"/>
            <p:nvPr/>
          </p:nvSpPr>
          <p:spPr>
            <a:xfrm>
              <a:off x="775463" y="4980835"/>
              <a:ext cx="1865722" cy="502702"/>
            </a:xfrm>
            <a:prstGeom prst="rect">
              <a:avLst/>
            </a:prstGeom>
            <a:noFill/>
            <a:ln>
              <a:noFill/>
            </a:ln>
          </p:spPr>
          <p:txBody>
            <a:bodyPr anchorCtr="0" anchor="t" bIns="34275" lIns="68575" spcFirstLastPara="1" rIns="68575" wrap="square" tIns="34275">
              <a:noAutofit/>
            </a:bodyPr>
            <a:lstStyle/>
            <a:p>
              <a:pPr indent="0" lvl="0" marL="0" marR="0" rtl="0" algn="ctr">
                <a:lnSpc>
                  <a:spcPct val="80000"/>
                </a:lnSpc>
                <a:spcBef>
                  <a:spcPts val="0"/>
                </a:spcBef>
                <a:spcAft>
                  <a:spcPts val="0"/>
                </a:spcAft>
                <a:buNone/>
              </a:pPr>
              <a:r>
                <a:rPr b="1" lang="en" sz="1500">
                  <a:solidFill>
                    <a:schemeClr val="accent1"/>
                  </a:solidFill>
                  <a:latin typeface="Bodoni"/>
                  <a:ea typeface="Bodoni"/>
                  <a:cs typeface="Bodoni"/>
                  <a:sym typeface="Bodoni"/>
                </a:rPr>
                <a:t>Sakawi Beda</a:t>
              </a:r>
              <a:endParaRPr sz="1100"/>
            </a:p>
            <a:p>
              <a:pPr indent="0" lvl="0" marL="0" marR="0" rtl="0" algn="ctr">
                <a:lnSpc>
                  <a:spcPct val="145454"/>
                </a:lnSpc>
                <a:spcBef>
                  <a:spcPts val="0"/>
                </a:spcBef>
                <a:spcAft>
                  <a:spcPts val="0"/>
                </a:spcAft>
                <a:buNone/>
              </a:pPr>
              <a:r>
                <a:rPr lang="en" sz="800">
                  <a:solidFill>
                    <a:schemeClr val="dk1"/>
                  </a:solidFill>
                  <a:latin typeface="Bodoni"/>
                  <a:ea typeface="Bodoni"/>
                  <a:cs typeface="Bodoni"/>
                  <a:sym typeface="Bodoni"/>
                </a:rPr>
                <a:t>Post Title Text</a:t>
              </a:r>
              <a:endParaRPr sz="1100"/>
            </a:p>
          </p:txBody>
        </p:sp>
        <p:sp>
          <p:nvSpPr>
            <p:cNvPr id="415" name="Google Shape;415;p41"/>
            <p:cNvSpPr/>
            <p:nvPr/>
          </p:nvSpPr>
          <p:spPr>
            <a:xfrm>
              <a:off x="1315982" y="5529718"/>
              <a:ext cx="239009" cy="239009"/>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6" name="Google Shape;416;p41"/>
            <p:cNvSpPr/>
            <p:nvPr/>
          </p:nvSpPr>
          <p:spPr>
            <a:xfrm>
              <a:off x="1373712" y="5599018"/>
              <a:ext cx="123548" cy="100407"/>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7" name="Google Shape;417;p41"/>
            <p:cNvSpPr/>
            <p:nvPr/>
          </p:nvSpPr>
          <p:spPr>
            <a:xfrm>
              <a:off x="1588819" y="5529718"/>
              <a:ext cx="239009" cy="239009"/>
            </a:xfrm>
            <a:prstGeom prst="ellipse">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8" name="Google Shape;418;p41"/>
            <p:cNvSpPr/>
            <p:nvPr/>
          </p:nvSpPr>
          <p:spPr>
            <a:xfrm>
              <a:off x="1662899" y="5603799"/>
              <a:ext cx="90847" cy="90847"/>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19" name="Google Shape;419;p41"/>
            <p:cNvSpPr/>
            <p:nvPr/>
          </p:nvSpPr>
          <p:spPr>
            <a:xfrm>
              <a:off x="1861657" y="5529717"/>
              <a:ext cx="239009" cy="239009"/>
            </a:xfrm>
            <a:prstGeom prst="ellipse">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0" name="Google Shape;420;p41"/>
            <p:cNvSpPr/>
            <p:nvPr/>
          </p:nvSpPr>
          <p:spPr>
            <a:xfrm>
              <a:off x="1913526" y="5606015"/>
              <a:ext cx="135272" cy="86412"/>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421" name="Google Shape;421;p41"/>
          <p:cNvSpPr/>
          <p:nvPr/>
        </p:nvSpPr>
        <p:spPr>
          <a:xfrm>
            <a:off x="3970182" y="94549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422" name="Google Shape;422;p41"/>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23" name="Google Shape;423;p41"/>
          <p:cNvSpPr/>
          <p:nvPr>
            <p:ph idx="2" type="pic"/>
          </p:nvPr>
        </p:nvSpPr>
        <p:spPr>
          <a:xfrm>
            <a:off x="284884" y="1317121"/>
            <a:ext cx="2076503" cy="23433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24" name="Google Shape;424;p41"/>
          <p:cNvSpPr/>
          <p:nvPr>
            <p:ph idx="3" type="pic"/>
          </p:nvPr>
        </p:nvSpPr>
        <p:spPr>
          <a:xfrm>
            <a:off x="2450794" y="1317121"/>
            <a:ext cx="2076503" cy="23433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25" name="Google Shape;425;p41"/>
          <p:cNvSpPr/>
          <p:nvPr>
            <p:ph idx="4" type="pic"/>
          </p:nvPr>
        </p:nvSpPr>
        <p:spPr>
          <a:xfrm>
            <a:off x="4616703" y="1317121"/>
            <a:ext cx="2076503" cy="23433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426" name="Google Shape;426;p41"/>
          <p:cNvSpPr/>
          <p:nvPr>
            <p:ph idx="5" type="pic"/>
          </p:nvPr>
        </p:nvSpPr>
        <p:spPr>
          <a:xfrm>
            <a:off x="6782612" y="1317121"/>
            <a:ext cx="2076503" cy="234331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0" name="Shape 430"/>
        <p:cNvGrpSpPr/>
        <p:nvPr/>
      </p:nvGrpSpPr>
      <p:grpSpPr>
        <a:xfrm>
          <a:off x="0" y="0"/>
          <a:ext cx="0" cy="0"/>
          <a:chOff x="0" y="0"/>
          <a:chExt cx="0" cy="0"/>
        </a:xfrm>
      </p:grpSpPr>
      <p:sp>
        <p:nvSpPr>
          <p:cNvPr id="431" name="Google Shape;431;p42"/>
          <p:cNvSpPr/>
          <p:nvPr/>
        </p:nvSpPr>
        <p:spPr>
          <a:xfrm>
            <a:off x="0" y="0"/>
            <a:ext cx="3438939" cy="5143500"/>
          </a:xfrm>
          <a:prstGeom prst="rect">
            <a:avLst/>
          </a:prstGeom>
          <a:gradFill>
            <a:gsLst>
              <a:gs pos="0">
                <a:schemeClr val="accent1"/>
              </a:gs>
              <a:gs pos="100000">
                <a:schemeClr val="accent2"/>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2" name="Google Shape;432;p42"/>
          <p:cNvSpPr/>
          <p:nvPr/>
        </p:nvSpPr>
        <p:spPr>
          <a:xfrm>
            <a:off x="2285997" y="1362593"/>
            <a:ext cx="2365514" cy="2418315"/>
          </a:xfrm>
          <a:prstGeom prst="rect">
            <a:avLst/>
          </a:prstGeom>
          <a:solidFill>
            <a:schemeClr val="l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33" name="Google Shape;433;p42"/>
          <p:cNvSpPr txBox="1"/>
          <p:nvPr/>
        </p:nvSpPr>
        <p:spPr>
          <a:xfrm>
            <a:off x="3650145" y="211910"/>
            <a:ext cx="2452480"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Team Member</a:t>
            </a:r>
            <a:endParaRPr b="1" i="0" sz="2300">
              <a:solidFill>
                <a:schemeClr val="accent1"/>
              </a:solidFill>
              <a:latin typeface="Open Sans"/>
              <a:ea typeface="Open Sans"/>
              <a:cs typeface="Open Sans"/>
              <a:sym typeface="Open Sans"/>
            </a:endParaRPr>
          </a:p>
        </p:txBody>
      </p:sp>
      <p:sp>
        <p:nvSpPr>
          <p:cNvPr id="434" name="Google Shape;434;p42"/>
          <p:cNvSpPr/>
          <p:nvPr/>
        </p:nvSpPr>
        <p:spPr>
          <a:xfrm>
            <a:off x="3739600" y="616175"/>
            <a:ext cx="3965400" cy="290400"/>
          </a:xfrm>
          <a:prstGeom prst="rect">
            <a:avLst/>
          </a:prstGeom>
          <a:noFill/>
          <a:ln>
            <a:noFill/>
          </a:ln>
        </p:spPr>
        <p:txBody>
          <a:bodyPr anchorCtr="0" anchor="ctr" bIns="0" lIns="0" spcFirstLastPara="1" rIns="0" wrap="square" tIns="0">
            <a:noAutofit/>
          </a:bodyPr>
          <a:lstStyle/>
          <a:p>
            <a:pPr indent="0" lvl="0" marL="0" marR="0" rtl="0" algn="l">
              <a:lnSpc>
                <a:spcPct val="171428"/>
              </a:lnSpc>
              <a:spcBef>
                <a:spcPts val="0"/>
              </a:spcBef>
              <a:spcAft>
                <a:spcPts val="0"/>
              </a:spcAft>
              <a:buNone/>
            </a:pPr>
            <a:r>
              <a:rPr lang="en" sz="800">
                <a:solidFill>
                  <a:schemeClr val="dk1"/>
                </a:solidFill>
                <a:latin typeface="Open Sans"/>
                <a:ea typeface="Open Sans"/>
                <a:cs typeface="Open Sans"/>
                <a:sym typeface="Open Sans"/>
              </a:rPr>
              <a:t>Lorem simplicity lorem suggests strength and the spaciousn contributes dolor sit</a:t>
            </a:r>
            <a:endParaRPr sz="1100"/>
          </a:p>
        </p:txBody>
      </p:sp>
      <p:sp>
        <p:nvSpPr>
          <p:cNvPr id="435" name="Google Shape;435;p42"/>
          <p:cNvSpPr txBox="1"/>
          <p:nvPr/>
        </p:nvSpPr>
        <p:spPr>
          <a:xfrm>
            <a:off x="4926421" y="2086121"/>
            <a:ext cx="3615386" cy="934871"/>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i="1" lang="en" sz="1000">
                <a:solidFill>
                  <a:srgbClr val="000000"/>
                </a:solidFill>
                <a:latin typeface="Open Sans"/>
                <a:ea typeface="Open Sans"/>
                <a:cs typeface="Open Sans"/>
                <a:sym typeface="Open Sans"/>
              </a:rPr>
              <a:t>Lorem Ipsum is simply dummy text of the printing and dolor sit typesetting industry. Lorem Ipsum has been the industry’s amet standard dummy text ever since the 1500s, when an unknown specimen book. It has survived not only five centuries, but also the leap into electronic </a:t>
            </a:r>
            <a:endParaRPr sz="1100"/>
          </a:p>
        </p:txBody>
      </p:sp>
      <p:sp>
        <p:nvSpPr>
          <p:cNvPr id="436" name="Google Shape;436;p42"/>
          <p:cNvSpPr txBox="1"/>
          <p:nvPr/>
        </p:nvSpPr>
        <p:spPr>
          <a:xfrm>
            <a:off x="4926425" y="3182800"/>
            <a:ext cx="3438900" cy="1442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00000"/>
                </a:solidFill>
                <a:latin typeface="Open Sans"/>
                <a:ea typeface="Open Sans"/>
                <a:cs typeface="Open Sans"/>
                <a:sym typeface="Open Sans"/>
              </a:rPr>
              <a:t>Lorem Ipsum is simply</a:t>
            </a:r>
            <a:r>
              <a:rPr lang="en" sz="1000">
                <a:solidFill>
                  <a:srgbClr val="000000"/>
                </a:solidFill>
                <a:latin typeface="Bodoni"/>
                <a:ea typeface="Bodoni"/>
                <a:cs typeface="Bodoni"/>
                <a:sym typeface="Bodoni"/>
              </a:rPr>
              <a:t>:</a:t>
            </a:r>
            <a:endParaRPr sz="1100"/>
          </a:p>
          <a:p>
            <a:pPr indent="0" lvl="0" marL="0" marR="0" rtl="0" algn="l">
              <a:spcBef>
                <a:spcPts val="0"/>
              </a:spcBef>
              <a:spcAft>
                <a:spcPts val="0"/>
              </a:spcAft>
              <a:buNone/>
            </a:pPr>
            <a:r>
              <a:rPr lang="en" sz="1400">
                <a:solidFill>
                  <a:schemeClr val="accent1"/>
                </a:solidFill>
                <a:latin typeface="Open Sans"/>
                <a:ea typeface="Open Sans"/>
                <a:cs typeface="Open Sans"/>
                <a:sym typeface="Open Sans"/>
              </a:rPr>
              <a:t>Dummy text of the printing</a:t>
            </a:r>
            <a:endParaRPr sz="1100"/>
          </a:p>
          <a:p>
            <a:pPr indent="0" lvl="0" marL="0" marR="0" rtl="0" algn="l">
              <a:spcBef>
                <a:spcPts val="0"/>
              </a:spcBef>
              <a:spcAft>
                <a:spcPts val="0"/>
              </a:spcAft>
              <a:buNone/>
            </a:pPr>
            <a:r>
              <a:t/>
            </a:r>
            <a:endParaRPr sz="1000">
              <a:solidFill>
                <a:srgbClr val="1D5F59"/>
              </a:solidFill>
              <a:latin typeface="Open Sans"/>
              <a:ea typeface="Open Sans"/>
              <a:cs typeface="Open Sans"/>
              <a:sym typeface="Open Sans"/>
            </a:endParaRPr>
          </a:p>
          <a:p>
            <a:pPr indent="0" lvl="0" marL="0" marR="0" rtl="0" algn="l">
              <a:spcBef>
                <a:spcPts val="0"/>
              </a:spcBef>
              <a:spcAft>
                <a:spcPts val="0"/>
              </a:spcAft>
              <a:buNone/>
            </a:pPr>
            <a:r>
              <a:rPr lang="en" sz="1000">
                <a:solidFill>
                  <a:srgbClr val="000000"/>
                </a:solidFill>
                <a:latin typeface="Open Sans"/>
                <a:ea typeface="Open Sans"/>
                <a:cs typeface="Open Sans"/>
                <a:sym typeface="Open Sans"/>
              </a:rPr>
              <a:t>Typesetting industry:</a:t>
            </a:r>
            <a:endParaRPr sz="1100"/>
          </a:p>
          <a:p>
            <a:pPr indent="0" lvl="0" marL="0" marR="0" rtl="0" algn="l">
              <a:spcBef>
                <a:spcPts val="0"/>
              </a:spcBef>
              <a:spcAft>
                <a:spcPts val="0"/>
              </a:spcAft>
              <a:buNone/>
            </a:pPr>
            <a:r>
              <a:rPr lang="en" sz="1400">
                <a:solidFill>
                  <a:schemeClr val="accent2"/>
                </a:solidFill>
                <a:latin typeface="Open Sans"/>
                <a:ea typeface="Open Sans"/>
                <a:cs typeface="Open Sans"/>
                <a:sym typeface="Open Sans"/>
              </a:rPr>
              <a:t>Lorem ipsum has been the industry</a:t>
            </a:r>
            <a:endParaRPr sz="1100"/>
          </a:p>
          <a:p>
            <a:pPr indent="0" lvl="0" marL="0" marR="0" rtl="0" algn="l">
              <a:spcBef>
                <a:spcPts val="0"/>
              </a:spcBef>
              <a:spcAft>
                <a:spcPts val="0"/>
              </a:spcAft>
              <a:buNone/>
            </a:pPr>
            <a:r>
              <a:t/>
            </a:r>
            <a:endParaRPr sz="1000">
              <a:solidFill>
                <a:srgbClr val="1D5F59"/>
              </a:solidFill>
              <a:latin typeface="Bodoni"/>
              <a:ea typeface="Bodoni"/>
              <a:cs typeface="Bodoni"/>
              <a:sym typeface="Bodoni"/>
            </a:endParaRPr>
          </a:p>
          <a:p>
            <a:pPr indent="0" lvl="0" marL="0" marR="0" rtl="0" algn="l">
              <a:spcBef>
                <a:spcPts val="0"/>
              </a:spcBef>
              <a:spcAft>
                <a:spcPts val="0"/>
              </a:spcAft>
              <a:buNone/>
            </a:pPr>
            <a:r>
              <a:rPr lang="en" sz="1000">
                <a:solidFill>
                  <a:srgbClr val="000000"/>
                </a:solidFill>
                <a:latin typeface="Open Sans"/>
                <a:ea typeface="Open Sans"/>
                <a:cs typeface="Open Sans"/>
                <a:sym typeface="Open Sans"/>
              </a:rPr>
              <a:t>Standard:</a:t>
            </a:r>
            <a:endParaRPr sz="1100"/>
          </a:p>
          <a:p>
            <a:pPr indent="0" lvl="0" marL="0" marR="0" rtl="0" algn="l">
              <a:spcBef>
                <a:spcPts val="0"/>
              </a:spcBef>
              <a:spcAft>
                <a:spcPts val="0"/>
              </a:spcAft>
              <a:buNone/>
            </a:pPr>
            <a:r>
              <a:rPr lang="en" sz="1400">
                <a:solidFill>
                  <a:schemeClr val="accent3"/>
                </a:solidFill>
                <a:latin typeface="Open Sans"/>
                <a:ea typeface="Open Sans"/>
                <a:cs typeface="Open Sans"/>
                <a:sym typeface="Open Sans"/>
              </a:rPr>
              <a:t>Dummy text ever since 1500</a:t>
            </a:r>
            <a:endParaRPr sz="1100"/>
          </a:p>
        </p:txBody>
      </p:sp>
      <p:sp>
        <p:nvSpPr>
          <p:cNvPr id="437" name="Google Shape;437;p42"/>
          <p:cNvSpPr txBox="1"/>
          <p:nvPr/>
        </p:nvSpPr>
        <p:spPr>
          <a:xfrm>
            <a:off x="4926421" y="1362593"/>
            <a:ext cx="2452480" cy="509587"/>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accent1"/>
              </a:buClr>
              <a:buSzPts val="2100"/>
              <a:buFont typeface="Open Sans"/>
              <a:buNone/>
            </a:pPr>
            <a:r>
              <a:rPr b="1" i="0" lang="en" sz="2100">
                <a:solidFill>
                  <a:schemeClr val="accent1"/>
                </a:solidFill>
                <a:latin typeface="Open Sans"/>
                <a:ea typeface="Open Sans"/>
                <a:cs typeface="Open Sans"/>
                <a:sym typeface="Open Sans"/>
              </a:rPr>
              <a:t>Michel Dohnsen</a:t>
            </a:r>
            <a:endParaRPr b="1" i="0" sz="2100">
              <a:solidFill>
                <a:schemeClr val="accent1"/>
              </a:solidFill>
              <a:latin typeface="Open Sans"/>
              <a:ea typeface="Open Sans"/>
              <a:cs typeface="Open Sans"/>
              <a:sym typeface="Open Sans"/>
            </a:endParaRPr>
          </a:p>
        </p:txBody>
      </p:sp>
      <p:sp>
        <p:nvSpPr>
          <p:cNvPr id="438" name="Google Shape;438;p42"/>
          <p:cNvSpPr/>
          <p:nvPr/>
        </p:nvSpPr>
        <p:spPr>
          <a:xfrm>
            <a:off x="5012145" y="1710901"/>
            <a:ext cx="1140516" cy="290496"/>
          </a:xfrm>
          <a:prstGeom prst="rect">
            <a:avLst/>
          </a:prstGeom>
          <a:noFill/>
          <a:ln>
            <a:noFill/>
          </a:ln>
        </p:spPr>
        <p:txBody>
          <a:bodyPr anchorCtr="0" anchor="ctr" bIns="0" lIns="0" spcFirstLastPara="1" rIns="0" wrap="square" tIns="0">
            <a:noAutofit/>
          </a:bodyPr>
          <a:lstStyle/>
          <a:p>
            <a:pPr indent="0" lvl="0" marL="0" marR="0" rtl="0" algn="l">
              <a:lnSpc>
                <a:spcPct val="128571"/>
              </a:lnSpc>
              <a:spcBef>
                <a:spcPts val="0"/>
              </a:spcBef>
              <a:spcAft>
                <a:spcPts val="0"/>
              </a:spcAft>
              <a:buNone/>
            </a:pPr>
            <a:r>
              <a:rPr lang="en" sz="1100">
                <a:solidFill>
                  <a:schemeClr val="dk1"/>
                </a:solidFill>
                <a:latin typeface="Open Sans"/>
                <a:ea typeface="Open Sans"/>
                <a:cs typeface="Open Sans"/>
                <a:sym typeface="Open Sans"/>
              </a:rPr>
              <a:t>Graphic Designer</a:t>
            </a:r>
            <a:endParaRPr sz="1100"/>
          </a:p>
        </p:txBody>
      </p:sp>
      <p:sp>
        <p:nvSpPr>
          <p:cNvPr id="439" name="Google Shape;439;p42"/>
          <p:cNvSpPr txBox="1"/>
          <p:nvPr/>
        </p:nvSpPr>
        <p:spPr>
          <a:xfrm>
            <a:off x="454367" y="1504468"/>
            <a:ext cx="1679439" cy="2146742"/>
          </a:xfrm>
          <a:prstGeom prst="rect">
            <a:avLst/>
          </a:prstGeom>
          <a:noFill/>
          <a:ln>
            <a:noFill/>
          </a:ln>
        </p:spPr>
        <p:txBody>
          <a:bodyPr anchorCtr="0" anchor="t" bIns="34275" lIns="68575" spcFirstLastPara="1" rIns="68575" wrap="square" tIns="34275">
            <a:noAutofit/>
          </a:bodyPr>
          <a:lstStyle/>
          <a:p>
            <a:pPr indent="0" lvl="0" marL="0" marR="0" rtl="0" algn="r">
              <a:lnSpc>
                <a:spcPct val="130000"/>
              </a:lnSpc>
              <a:spcBef>
                <a:spcPts val="0"/>
              </a:spcBef>
              <a:spcAft>
                <a:spcPts val="0"/>
              </a:spcAft>
              <a:buNone/>
            </a:pPr>
            <a:r>
              <a:rPr i="1" lang="en" sz="900">
                <a:solidFill>
                  <a:schemeClr val="lt1"/>
                </a:solidFill>
                <a:latin typeface="Open Sans"/>
                <a:ea typeface="Open Sans"/>
                <a:cs typeface="Open Sans"/>
                <a:sym typeface="Open Sans"/>
              </a:rPr>
              <a:t>Lorem Ipsum simply dummy text of the printing and types typesetting industry. Lorem Ipsum has been the industry's standard dummy text of it unknown printer took a galley.</a:t>
            </a:r>
            <a:endParaRPr sz="1100"/>
          </a:p>
          <a:p>
            <a:pPr indent="0" lvl="0" marL="0" marR="0" rtl="0" algn="r">
              <a:lnSpc>
                <a:spcPct val="130000"/>
              </a:lnSpc>
              <a:spcBef>
                <a:spcPts val="0"/>
              </a:spcBef>
              <a:spcAft>
                <a:spcPts val="0"/>
              </a:spcAft>
              <a:buNone/>
            </a:pPr>
            <a:r>
              <a:t/>
            </a:r>
            <a:endParaRPr i="1" sz="900">
              <a:solidFill>
                <a:schemeClr val="lt1"/>
              </a:solidFill>
              <a:latin typeface="Open Sans"/>
              <a:ea typeface="Open Sans"/>
              <a:cs typeface="Open Sans"/>
              <a:sym typeface="Open Sans"/>
            </a:endParaRPr>
          </a:p>
          <a:p>
            <a:pPr indent="0" lvl="0" marL="0" marR="0" rtl="0" algn="r">
              <a:lnSpc>
                <a:spcPct val="130000"/>
              </a:lnSpc>
              <a:spcBef>
                <a:spcPts val="0"/>
              </a:spcBef>
              <a:spcAft>
                <a:spcPts val="0"/>
              </a:spcAft>
              <a:buNone/>
            </a:pPr>
            <a:r>
              <a:rPr i="1" lang="en" sz="900">
                <a:solidFill>
                  <a:schemeClr val="lt1"/>
                </a:solidFill>
                <a:latin typeface="Open Sans"/>
                <a:ea typeface="Open Sans"/>
                <a:cs typeface="Open Sans"/>
                <a:sym typeface="Open Sans"/>
              </a:rPr>
              <a:t>Lorem Ipsum has been the industry's standard dummy text ever since the 1500. dolor Amet adiscing aquam eute</a:t>
            </a:r>
            <a:endParaRPr i="1" sz="900">
              <a:solidFill>
                <a:schemeClr val="lt1"/>
              </a:solidFill>
              <a:latin typeface="Open Sans"/>
              <a:ea typeface="Open Sans"/>
              <a:cs typeface="Open Sans"/>
              <a:sym typeface="Open Sans"/>
            </a:endParaRPr>
          </a:p>
          <a:p>
            <a:pPr indent="0" lvl="0" marL="0" marR="0" rtl="0" algn="r">
              <a:lnSpc>
                <a:spcPct val="130000"/>
              </a:lnSpc>
              <a:spcBef>
                <a:spcPts val="0"/>
              </a:spcBef>
              <a:spcAft>
                <a:spcPts val="0"/>
              </a:spcAft>
              <a:buNone/>
            </a:pPr>
            <a:r>
              <a:rPr i="1" lang="en" sz="900">
                <a:solidFill>
                  <a:schemeClr val="lt1"/>
                </a:solidFill>
                <a:latin typeface="Open Sans"/>
                <a:ea typeface="Open Sans"/>
                <a:cs typeface="Open Sans"/>
                <a:sym typeface="Open Sans"/>
              </a:rPr>
              <a:t>Printer took a galley.</a:t>
            </a:r>
            <a:endParaRPr sz="1100"/>
          </a:p>
        </p:txBody>
      </p:sp>
      <p:sp>
        <p:nvSpPr>
          <p:cNvPr id="440" name="Google Shape;440;p42"/>
          <p:cNvSpPr/>
          <p:nvPr>
            <p:ph idx="3" type="pic"/>
          </p:nvPr>
        </p:nvSpPr>
        <p:spPr>
          <a:xfrm>
            <a:off x="2285997" y="1362593"/>
            <a:ext cx="2365514" cy="241831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Google Shape;445;p43"/>
          <p:cNvSpPr/>
          <p:nvPr/>
        </p:nvSpPr>
        <p:spPr>
          <a:xfrm>
            <a:off x="0" y="0"/>
            <a:ext cx="9144000" cy="5143500"/>
          </a:xfrm>
          <a:prstGeom prst="rect">
            <a:avLst/>
          </a:prstGeom>
          <a:solidFill>
            <a:srgbClr val="F2F2F2">
              <a:alpha val="2784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6" name="Google Shape;446;p43"/>
          <p:cNvSpPr txBox="1"/>
          <p:nvPr/>
        </p:nvSpPr>
        <p:spPr>
          <a:xfrm>
            <a:off x="628650" y="135710"/>
            <a:ext cx="7886700" cy="509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Team Member</a:t>
            </a:r>
            <a:endParaRPr b="1" i="0" sz="2300">
              <a:solidFill>
                <a:schemeClr val="accent1"/>
              </a:solidFill>
              <a:latin typeface="Open Sans"/>
              <a:ea typeface="Open Sans"/>
              <a:cs typeface="Open Sans"/>
              <a:sym typeface="Open Sans"/>
            </a:endParaRPr>
          </a:p>
        </p:txBody>
      </p:sp>
      <p:sp>
        <p:nvSpPr>
          <p:cNvPr id="447" name="Google Shape;447;p43"/>
          <p:cNvSpPr/>
          <p:nvPr/>
        </p:nvSpPr>
        <p:spPr>
          <a:xfrm>
            <a:off x="1185182" y="583251"/>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448" name="Google Shape;448;p43"/>
          <p:cNvSpPr/>
          <p:nvPr/>
        </p:nvSpPr>
        <p:spPr>
          <a:xfrm>
            <a:off x="2876549" y="1427018"/>
            <a:ext cx="2059001" cy="2059001"/>
          </a:xfrm>
          <a:prstGeom prst="teardrop">
            <a:avLst>
              <a:gd fmla="val 100000" name="adj"/>
            </a:avLst>
          </a:prstGeom>
          <a:gradFill>
            <a:gsLst>
              <a:gs pos="0">
                <a:schemeClr val="accent1"/>
              </a:gs>
              <a:gs pos="100000">
                <a:schemeClr val="accent2"/>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9" name="Google Shape;449;p43"/>
          <p:cNvSpPr txBox="1"/>
          <p:nvPr/>
        </p:nvSpPr>
        <p:spPr>
          <a:xfrm>
            <a:off x="5213802" y="1723809"/>
            <a:ext cx="2657100" cy="761700"/>
          </a:xfrm>
          <a:prstGeom prst="rect">
            <a:avLst/>
          </a:prstGeom>
          <a:noFill/>
          <a:ln>
            <a:noFill/>
          </a:ln>
        </p:spPr>
        <p:txBody>
          <a:bodyPr anchorCtr="0" anchor="t" bIns="34275" lIns="68575" spcFirstLastPara="1" rIns="68575" wrap="square" tIns="34275">
            <a:noAutofit/>
          </a:bodyPr>
          <a:lstStyle/>
          <a:p>
            <a:pPr indent="0" lvl="0" marL="0" marR="0" rtl="0" algn="l">
              <a:lnSpc>
                <a:spcPct val="170000"/>
              </a:lnSpc>
              <a:spcBef>
                <a:spcPts val="0"/>
              </a:spcBef>
              <a:spcAft>
                <a:spcPts val="0"/>
              </a:spcAft>
              <a:buNone/>
            </a:pPr>
            <a:r>
              <a:rPr lang="en" sz="700">
                <a:solidFill>
                  <a:srgbClr val="3F3F3F"/>
                </a:solidFill>
                <a:latin typeface="Open Sans"/>
                <a:ea typeface="Open Sans"/>
                <a:cs typeface="Open Sans"/>
                <a:sym typeface="Open Sans"/>
              </a:rPr>
              <a:t>Lesser first day kind god us earth. The divide firmament s</a:t>
            </a:r>
            <a:endParaRPr sz="1100"/>
          </a:p>
          <a:p>
            <a:pPr indent="0" lvl="0" marL="0" marR="0" rtl="0" algn="l">
              <a:lnSpc>
                <a:spcPct val="170000"/>
              </a:lnSpc>
              <a:spcBef>
                <a:spcPts val="0"/>
              </a:spcBef>
              <a:spcAft>
                <a:spcPts val="0"/>
              </a:spcAft>
              <a:buNone/>
            </a:pPr>
            <a:r>
              <a:rPr lang="en" sz="700">
                <a:solidFill>
                  <a:srgbClr val="3F3F3F"/>
                </a:solidFill>
                <a:latin typeface="Open Sans"/>
                <a:ea typeface="Open Sans"/>
                <a:cs typeface="Open Sans"/>
                <a:sym typeface="Open Sans"/>
              </a:rPr>
              <a:t>Dolor sit amet aquam consecteture adiscing lorem ipsum </a:t>
            </a:r>
            <a:endParaRPr sz="700">
              <a:solidFill>
                <a:srgbClr val="3F3F3F"/>
              </a:solidFill>
              <a:latin typeface="Open Sans"/>
              <a:ea typeface="Open Sans"/>
              <a:cs typeface="Open Sans"/>
              <a:sym typeface="Open Sans"/>
            </a:endParaRPr>
          </a:p>
          <a:p>
            <a:pPr indent="0" lvl="0" marL="0" marR="0" rtl="0" algn="l">
              <a:lnSpc>
                <a:spcPct val="170000"/>
              </a:lnSpc>
              <a:spcBef>
                <a:spcPts val="0"/>
              </a:spcBef>
              <a:spcAft>
                <a:spcPts val="0"/>
              </a:spcAft>
              <a:buNone/>
            </a:pPr>
            <a:r>
              <a:rPr lang="en" sz="700">
                <a:solidFill>
                  <a:srgbClr val="3F3F3F"/>
                </a:solidFill>
                <a:latin typeface="Open Sans"/>
                <a:ea typeface="Open Sans"/>
                <a:cs typeface="Open Sans"/>
                <a:sym typeface="Open Sans"/>
              </a:rPr>
              <a:t>Lorem ipsum dolor sit in the typesting and printing where</a:t>
            </a:r>
            <a:endParaRPr sz="1100"/>
          </a:p>
          <a:p>
            <a:pPr indent="0" lvl="0" marL="0" marR="0" rtl="0" algn="l">
              <a:lnSpc>
                <a:spcPct val="170000"/>
              </a:lnSpc>
              <a:spcBef>
                <a:spcPts val="0"/>
              </a:spcBef>
              <a:spcAft>
                <a:spcPts val="0"/>
              </a:spcAft>
              <a:buNone/>
            </a:pPr>
            <a:r>
              <a:rPr lang="en" sz="700">
                <a:solidFill>
                  <a:srgbClr val="3F3F3F"/>
                </a:solidFill>
                <a:latin typeface="Open Sans"/>
                <a:ea typeface="Open Sans"/>
                <a:cs typeface="Open Sans"/>
                <a:sym typeface="Open Sans"/>
              </a:rPr>
              <a:t>doesn't seasons heaven spirit open gathered</a:t>
            </a:r>
            <a:endParaRPr sz="1100"/>
          </a:p>
        </p:txBody>
      </p:sp>
      <p:sp>
        <p:nvSpPr>
          <p:cNvPr id="450" name="Google Shape;450;p43"/>
          <p:cNvSpPr/>
          <p:nvPr/>
        </p:nvSpPr>
        <p:spPr>
          <a:xfrm>
            <a:off x="5313431" y="3057289"/>
            <a:ext cx="1650643" cy="229134"/>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1" name="Google Shape;451;p43"/>
          <p:cNvSpPr txBox="1"/>
          <p:nvPr/>
        </p:nvSpPr>
        <p:spPr>
          <a:xfrm>
            <a:off x="6994296" y="2986340"/>
            <a:ext cx="484406" cy="27219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900">
                <a:solidFill>
                  <a:srgbClr val="262626"/>
                </a:solidFill>
                <a:latin typeface="Open Sans"/>
                <a:ea typeface="Open Sans"/>
                <a:cs typeface="Open Sans"/>
                <a:sym typeface="Open Sans"/>
              </a:rPr>
              <a:t>70%</a:t>
            </a:r>
            <a:endParaRPr sz="1100"/>
          </a:p>
        </p:txBody>
      </p:sp>
      <p:grpSp>
        <p:nvGrpSpPr>
          <p:cNvPr id="452" name="Google Shape;452;p43"/>
          <p:cNvGrpSpPr/>
          <p:nvPr/>
        </p:nvGrpSpPr>
        <p:grpSpPr>
          <a:xfrm>
            <a:off x="5313431" y="3304382"/>
            <a:ext cx="2712429" cy="306031"/>
            <a:chOff x="7084574" y="4690659"/>
            <a:chExt cx="3616572" cy="408041"/>
          </a:xfrm>
        </p:grpSpPr>
        <p:sp>
          <p:nvSpPr>
            <p:cNvPr id="453" name="Google Shape;453;p43"/>
            <p:cNvSpPr/>
            <p:nvPr/>
          </p:nvSpPr>
          <p:spPr>
            <a:xfrm>
              <a:off x="7084574" y="4793188"/>
              <a:ext cx="2924190" cy="305512"/>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4" name="Google Shape;454;p43"/>
            <p:cNvSpPr txBox="1"/>
            <p:nvPr/>
          </p:nvSpPr>
          <p:spPr>
            <a:xfrm>
              <a:off x="10055272" y="4690659"/>
              <a:ext cx="645874" cy="36292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900">
                  <a:solidFill>
                    <a:srgbClr val="262626"/>
                  </a:solidFill>
                  <a:latin typeface="Open Sans"/>
                  <a:ea typeface="Open Sans"/>
                  <a:cs typeface="Open Sans"/>
                  <a:sym typeface="Open Sans"/>
                </a:rPr>
                <a:t>85%</a:t>
              </a:r>
              <a:endParaRPr sz="1100"/>
            </a:p>
          </p:txBody>
        </p:sp>
      </p:grpSp>
      <p:grpSp>
        <p:nvGrpSpPr>
          <p:cNvPr id="455" name="Google Shape;455;p43"/>
          <p:cNvGrpSpPr/>
          <p:nvPr/>
        </p:nvGrpSpPr>
        <p:grpSpPr>
          <a:xfrm>
            <a:off x="5313431" y="3628373"/>
            <a:ext cx="3060322" cy="289703"/>
            <a:chOff x="7084574" y="5018414"/>
            <a:chExt cx="4080429" cy="386271"/>
          </a:xfrm>
        </p:grpSpPr>
        <p:sp>
          <p:nvSpPr>
            <p:cNvPr id="456" name="Google Shape;456;p43"/>
            <p:cNvSpPr/>
            <p:nvPr/>
          </p:nvSpPr>
          <p:spPr>
            <a:xfrm>
              <a:off x="7084574" y="5099173"/>
              <a:ext cx="3409891" cy="305512"/>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7" name="Google Shape;457;p43"/>
            <p:cNvSpPr txBox="1"/>
            <p:nvPr/>
          </p:nvSpPr>
          <p:spPr>
            <a:xfrm>
              <a:off x="10519129" y="5018414"/>
              <a:ext cx="645874" cy="36292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900">
                  <a:solidFill>
                    <a:srgbClr val="262626"/>
                  </a:solidFill>
                  <a:latin typeface="Open Sans"/>
                  <a:ea typeface="Open Sans"/>
                  <a:cs typeface="Open Sans"/>
                  <a:sym typeface="Open Sans"/>
                </a:rPr>
                <a:t>98%</a:t>
              </a:r>
              <a:endParaRPr sz="1100"/>
            </a:p>
          </p:txBody>
        </p:sp>
      </p:grpSp>
      <p:grpSp>
        <p:nvGrpSpPr>
          <p:cNvPr id="458" name="Google Shape;458;p43"/>
          <p:cNvGrpSpPr/>
          <p:nvPr/>
        </p:nvGrpSpPr>
        <p:grpSpPr>
          <a:xfrm>
            <a:off x="5313431" y="3946415"/>
            <a:ext cx="1734222" cy="274605"/>
            <a:chOff x="7084575" y="5344530"/>
            <a:chExt cx="2312297" cy="366140"/>
          </a:xfrm>
        </p:grpSpPr>
        <p:sp>
          <p:nvSpPr>
            <p:cNvPr id="459" name="Google Shape;459;p43"/>
            <p:cNvSpPr/>
            <p:nvPr/>
          </p:nvSpPr>
          <p:spPr>
            <a:xfrm>
              <a:off x="7084575" y="5405158"/>
              <a:ext cx="1611515" cy="305512"/>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0" name="Google Shape;460;p43"/>
            <p:cNvSpPr txBox="1"/>
            <p:nvPr/>
          </p:nvSpPr>
          <p:spPr>
            <a:xfrm>
              <a:off x="8750998" y="5344530"/>
              <a:ext cx="645874" cy="36292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900">
                  <a:solidFill>
                    <a:srgbClr val="262626"/>
                  </a:solidFill>
                  <a:latin typeface="Open Sans"/>
                  <a:ea typeface="Open Sans"/>
                  <a:cs typeface="Open Sans"/>
                  <a:sym typeface="Open Sans"/>
                </a:rPr>
                <a:t>45%</a:t>
              </a:r>
              <a:endParaRPr sz="1100"/>
            </a:p>
          </p:txBody>
        </p:sp>
      </p:grpSp>
      <p:grpSp>
        <p:nvGrpSpPr>
          <p:cNvPr id="461" name="Google Shape;461;p43"/>
          <p:cNvGrpSpPr/>
          <p:nvPr/>
        </p:nvGrpSpPr>
        <p:grpSpPr>
          <a:xfrm>
            <a:off x="5313431" y="4264456"/>
            <a:ext cx="1943092" cy="272190"/>
            <a:chOff x="7084574" y="5950988"/>
            <a:chExt cx="2590790" cy="362920"/>
          </a:xfrm>
        </p:grpSpPr>
        <p:sp>
          <p:nvSpPr>
            <p:cNvPr id="462" name="Google Shape;462;p43"/>
            <p:cNvSpPr/>
            <p:nvPr/>
          </p:nvSpPr>
          <p:spPr>
            <a:xfrm>
              <a:off x="7084574" y="6002687"/>
              <a:ext cx="1909451" cy="305512"/>
            </a:xfrm>
            <a:prstGeom prst="rect">
              <a:avLst/>
            </a:prstGeom>
            <a:solidFill>
              <a:schemeClr val="accent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63" name="Google Shape;463;p43"/>
            <p:cNvSpPr txBox="1"/>
            <p:nvPr/>
          </p:nvSpPr>
          <p:spPr>
            <a:xfrm>
              <a:off x="9029490" y="5950988"/>
              <a:ext cx="645874" cy="362920"/>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b="1" lang="en" sz="900">
                  <a:solidFill>
                    <a:srgbClr val="262626"/>
                  </a:solidFill>
                  <a:latin typeface="Open Sans"/>
                  <a:ea typeface="Open Sans"/>
                  <a:cs typeface="Open Sans"/>
                  <a:sym typeface="Open Sans"/>
                </a:rPr>
                <a:t>55%</a:t>
              </a:r>
              <a:endParaRPr sz="1100"/>
            </a:p>
          </p:txBody>
        </p:sp>
      </p:grpSp>
      <p:sp>
        <p:nvSpPr>
          <p:cNvPr id="464" name="Google Shape;464;p43"/>
          <p:cNvSpPr txBox="1"/>
          <p:nvPr/>
        </p:nvSpPr>
        <p:spPr>
          <a:xfrm>
            <a:off x="5350444" y="3037282"/>
            <a:ext cx="1185300" cy="1608000"/>
          </a:xfrm>
          <a:prstGeom prst="rect">
            <a:avLst/>
          </a:prstGeom>
          <a:noFill/>
          <a:ln>
            <a:noFill/>
          </a:ln>
        </p:spPr>
        <p:txBody>
          <a:bodyPr anchorCtr="0" anchor="t" bIns="34275" lIns="68575" spcFirstLastPara="1" rIns="68575" wrap="square" tIns="34275">
            <a:noAutofit/>
          </a:bodyPr>
          <a:lstStyle/>
          <a:p>
            <a:pPr indent="0" lvl="0" marL="0" marR="0" rtl="0" algn="l">
              <a:lnSpc>
                <a:spcPct val="300000"/>
              </a:lnSpc>
              <a:spcBef>
                <a:spcPts val="0"/>
              </a:spcBef>
              <a:spcAft>
                <a:spcPts val="0"/>
              </a:spcAft>
              <a:buNone/>
            </a:pPr>
            <a:r>
              <a:rPr lang="en" sz="700">
                <a:solidFill>
                  <a:schemeClr val="lt1"/>
                </a:solidFill>
                <a:latin typeface="Open Sans"/>
                <a:ea typeface="Open Sans"/>
                <a:cs typeface="Open Sans"/>
                <a:sym typeface="Open Sans"/>
              </a:rPr>
              <a:t>Service Category One</a:t>
            </a:r>
            <a:endParaRPr sz="1100"/>
          </a:p>
          <a:p>
            <a:pPr indent="0" lvl="0" marL="0" marR="0" rtl="0" algn="l">
              <a:lnSpc>
                <a:spcPct val="300000"/>
              </a:lnSpc>
              <a:spcBef>
                <a:spcPts val="0"/>
              </a:spcBef>
              <a:spcAft>
                <a:spcPts val="0"/>
              </a:spcAft>
              <a:buNone/>
            </a:pPr>
            <a:r>
              <a:rPr lang="en" sz="700">
                <a:solidFill>
                  <a:schemeClr val="lt1"/>
                </a:solidFill>
                <a:latin typeface="Open Sans"/>
                <a:ea typeface="Open Sans"/>
                <a:cs typeface="Open Sans"/>
                <a:sym typeface="Open Sans"/>
              </a:rPr>
              <a:t>Category of Service Two</a:t>
            </a:r>
            <a:endParaRPr sz="1100"/>
          </a:p>
          <a:p>
            <a:pPr indent="0" lvl="0" marL="0" marR="0" rtl="0" algn="l">
              <a:lnSpc>
                <a:spcPct val="300000"/>
              </a:lnSpc>
              <a:spcBef>
                <a:spcPts val="0"/>
              </a:spcBef>
              <a:spcAft>
                <a:spcPts val="0"/>
              </a:spcAft>
              <a:buNone/>
            </a:pPr>
            <a:r>
              <a:rPr lang="en" sz="700">
                <a:solidFill>
                  <a:schemeClr val="lt1"/>
                </a:solidFill>
                <a:latin typeface="Open Sans"/>
                <a:ea typeface="Open Sans"/>
                <a:cs typeface="Open Sans"/>
                <a:sym typeface="Open Sans"/>
              </a:rPr>
              <a:t>Third Category</a:t>
            </a:r>
            <a:endParaRPr sz="1100"/>
          </a:p>
          <a:p>
            <a:pPr indent="0" lvl="0" marL="0" marR="0" rtl="0" algn="l">
              <a:lnSpc>
                <a:spcPct val="300000"/>
              </a:lnSpc>
              <a:spcBef>
                <a:spcPts val="0"/>
              </a:spcBef>
              <a:spcAft>
                <a:spcPts val="0"/>
              </a:spcAft>
              <a:buNone/>
            </a:pPr>
            <a:r>
              <a:rPr lang="en" sz="700">
                <a:solidFill>
                  <a:schemeClr val="lt1"/>
                </a:solidFill>
                <a:latin typeface="Open Sans"/>
                <a:ea typeface="Open Sans"/>
                <a:cs typeface="Open Sans"/>
                <a:sym typeface="Open Sans"/>
              </a:rPr>
              <a:t>Fourth Service Category</a:t>
            </a:r>
            <a:endParaRPr sz="1100"/>
          </a:p>
          <a:p>
            <a:pPr indent="0" lvl="0" marL="0" marR="0" rtl="0" algn="l">
              <a:lnSpc>
                <a:spcPct val="300000"/>
              </a:lnSpc>
              <a:spcBef>
                <a:spcPts val="0"/>
              </a:spcBef>
              <a:spcAft>
                <a:spcPts val="0"/>
              </a:spcAft>
              <a:buNone/>
            </a:pPr>
            <a:r>
              <a:rPr lang="en" sz="700">
                <a:solidFill>
                  <a:schemeClr val="lt1"/>
                </a:solidFill>
                <a:latin typeface="Open Sans"/>
                <a:ea typeface="Open Sans"/>
                <a:cs typeface="Open Sans"/>
                <a:sym typeface="Open Sans"/>
              </a:rPr>
              <a:t>Category of Service 5</a:t>
            </a:r>
            <a:endParaRPr sz="1100"/>
          </a:p>
        </p:txBody>
      </p:sp>
      <p:sp>
        <p:nvSpPr>
          <p:cNvPr id="465" name="Google Shape;465;p43"/>
          <p:cNvSpPr txBox="1"/>
          <p:nvPr/>
        </p:nvSpPr>
        <p:spPr>
          <a:xfrm>
            <a:off x="5216638" y="1372843"/>
            <a:ext cx="1257900" cy="207600"/>
          </a:xfrm>
          <a:prstGeom prst="rect">
            <a:avLst/>
          </a:prstGeom>
          <a:noFill/>
          <a:ln>
            <a:noFill/>
          </a:ln>
        </p:spPr>
        <p:txBody>
          <a:bodyPr anchorCtr="0" anchor="t" bIns="34275" lIns="68575" spcFirstLastPara="1" rIns="68575" wrap="square" tIns="34275">
            <a:noAutofit/>
          </a:bodyPr>
          <a:lstStyle/>
          <a:p>
            <a:pPr indent="0" lvl="0" marL="0" marR="0" rtl="0" algn="l">
              <a:lnSpc>
                <a:spcPct val="72222"/>
              </a:lnSpc>
              <a:spcBef>
                <a:spcPts val="0"/>
              </a:spcBef>
              <a:spcAft>
                <a:spcPts val="0"/>
              </a:spcAft>
              <a:buNone/>
            </a:pPr>
            <a:r>
              <a:rPr b="1" lang="en" sz="1400">
                <a:solidFill>
                  <a:schemeClr val="dk1"/>
                </a:solidFill>
                <a:latin typeface="Open Sans"/>
                <a:ea typeface="Open Sans"/>
                <a:cs typeface="Open Sans"/>
                <a:sym typeface="Open Sans"/>
              </a:rPr>
              <a:t>About Us</a:t>
            </a:r>
            <a:endParaRPr sz="1100"/>
          </a:p>
        </p:txBody>
      </p:sp>
      <p:cxnSp>
        <p:nvCxnSpPr>
          <p:cNvPr id="466" name="Google Shape;466;p43"/>
          <p:cNvCxnSpPr/>
          <p:nvPr/>
        </p:nvCxnSpPr>
        <p:spPr>
          <a:xfrm>
            <a:off x="6171462" y="1523100"/>
            <a:ext cx="152321" cy="0"/>
          </a:xfrm>
          <a:prstGeom prst="straightConnector1">
            <a:avLst/>
          </a:prstGeom>
          <a:noFill/>
          <a:ln cap="flat" cmpd="sng" w="38100">
            <a:solidFill>
              <a:srgbClr val="0C0C0C"/>
            </a:solidFill>
            <a:prstDash val="solid"/>
            <a:miter lim="800000"/>
            <a:headEnd len="sm" w="sm" type="none"/>
            <a:tailEnd len="sm" w="sm" type="none"/>
          </a:ln>
        </p:spPr>
      </p:cxnSp>
      <p:sp>
        <p:nvSpPr>
          <p:cNvPr id="467" name="Google Shape;467;p43"/>
          <p:cNvSpPr txBox="1"/>
          <p:nvPr/>
        </p:nvSpPr>
        <p:spPr>
          <a:xfrm>
            <a:off x="5216638" y="2656892"/>
            <a:ext cx="616500" cy="194400"/>
          </a:xfrm>
          <a:prstGeom prst="rect">
            <a:avLst/>
          </a:prstGeom>
          <a:noFill/>
          <a:ln>
            <a:noFill/>
          </a:ln>
        </p:spPr>
        <p:txBody>
          <a:bodyPr anchorCtr="0" anchor="t" bIns="34275" lIns="68575" spcFirstLastPara="1" rIns="68575" wrap="square" tIns="34275">
            <a:noAutofit/>
          </a:bodyPr>
          <a:lstStyle/>
          <a:p>
            <a:pPr indent="0" lvl="0" marL="0" marR="0" rtl="0" algn="l">
              <a:lnSpc>
                <a:spcPct val="72222"/>
              </a:lnSpc>
              <a:spcBef>
                <a:spcPts val="0"/>
              </a:spcBef>
              <a:spcAft>
                <a:spcPts val="0"/>
              </a:spcAft>
              <a:buNone/>
            </a:pPr>
            <a:r>
              <a:rPr b="1" lang="en" sz="1400">
                <a:solidFill>
                  <a:schemeClr val="dk1"/>
                </a:solidFill>
                <a:latin typeface="Open Sans"/>
                <a:ea typeface="Open Sans"/>
                <a:cs typeface="Open Sans"/>
                <a:sym typeface="Open Sans"/>
              </a:rPr>
              <a:t>Skills</a:t>
            </a:r>
            <a:endParaRPr sz="1100"/>
          </a:p>
        </p:txBody>
      </p:sp>
      <p:cxnSp>
        <p:nvCxnSpPr>
          <p:cNvPr id="468" name="Google Shape;468;p43"/>
          <p:cNvCxnSpPr/>
          <p:nvPr/>
        </p:nvCxnSpPr>
        <p:spPr>
          <a:xfrm>
            <a:off x="5843470" y="2807149"/>
            <a:ext cx="152321" cy="0"/>
          </a:xfrm>
          <a:prstGeom prst="straightConnector1">
            <a:avLst/>
          </a:prstGeom>
          <a:noFill/>
          <a:ln cap="flat" cmpd="sng" w="38100">
            <a:solidFill>
              <a:srgbClr val="0C0C0C"/>
            </a:solidFill>
            <a:prstDash val="solid"/>
            <a:miter lim="800000"/>
            <a:headEnd len="sm" w="sm" type="none"/>
            <a:tailEnd len="sm" w="sm" type="none"/>
          </a:ln>
        </p:spPr>
      </p:cxnSp>
      <p:sp>
        <p:nvSpPr>
          <p:cNvPr id="469" name="Google Shape;469;p43"/>
          <p:cNvSpPr txBox="1"/>
          <p:nvPr/>
        </p:nvSpPr>
        <p:spPr>
          <a:xfrm>
            <a:off x="3150767" y="1724636"/>
            <a:ext cx="1466700" cy="509700"/>
          </a:xfrm>
          <a:prstGeom prst="rect">
            <a:avLst/>
          </a:prstGeom>
          <a:noFill/>
          <a:ln>
            <a:noFill/>
          </a:ln>
        </p:spPr>
        <p:txBody>
          <a:bodyPr anchorCtr="0" anchor="ctr" bIns="34275" lIns="68575" spcFirstLastPara="1" rIns="68575" wrap="square" tIns="34275">
            <a:noAutofit/>
          </a:bodyPr>
          <a:lstStyle/>
          <a:p>
            <a:pPr indent="0" lvl="0" marL="0" marR="0" rtl="0" algn="r">
              <a:lnSpc>
                <a:spcPct val="91666"/>
              </a:lnSpc>
              <a:spcBef>
                <a:spcPts val="0"/>
              </a:spcBef>
              <a:spcAft>
                <a:spcPts val="0"/>
              </a:spcAft>
              <a:buClr>
                <a:schemeClr val="lt1"/>
              </a:buClr>
              <a:buSzPts val="1800"/>
              <a:buFont typeface="Open Sans"/>
              <a:buNone/>
            </a:pPr>
            <a:r>
              <a:rPr b="1" i="0" lang="en" sz="1800">
                <a:solidFill>
                  <a:schemeClr val="lt1"/>
                </a:solidFill>
                <a:latin typeface="Open Sans"/>
                <a:ea typeface="Open Sans"/>
                <a:cs typeface="Open Sans"/>
                <a:sym typeface="Open Sans"/>
              </a:rPr>
              <a:t>Mike</a:t>
            </a:r>
            <a:endParaRPr sz="1100"/>
          </a:p>
          <a:p>
            <a:pPr indent="0" lvl="0" marL="0" marR="0" rtl="0" algn="r">
              <a:lnSpc>
                <a:spcPct val="91666"/>
              </a:lnSpc>
              <a:spcBef>
                <a:spcPts val="0"/>
              </a:spcBef>
              <a:spcAft>
                <a:spcPts val="0"/>
              </a:spcAft>
              <a:buClr>
                <a:schemeClr val="lt1"/>
              </a:buClr>
              <a:buSzPts val="1800"/>
              <a:buFont typeface="Open Sans"/>
              <a:buNone/>
            </a:pPr>
            <a:r>
              <a:rPr b="1" i="0" lang="en" sz="1800">
                <a:solidFill>
                  <a:schemeClr val="lt1"/>
                </a:solidFill>
                <a:latin typeface="Open Sans"/>
                <a:ea typeface="Open Sans"/>
                <a:cs typeface="Open Sans"/>
                <a:sym typeface="Open Sans"/>
              </a:rPr>
              <a:t>Dohnsen</a:t>
            </a:r>
            <a:endParaRPr b="1" i="0" sz="1800">
              <a:solidFill>
                <a:schemeClr val="lt1"/>
              </a:solidFill>
              <a:latin typeface="Open Sans"/>
              <a:ea typeface="Open Sans"/>
              <a:cs typeface="Open Sans"/>
              <a:sym typeface="Open Sans"/>
            </a:endParaRPr>
          </a:p>
        </p:txBody>
      </p:sp>
      <p:sp>
        <p:nvSpPr>
          <p:cNvPr id="470" name="Google Shape;470;p43"/>
          <p:cNvSpPr/>
          <p:nvPr/>
        </p:nvSpPr>
        <p:spPr>
          <a:xfrm>
            <a:off x="3723734" y="2218716"/>
            <a:ext cx="780644" cy="290496"/>
          </a:xfrm>
          <a:prstGeom prst="rect">
            <a:avLst/>
          </a:prstGeom>
          <a:noFill/>
          <a:ln>
            <a:noFill/>
          </a:ln>
        </p:spPr>
        <p:txBody>
          <a:bodyPr anchorCtr="0" anchor="ctr" bIns="0" lIns="0" spcFirstLastPara="1" rIns="0" wrap="square" tIns="0">
            <a:noAutofit/>
          </a:bodyPr>
          <a:lstStyle/>
          <a:p>
            <a:pPr indent="0" lvl="0" marL="0" marR="0" rtl="0" algn="r">
              <a:lnSpc>
                <a:spcPct val="150000"/>
              </a:lnSpc>
              <a:spcBef>
                <a:spcPts val="0"/>
              </a:spcBef>
              <a:spcAft>
                <a:spcPts val="0"/>
              </a:spcAft>
              <a:buNone/>
            </a:pPr>
            <a:r>
              <a:rPr lang="en" sz="900">
                <a:solidFill>
                  <a:schemeClr val="lt1"/>
                </a:solidFill>
                <a:latin typeface="Open Sans SemiBold"/>
                <a:ea typeface="Open Sans SemiBold"/>
                <a:cs typeface="Open Sans SemiBold"/>
                <a:sym typeface="Open Sans SemiBold"/>
              </a:rPr>
              <a:t>Designer</a:t>
            </a:r>
            <a:endParaRPr sz="1100"/>
          </a:p>
        </p:txBody>
      </p:sp>
      <p:sp>
        <p:nvSpPr>
          <p:cNvPr id="471" name="Google Shape;471;p43"/>
          <p:cNvSpPr/>
          <p:nvPr/>
        </p:nvSpPr>
        <p:spPr>
          <a:xfrm>
            <a:off x="3845468" y="2557744"/>
            <a:ext cx="179257" cy="179257"/>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2" name="Google Shape;472;p43"/>
          <p:cNvSpPr/>
          <p:nvPr/>
        </p:nvSpPr>
        <p:spPr>
          <a:xfrm>
            <a:off x="3898291" y="2619244"/>
            <a:ext cx="92661" cy="75305"/>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73" name="Google Shape;473;p43"/>
          <p:cNvSpPr/>
          <p:nvPr/>
        </p:nvSpPr>
        <p:spPr>
          <a:xfrm>
            <a:off x="4078671" y="2557744"/>
            <a:ext cx="179257" cy="179257"/>
          </a:xfrm>
          <a:prstGeom prst="ellipse">
            <a:avLst/>
          </a:prstGeom>
          <a:noFill/>
          <a:ln cap="flat" cmpd="sng" w="127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4" name="Google Shape;474;p43"/>
          <p:cNvSpPr/>
          <p:nvPr/>
        </p:nvSpPr>
        <p:spPr>
          <a:xfrm>
            <a:off x="4143756" y="2613305"/>
            <a:ext cx="68135" cy="68135"/>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75" name="Google Shape;475;p43"/>
          <p:cNvSpPr/>
          <p:nvPr/>
        </p:nvSpPr>
        <p:spPr>
          <a:xfrm>
            <a:off x="4311874" y="2557743"/>
            <a:ext cx="179257" cy="179257"/>
          </a:xfrm>
          <a:prstGeom prst="ellipse">
            <a:avLst/>
          </a:prstGeom>
          <a:noFill/>
          <a:ln cap="flat" cmpd="sng" w="12700">
            <a:solidFill>
              <a:schemeClr val="lt1"/>
            </a:solidFill>
            <a:prstDash val="solid"/>
            <a:round/>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6" name="Google Shape;476;p43"/>
          <p:cNvSpPr/>
          <p:nvPr/>
        </p:nvSpPr>
        <p:spPr>
          <a:xfrm>
            <a:off x="4350776" y="2614966"/>
            <a:ext cx="101454" cy="64809"/>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77" name="Google Shape;477;p43"/>
          <p:cNvSpPr/>
          <p:nvPr/>
        </p:nvSpPr>
        <p:spPr>
          <a:xfrm>
            <a:off x="3970182" y="955016"/>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478" name="Google Shape;478;p43"/>
          <p:cNvSpPr/>
          <p:nvPr>
            <p:ph idx="2" type="pic"/>
          </p:nvPr>
        </p:nvSpPr>
        <p:spPr>
          <a:xfrm>
            <a:off x="412294" y="1092838"/>
            <a:ext cx="3000375" cy="4050662"/>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2" name="Shape 482"/>
        <p:cNvGrpSpPr/>
        <p:nvPr/>
      </p:nvGrpSpPr>
      <p:grpSpPr>
        <a:xfrm>
          <a:off x="0" y="0"/>
          <a:ext cx="0" cy="0"/>
          <a:chOff x="0" y="0"/>
          <a:chExt cx="0" cy="0"/>
        </a:xfrm>
      </p:grpSpPr>
      <p:sp>
        <p:nvSpPr>
          <p:cNvPr id="483" name="Google Shape;483;p44"/>
          <p:cNvSpPr/>
          <p:nvPr/>
        </p:nvSpPr>
        <p:spPr>
          <a:xfrm>
            <a:off x="0" y="-10885"/>
            <a:ext cx="9144000" cy="5154386"/>
          </a:xfrm>
          <a:prstGeom prst="rect">
            <a:avLst/>
          </a:prstGeom>
          <a:gradFill>
            <a:gsLst>
              <a:gs pos="0">
                <a:srgbClr val="EF51A1">
                  <a:alpha val="80000"/>
                </a:srgbClr>
              </a:gs>
              <a:gs pos="100000">
                <a:srgbClr val="F79550">
                  <a:alpha val="80000"/>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4" name="Google Shape;484;p44"/>
          <p:cNvSpPr/>
          <p:nvPr/>
        </p:nvSpPr>
        <p:spPr>
          <a:xfrm>
            <a:off x="4251722" y="1915145"/>
            <a:ext cx="640556" cy="48458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5" name="Google Shape;485;p44"/>
          <p:cNvSpPr txBox="1"/>
          <p:nvPr/>
        </p:nvSpPr>
        <p:spPr>
          <a:xfrm>
            <a:off x="3825478" y="2261272"/>
            <a:ext cx="2219324" cy="610071"/>
          </a:xfrm>
          <a:prstGeom prst="rect">
            <a:avLst/>
          </a:prstGeom>
          <a:noFill/>
          <a:ln>
            <a:noFill/>
          </a:ln>
        </p:spPr>
        <p:txBody>
          <a:bodyPr anchorCtr="0" anchor="ctr" bIns="34275" lIns="68575" spcFirstLastPara="1" rIns="68575" wrap="square" tIns="34275">
            <a:noAutofit/>
          </a:bodyPr>
          <a:lstStyle/>
          <a:p>
            <a:pPr indent="0" lvl="0" marL="0" marR="0" rtl="0" algn="l">
              <a:lnSpc>
                <a:spcPct val="87500"/>
              </a:lnSpc>
              <a:spcBef>
                <a:spcPts val="0"/>
              </a:spcBef>
              <a:spcAft>
                <a:spcPts val="0"/>
              </a:spcAft>
              <a:buNone/>
            </a:pPr>
            <a:r>
              <a:rPr b="1" lang="en" sz="2400">
                <a:solidFill>
                  <a:schemeClr val="lt1"/>
                </a:solidFill>
                <a:latin typeface="Open Sans"/>
                <a:ea typeface="Open Sans"/>
                <a:cs typeface="Open Sans"/>
                <a:sym typeface="Open Sans"/>
              </a:rPr>
              <a:t>CREATIVE</a:t>
            </a:r>
            <a:endParaRPr sz="1100"/>
          </a:p>
          <a:p>
            <a:pPr indent="0" lvl="0" marL="0" marR="0" rtl="0" algn="l">
              <a:lnSpc>
                <a:spcPct val="87500"/>
              </a:lnSpc>
              <a:spcBef>
                <a:spcPts val="0"/>
              </a:spcBef>
              <a:spcAft>
                <a:spcPts val="0"/>
              </a:spcAft>
              <a:buNone/>
            </a:pPr>
            <a:r>
              <a:rPr b="1" lang="en" sz="2400">
                <a:solidFill>
                  <a:schemeClr val="lt1"/>
                </a:solidFill>
                <a:latin typeface="Open Sans"/>
                <a:ea typeface="Open Sans"/>
                <a:cs typeface="Open Sans"/>
                <a:sym typeface="Open Sans"/>
              </a:rPr>
              <a:t>PORTFOLIO</a:t>
            </a:r>
            <a:endParaRPr sz="1100"/>
          </a:p>
        </p:txBody>
      </p:sp>
      <p:grpSp>
        <p:nvGrpSpPr>
          <p:cNvPr id="486" name="Google Shape;486;p44"/>
          <p:cNvGrpSpPr/>
          <p:nvPr/>
        </p:nvGrpSpPr>
        <p:grpSpPr>
          <a:xfrm>
            <a:off x="3099197" y="2246029"/>
            <a:ext cx="640556" cy="640556"/>
            <a:chOff x="3222626" y="2967889"/>
            <a:chExt cx="922222" cy="922222"/>
          </a:xfrm>
        </p:grpSpPr>
        <p:sp>
          <p:nvSpPr>
            <p:cNvPr id="487" name="Google Shape;487;p44"/>
            <p:cNvSpPr/>
            <p:nvPr/>
          </p:nvSpPr>
          <p:spPr>
            <a:xfrm>
              <a:off x="3436003" y="3230785"/>
              <a:ext cx="495468" cy="396430"/>
            </a:xfrm>
            <a:custGeom>
              <a:pathLst>
                <a:path extrusionOk="0" h="21600" w="21600">
                  <a:moveTo>
                    <a:pt x="18684" y="8639"/>
                  </a:moveTo>
                  <a:cubicBezTo>
                    <a:pt x="18267" y="8639"/>
                    <a:pt x="17928" y="8215"/>
                    <a:pt x="17928" y="7693"/>
                  </a:cubicBezTo>
                  <a:cubicBezTo>
                    <a:pt x="17928" y="7172"/>
                    <a:pt x="18267" y="6749"/>
                    <a:pt x="18684" y="6749"/>
                  </a:cubicBezTo>
                  <a:cubicBezTo>
                    <a:pt x="19102" y="6749"/>
                    <a:pt x="19440" y="7172"/>
                    <a:pt x="19440" y="7693"/>
                  </a:cubicBezTo>
                  <a:cubicBezTo>
                    <a:pt x="19440" y="8215"/>
                    <a:pt x="19102" y="8639"/>
                    <a:pt x="18684" y="8639"/>
                  </a:cubicBezTo>
                  <a:cubicBezTo>
                    <a:pt x="18684" y="8639"/>
                    <a:pt x="18684" y="8639"/>
                    <a:pt x="18684" y="8639"/>
                  </a:cubicBezTo>
                  <a:close/>
                  <a:moveTo>
                    <a:pt x="10800" y="18901"/>
                  </a:moveTo>
                  <a:cubicBezTo>
                    <a:pt x="7817" y="18901"/>
                    <a:pt x="5400" y="15878"/>
                    <a:pt x="5400" y="12150"/>
                  </a:cubicBezTo>
                  <a:cubicBezTo>
                    <a:pt x="5400" y="8423"/>
                    <a:pt x="7817" y="5400"/>
                    <a:pt x="10800" y="5400"/>
                  </a:cubicBezTo>
                  <a:cubicBezTo>
                    <a:pt x="13782" y="5400"/>
                    <a:pt x="16200" y="8423"/>
                    <a:pt x="16200" y="12150"/>
                  </a:cubicBezTo>
                  <a:cubicBezTo>
                    <a:pt x="16200" y="15878"/>
                    <a:pt x="13782" y="18901"/>
                    <a:pt x="10800" y="18901"/>
                  </a:cubicBezTo>
                  <a:cubicBezTo>
                    <a:pt x="10800" y="18901"/>
                    <a:pt x="10800" y="18901"/>
                    <a:pt x="10800" y="18901"/>
                  </a:cubicBezTo>
                  <a:close/>
                  <a:moveTo>
                    <a:pt x="19440" y="4050"/>
                  </a:moveTo>
                  <a:lnTo>
                    <a:pt x="16848" y="4050"/>
                  </a:lnTo>
                  <a:cubicBezTo>
                    <a:pt x="16491" y="4050"/>
                    <a:pt x="16107" y="3705"/>
                    <a:pt x="15995" y="3281"/>
                  </a:cubicBezTo>
                  <a:lnTo>
                    <a:pt x="15325" y="768"/>
                  </a:lnTo>
                  <a:cubicBezTo>
                    <a:pt x="15212" y="346"/>
                    <a:pt x="14829" y="0"/>
                    <a:pt x="14473" y="0"/>
                  </a:cubicBezTo>
                  <a:lnTo>
                    <a:pt x="7128" y="0"/>
                  </a:lnTo>
                  <a:cubicBezTo>
                    <a:pt x="6771" y="0"/>
                    <a:pt x="6387" y="346"/>
                    <a:pt x="6276" y="768"/>
                  </a:cubicBezTo>
                  <a:lnTo>
                    <a:pt x="5605" y="3281"/>
                  </a:lnTo>
                  <a:cubicBezTo>
                    <a:pt x="5492" y="3705"/>
                    <a:pt x="5109" y="4050"/>
                    <a:pt x="4752" y="4050"/>
                  </a:cubicBezTo>
                  <a:lnTo>
                    <a:pt x="2160" y="4050"/>
                  </a:lnTo>
                  <a:cubicBezTo>
                    <a:pt x="973" y="4050"/>
                    <a:pt x="0" y="5266"/>
                    <a:pt x="0" y="6750"/>
                  </a:cubicBezTo>
                  <a:lnTo>
                    <a:pt x="0" y="18901"/>
                  </a:lnTo>
                  <a:cubicBezTo>
                    <a:pt x="0" y="20385"/>
                    <a:pt x="973" y="21600"/>
                    <a:pt x="2160" y="21600"/>
                  </a:cubicBezTo>
                  <a:lnTo>
                    <a:pt x="19440" y="21600"/>
                  </a:lnTo>
                  <a:cubicBezTo>
                    <a:pt x="20628" y="21600"/>
                    <a:pt x="21600" y="20385"/>
                    <a:pt x="21600" y="18901"/>
                  </a:cubicBezTo>
                  <a:lnTo>
                    <a:pt x="21600" y="6750"/>
                  </a:lnTo>
                  <a:cubicBezTo>
                    <a:pt x="21600" y="5266"/>
                    <a:pt x="20628" y="4050"/>
                    <a:pt x="19440" y="4050"/>
                  </a:cubicBezTo>
                  <a:cubicBezTo>
                    <a:pt x="19440" y="4050"/>
                    <a:pt x="19440" y="4050"/>
                    <a:pt x="19440" y="4050"/>
                  </a:cubicBezTo>
                  <a:close/>
                  <a:moveTo>
                    <a:pt x="10800" y="8100"/>
                  </a:moveTo>
                  <a:cubicBezTo>
                    <a:pt x="9011" y="8100"/>
                    <a:pt x="7560" y="9914"/>
                    <a:pt x="7560" y="12150"/>
                  </a:cubicBezTo>
                  <a:cubicBezTo>
                    <a:pt x="7560" y="14388"/>
                    <a:pt x="9011" y="16201"/>
                    <a:pt x="10800" y="16201"/>
                  </a:cubicBezTo>
                  <a:cubicBezTo>
                    <a:pt x="12589" y="16201"/>
                    <a:pt x="14040" y="14388"/>
                    <a:pt x="14040" y="12150"/>
                  </a:cubicBezTo>
                  <a:cubicBezTo>
                    <a:pt x="14040" y="9914"/>
                    <a:pt x="12589" y="8100"/>
                    <a:pt x="10800" y="8100"/>
                  </a:cubicBezTo>
                  <a:cubicBezTo>
                    <a:pt x="10800" y="8100"/>
                    <a:pt x="10800" y="8100"/>
                    <a:pt x="10800" y="8100"/>
                  </a:cubicBezTo>
                  <a:close/>
                  <a:moveTo>
                    <a:pt x="10800" y="81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488" name="Google Shape;488;p44"/>
            <p:cNvSpPr/>
            <p:nvPr/>
          </p:nvSpPr>
          <p:spPr>
            <a:xfrm>
              <a:off x="3222626" y="2967889"/>
              <a:ext cx="922222" cy="922222"/>
            </a:xfrm>
            <a:prstGeom prst="ellipse">
              <a:avLst/>
            </a:prstGeom>
            <a:noFill/>
            <a:ln cap="flat" cmpd="sng" w="28575">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489" name="Google Shape;489;p44"/>
          <p:cNvSpPr txBox="1"/>
          <p:nvPr/>
        </p:nvSpPr>
        <p:spPr>
          <a:xfrm>
            <a:off x="3061097" y="2964413"/>
            <a:ext cx="3120628" cy="377026"/>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lang="en" sz="800">
                <a:solidFill>
                  <a:schemeClr val="lt1"/>
                </a:solidFill>
                <a:latin typeface="Open Sans"/>
                <a:ea typeface="Open Sans"/>
                <a:cs typeface="Open Sans"/>
                <a:sym typeface="Open Sans"/>
              </a:rPr>
              <a:t>cites of the word in classical literature, discovered the undoubtable source. Lorem Ipsum comes from sections of "decing </a:t>
            </a:r>
            <a:endParaRPr sz="800">
              <a:solidFill>
                <a:schemeClr val="lt1"/>
              </a:solidFill>
              <a:latin typeface="Calibri"/>
              <a:ea typeface="Calibri"/>
              <a:cs typeface="Calibri"/>
              <a:sym typeface="Calibri"/>
            </a:endParaRPr>
          </a:p>
        </p:txBody>
      </p:sp>
      <p:sp>
        <p:nvSpPr>
          <p:cNvPr id="490" name="Google Shape;490;p44"/>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4" name="Shape 494"/>
        <p:cNvGrpSpPr/>
        <p:nvPr/>
      </p:nvGrpSpPr>
      <p:grpSpPr>
        <a:xfrm>
          <a:off x="0" y="0"/>
          <a:ext cx="0" cy="0"/>
          <a:chOff x="0" y="0"/>
          <a:chExt cx="0" cy="0"/>
        </a:xfrm>
      </p:grpSpPr>
      <p:sp>
        <p:nvSpPr>
          <p:cNvPr id="495" name="Google Shape;495;p45"/>
          <p:cNvSpPr txBox="1"/>
          <p:nvPr/>
        </p:nvSpPr>
        <p:spPr>
          <a:xfrm>
            <a:off x="628650" y="2214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Creative Portfolio</a:t>
            </a:r>
            <a:endParaRPr b="1" i="0" sz="2300">
              <a:solidFill>
                <a:schemeClr val="accent1"/>
              </a:solidFill>
              <a:latin typeface="Open Sans"/>
              <a:ea typeface="Open Sans"/>
              <a:cs typeface="Open Sans"/>
              <a:sym typeface="Open Sans"/>
            </a:endParaRPr>
          </a:p>
        </p:txBody>
      </p:sp>
      <p:sp>
        <p:nvSpPr>
          <p:cNvPr id="496" name="Google Shape;496;p45"/>
          <p:cNvSpPr/>
          <p:nvPr/>
        </p:nvSpPr>
        <p:spPr>
          <a:xfrm>
            <a:off x="1185182" y="6118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497" name="Google Shape;497;p45"/>
          <p:cNvSpPr/>
          <p:nvPr/>
        </p:nvSpPr>
        <p:spPr>
          <a:xfrm>
            <a:off x="3970182" y="98359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498" name="Google Shape;498;p45"/>
          <p:cNvSpPr/>
          <p:nvPr/>
        </p:nvSpPr>
        <p:spPr>
          <a:xfrm>
            <a:off x="679787" y="2827508"/>
            <a:ext cx="2392136" cy="650137"/>
          </a:xfrm>
          <a:prstGeom prst="rect">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99" name="Google Shape;499;p45"/>
          <p:cNvSpPr txBox="1"/>
          <p:nvPr/>
        </p:nvSpPr>
        <p:spPr>
          <a:xfrm>
            <a:off x="622637" y="3922141"/>
            <a:ext cx="2443839" cy="588623"/>
          </a:xfrm>
          <a:prstGeom prst="rect">
            <a:avLst/>
          </a:prstGeom>
          <a:noFill/>
          <a:ln>
            <a:noFill/>
          </a:ln>
        </p:spPr>
        <p:txBody>
          <a:bodyPr anchorCtr="0" anchor="t"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rgbClr val="595959"/>
                </a:solidFill>
                <a:latin typeface="Open Sans"/>
                <a:ea typeface="Open Sans"/>
                <a:cs typeface="Open Sans"/>
                <a:sym typeface="Open Sans"/>
              </a:rPr>
              <a:t>Typesetting industry. Lorem Ipsum has been the industry's standard dummy text ever type specimen. Dolor sit amet</a:t>
            </a:r>
            <a:endParaRPr sz="800">
              <a:solidFill>
                <a:srgbClr val="595959"/>
              </a:solidFill>
              <a:latin typeface="Open Sans"/>
              <a:ea typeface="Open Sans"/>
              <a:cs typeface="Open Sans"/>
              <a:sym typeface="Open Sans"/>
            </a:endParaRPr>
          </a:p>
        </p:txBody>
      </p:sp>
      <p:sp>
        <p:nvSpPr>
          <p:cNvPr id="500" name="Google Shape;500;p45"/>
          <p:cNvSpPr txBox="1"/>
          <p:nvPr/>
        </p:nvSpPr>
        <p:spPr>
          <a:xfrm>
            <a:off x="622637" y="3696000"/>
            <a:ext cx="19564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1"/>
                </a:solidFill>
                <a:latin typeface="Open Sans"/>
                <a:ea typeface="Open Sans"/>
                <a:cs typeface="Open Sans"/>
                <a:sym typeface="Open Sans"/>
              </a:rPr>
              <a:t>Lorem Ipsum Has Been</a:t>
            </a:r>
            <a:endParaRPr sz="1100"/>
          </a:p>
        </p:txBody>
      </p:sp>
      <p:sp>
        <p:nvSpPr>
          <p:cNvPr id="501" name="Google Shape;501;p45"/>
          <p:cNvSpPr/>
          <p:nvPr/>
        </p:nvSpPr>
        <p:spPr>
          <a:xfrm>
            <a:off x="3404508" y="2827508"/>
            <a:ext cx="2392136" cy="650137"/>
          </a:xfrm>
          <a:prstGeom prst="rect">
            <a:avLst/>
          </a:prstGeom>
          <a:solidFill>
            <a:schemeClr val="accent3">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2" name="Google Shape;502;p45"/>
          <p:cNvSpPr txBox="1"/>
          <p:nvPr/>
        </p:nvSpPr>
        <p:spPr>
          <a:xfrm>
            <a:off x="3347357" y="3922141"/>
            <a:ext cx="2443839" cy="588623"/>
          </a:xfrm>
          <a:prstGeom prst="rect">
            <a:avLst/>
          </a:prstGeom>
          <a:noFill/>
          <a:ln>
            <a:noFill/>
          </a:ln>
        </p:spPr>
        <p:txBody>
          <a:bodyPr anchorCtr="0" anchor="t"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rgbClr val="595959"/>
                </a:solidFill>
                <a:latin typeface="Open Sans"/>
                <a:ea typeface="Open Sans"/>
                <a:cs typeface="Open Sans"/>
                <a:sym typeface="Open Sans"/>
              </a:rPr>
              <a:t>Typesetting industry. Lorem Ipsum has been the industry's standard dummy text ever type specimen. Dolor sit amet</a:t>
            </a:r>
            <a:endParaRPr sz="800">
              <a:solidFill>
                <a:srgbClr val="595959"/>
              </a:solidFill>
              <a:latin typeface="Open Sans"/>
              <a:ea typeface="Open Sans"/>
              <a:cs typeface="Open Sans"/>
              <a:sym typeface="Open Sans"/>
            </a:endParaRPr>
          </a:p>
        </p:txBody>
      </p:sp>
      <p:sp>
        <p:nvSpPr>
          <p:cNvPr id="503" name="Google Shape;503;p45"/>
          <p:cNvSpPr txBox="1"/>
          <p:nvPr/>
        </p:nvSpPr>
        <p:spPr>
          <a:xfrm>
            <a:off x="3347357" y="3666188"/>
            <a:ext cx="19564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3"/>
                </a:solidFill>
                <a:latin typeface="Open Sans"/>
                <a:ea typeface="Open Sans"/>
                <a:cs typeface="Open Sans"/>
                <a:sym typeface="Open Sans"/>
              </a:rPr>
              <a:t>Lorem Ipsum Has Been</a:t>
            </a:r>
            <a:endParaRPr sz="1100"/>
          </a:p>
        </p:txBody>
      </p:sp>
      <p:sp>
        <p:nvSpPr>
          <p:cNvPr id="504" name="Google Shape;504;p45"/>
          <p:cNvSpPr txBox="1"/>
          <p:nvPr/>
        </p:nvSpPr>
        <p:spPr>
          <a:xfrm>
            <a:off x="6072078" y="3922141"/>
            <a:ext cx="2443839" cy="588623"/>
          </a:xfrm>
          <a:prstGeom prst="rect">
            <a:avLst/>
          </a:prstGeom>
          <a:noFill/>
          <a:ln>
            <a:noFill/>
          </a:ln>
        </p:spPr>
        <p:txBody>
          <a:bodyPr anchorCtr="0" anchor="t" bIns="34275" lIns="68575" spcFirstLastPara="1" rIns="68575" wrap="square" tIns="34275">
            <a:noAutofit/>
          </a:bodyPr>
          <a:lstStyle/>
          <a:p>
            <a:pPr indent="0" lvl="0" marL="0" marR="0" rtl="0" algn="l">
              <a:lnSpc>
                <a:spcPct val="163636"/>
              </a:lnSpc>
              <a:spcBef>
                <a:spcPts val="0"/>
              </a:spcBef>
              <a:spcAft>
                <a:spcPts val="0"/>
              </a:spcAft>
              <a:buNone/>
            </a:pPr>
            <a:r>
              <a:rPr lang="en" sz="800">
                <a:solidFill>
                  <a:srgbClr val="595959"/>
                </a:solidFill>
                <a:latin typeface="Open Sans"/>
                <a:ea typeface="Open Sans"/>
                <a:cs typeface="Open Sans"/>
                <a:sym typeface="Open Sans"/>
              </a:rPr>
              <a:t>Typesetting industry. Lorem Ipsum has been the industry's standard dummy text ever type specimen. Dolor sit amet</a:t>
            </a:r>
            <a:endParaRPr sz="800">
              <a:solidFill>
                <a:srgbClr val="595959"/>
              </a:solidFill>
              <a:latin typeface="Open Sans"/>
              <a:ea typeface="Open Sans"/>
              <a:cs typeface="Open Sans"/>
              <a:sym typeface="Open Sans"/>
            </a:endParaRPr>
          </a:p>
        </p:txBody>
      </p:sp>
      <p:sp>
        <p:nvSpPr>
          <p:cNvPr id="505" name="Google Shape;505;p45"/>
          <p:cNvSpPr/>
          <p:nvPr/>
        </p:nvSpPr>
        <p:spPr>
          <a:xfrm>
            <a:off x="6129229" y="2827508"/>
            <a:ext cx="2392136" cy="650137"/>
          </a:xfrm>
          <a:prstGeom prst="rect">
            <a:avLst/>
          </a:prstGeom>
          <a:solidFill>
            <a:schemeClr val="accent2">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6" name="Google Shape;506;p45"/>
          <p:cNvSpPr txBox="1"/>
          <p:nvPr/>
        </p:nvSpPr>
        <p:spPr>
          <a:xfrm>
            <a:off x="6072078" y="3696000"/>
            <a:ext cx="1956421" cy="24237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chemeClr val="accent2"/>
                </a:solidFill>
                <a:latin typeface="Open Sans"/>
                <a:ea typeface="Open Sans"/>
                <a:cs typeface="Open Sans"/>
                <a:sym typeface="Open Sans"/>
              </a:rPr>
              <a:t>Lorem Ipsum Has Been</a:t>
            </a:r>
            <a:endParaRPr sz="1100"/>
          </a:p>
        </p:txBody>
      </p:sp>
      <p:sp>
        <p:nvSpPr>
          <p:cNvPr id="507" name="Google Shape;507;p45"/>
          <p:cNvSpPr txBox="1"/>
          <p:nvPr/>
        </p:nvSpPr>
        <p:spPr>
          <a:xfrm>
            <a:off x="3676651" y="3002534"/>
            <a:ext cx="184785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a:ea typeface="Open Sans"/>
                <a:cs typeface="Open Sans"/>
                <a:sym typeface="Open Sans"/>
              </a:rPr>
              <a:t>Fruitful were hath dolor aquam waters divide senter</a:t>
            </a:r>
            <a:endParaRPr sz="800">
              <a:solidFill>
                <a:schemeClr val="lt1"/>
              </a:solidFill>
              <a:latin typeface="Open Sans"/>
              <a:ea typeface="Open Sans"/>
              <a:cs typeface="Open Sans"/>
              <a:sym typeface="Open Sans"/>
            </a:endParaRPr>
          </a:p>
        </p:txBody>
      </p:sp>
      <p:sp>
        <p:nvSpPr>
          <p:cNvPr id="508" name="Google Shape;508;p45"/>
          <p:cNvSpPr txBox="1"/>
          <p:nvPr/>
        </p:nvSpPr>
        <p:spPr>
          <a:xfrm>
            <a:off x="951928" y="3002534"/>
            <a:ext cx="184785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a:ea typeface="Open Sans"/>
                <a:cs typeface="Open Sans"/>
                <a:sym typeface="Open Sans"/>
              </a:rPr>
              <a:t>Fruitful were hath dolor aquam waters divide senter</a:t>
            </a:r>
            <a:endParaRPr sz="800">
              <a:solidFill>
                <a:schemeClr val="lt1"/>
              </a:solidFill>
              <a:latin typeface="Open Sans"/>
              <a:ea typeface="Open Sans"/>
              <a:cs typeface="Open Sans"/>
              <a:sym typeface="Open Sans"/>
            </a:endParaRPr>
          </a:p>
        </p:txBody>
      </p:sp>
      <p:sp>
        <p:nvSpPr>
          <p:cNvPr id="509" name="Google Shape;509;p45"/>
          <p:cNvSpPr txBox="1"/>
          <p:nvPr/>
        </p:nvSpPr>
        <p:spPr>
          <a:xfrm>
            <a:off x="6401371" y="3002534"/>
            <a:ext cx="1847850" cy="300082"/>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a:ea typeface="Open Sans"/>
                <a:cs typeface="Open Sans"/>
                <a:sym typeface="Open Sans"/>
              </a:rPr>
              <a:t>Fruitful were hath dolor aquam waters divide senter</a:t>
            </a:r>
            <a:endParaRPr sz="800">
              <a:solidFill>
                <a:schemeClr val="lt1"/>
              </a:solidFill>
              <a:latin typeface="Open Sans"/>
              <a:ea typeface="Open Sans"/>
              <a:cs typeface="Open Sans"/>
              <a:sym typeface="Open Sans"/>
            </a:endParaRPr>
          </a:p>
        </p:txBody>
      </p:sp>
      <p:sp>
        <p:nvSpPr>
          <p:cNvPr id="510" name="Google Shape;510;p45"/>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1" name="Google Shape;511;p45"/>
          <p:cNvSpPr/>
          <p:nvPr>
            <p:ph idx="2" type="pic"/>
          </p:nvPr>
        </p:nvSpPr>
        <p:spPr>
          <a:xfrm>
            <a:off x="679786" y="1340019"/>
            <a:ext cx="2392135" cy="213762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12" name="Google Shape;512;p45"/>
          <p:cNvSpPr/>
          <p:nvPr>
            <p:ph idx="3" type="pic"/>
          </p:nvPr>
        </p:nvSpPr>
        <p:spPr>
          <a:xfrm>
            <a:off x="3404507" y="1340019"/>
            <a:ext cx="2392135" cy="213762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13" name="Google Shape;513;p45"/>
          <p:cNvSpPr/>
          <p:nvPr>
            <p:ph idx="4" type="pic"/>
          </p:nvPr>
        </p:nvSpPr>
        <p:spPr>
          <a:xfrm>
            <a:off x="6129228" y="1340019"/>
            <a:ext cx="2392135" cy="213762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7" name="Shape 517"/>
        <p:cNvGrpSpPr/>
        <p:nvPr/>
      </p:nvGrpSpPr>
      <p:grpSpPr>
        <a:xfrm>
          <a:off x="0" y="0"/>
          <a:ext cx="0" cy="0"/>
          <a:chOff x="0" y="0"/>
          <a:chExt cx="0" cy="0"/>
        </a:xfrm>
      </p:grpSpPr>
      <p:sp>
        <p:nvSpPr>
          <p:cNvPr id="518" name="Google Shape;518;p46"/>
          <p:cNvSpPr txBox="1"/>
          <p:nvPr/>
        </p:nvSpPr>
        <p:spPr>
          <a:xfrm>
            <a:off x="628650" y="2214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Creative Portfolio</a:t>
            </a:r>
            <a:endParaRPr b="1" i="0" sz="2300">
              <a:solidFill>
                <a:schemeClr val="accent1"/>
              </a:solidFill>
              <a:latin typeface="Open Sans"/>
              <a:ea typeface="Open Sans"/>
              <a:cs typeface="Open Sans"/>
              <a:sym typeface="Open Sans"/>
            </a:endParaRPr>
          </a:p>
        </p:txBody>
      </p:sp>
      <p:sp>
        <p:nvSpPr>
          <p:cNvPr id="519" name="Google Shape;519;p46"/>
          <p:cNvSpPr/>
          <p:nvPr/>
        </p:nvSpPr>
        <p:spPr>
          <a:xfrm>
            <a:off x="1185182" y="6118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520" name="Google Shape;520;p46"/>
          <p:cNvSpPr/>
          <p:nvPr/>
        </p:nvSpPr>
        <p:spPr>
          <a:xfrm>
            <a:off x="3970182" y="98359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521" name="Google Shape;521;p46"/>
          <p:cNvSpPr/>
          <p:nvPr/>
        </p:nvSpPr>
        <p:spPr>
          <a:xfrm>
            <a:off x="294842" y="3438526"/>
            <a:ext cx="2020457" cy="904875"/>
          </a:xfrm>
          <a:prstGeom prst="rect">
            <a:avLst/>
          </a:prstGeom>
          <a:solidFill>
            <a:schemeClr val="accent1">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22" name="Google Shape;522;p46"/>
          <p:cNvGrpSpPr/>
          <p:nvPr/>
        </p:nvGrpSpPr>
        <p:grpSpPr>
          <a:xfrm>
            <a:off x="478900" y="3649632"/>
            <a:ext cx="1652341" cy="491608"/>
            <a:chOff x="755978" y="4928000"/>
            <a:chExt cx="2203122" cy="655478"/>
          </a:xfrm>
        </p:grpSpPr>
        <p:sp>
          <p:nvSpPr>
            <p:cNvPr id="523" name="Google Shape;523;p46"/>
            <p:cNvSpPr txBox="1"/>
            <p:nvPr/>
          </p:nvSpPr>
          <p:spPr>
            <a:xfrm>
              <a:off x="755978" y="5157720"/>
              <a:ext cx="2203122"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lt1"/>
                  </a:solidFill>
                  <a:latin typeface="Open Sans"/>
                  <a:ea typeface="Open Sans"/>
                  <a:cs typeface="Open Sans"/>
                  <a:sym typeface="Open Sans"/>
                </a:rPr>
                <a:t>Fruitful were hath dolor amet aquam waters divide sit</a:t>
              </a:r>
              <a:endParaRPr sz="1100"/>
            </a:p>
          </p:txBody>
        </p:sp>
        <p:sp>
          <p:nvSpPr>
            <p:cNvPr id="524" name="Google Shape;524;p46"/>
            <p:cNvSpPr txBox="1"/>
            <p:nvPr/>
          </p:nvSpPr>
          <p:spPr>
            <a:xfrm>
              <a:off x="755979" y="4928000"/>
              <a:ext cx="194912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Open Sans"/>
                  <a:ea typeface="Open Sans"/>
                  <a:cs typeface="Open Sans"/>
                  <a:sym typeface="Open Sans"/>
                </a:rPr>
                <a:t>Lorem Ipsum Has Been</a:t>
              </a:r>
              <a:endParaRPr sz="1100"/>
            </a:p>
          </p:txBody>
        </p:sp>
      </p:grpSp>
      <p:sp>
        <p:nvSpPr>
          <p:cNvPr id="525" name="Google Shape;525;p46"/>
          <p:cNvSpPr/>
          <p:nvPr/>
        </p:nvSpPr>
        <p:spPr>
          <a:xfrm>
            <a:off x="2472796" y="3438526"/>
            <a:ext cx="2020457" cy="904875"/>
          </a:xfrm>
          <a:prstGeom prst="rect">
            <a:avLst/>
          </a:prstGeom>
          <a:solidFill>
            <a:schemeClr val="accent2">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26" name="Google Shape;526;p46"/>
          <p:cNvGrpSpPr/>
          <p:nvPr/>
        </p:nvGrpSpPr>
        <p:grpSpPr>
          <a:xfrm>
            <a:off x="2656853" y="3649632"/>
            <a:ext cx="1652341" cy="491608"/>
            <a:chOff x="755978" y="4928000"/>
            <a:chExt cx="2203122" cy="655478"/>
          </a:xfrm>
        </p:grpSpPr>
        <p:sp>
          <p:nvSpPr>
            <p:cNvPr id="527" name="Google Shape;527;p46"/>
            <p:cNvSpPr txBox="1"/>
            <p:nvPr/>
          </p:nvSpPr>
          <p:spPr>
            <a:xfrm>
              <a:off x="755978" y="5157720"/>
              <a:ext cx="2203122"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lt1"/>
                  </a:solidFill>
                  <a:latin typeface="Open Sans"/>
                  <a:ea typeface="Open Sans"/>
                  <a:cs typeface="Open Sans"/>
                  <a:sym typeface="Open Sans"/>
                </a:rPr>
                <a:t>Fruitful were hath dolor amet aquam waters divide sit</a:t>
              </a:r>
              <a:endParaRPr sz="1100"/>
            </a:p>
          </p:txBody>
        </p:sp>
        <p:sp>
          <p:nvSpPr>
            <p:cNvPr id="528" name="Google Shape;528;p46"/>
            <p:cNvSpPr txBox="1"/>
            <p:nvPr/>
          </p:nvSpPr>
          <p:spPr>
            <a:xfrm>
              <a:off x="755979" y="4928000"/>
              <a:ext cx="194912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Open Sans"/>
                  <a:ea typeface="Open Sans"/>
                  <a:cs typeface="Open Sans"/>
                  <a:sym typeface="Open Sans"/>
                </a:rPr>
                <a:t>Lorem Ipsum Has Been</a:t>
              </a:r>
              <a:endParaRPr sz="1100"/>
            </a:p>
          </p:txBody>
        </p:sp>
      </p:grpSp>
      <p:sp>
        <p:nvSpPr>
          <p:cNvPr id="529" name="Google Shape;529;p46"/>
          <p:cNvSpPr/>
          <p:nvPr/>
        </p:nvSpPr>
        <p:spPr>
          <a:xfrm>
            <a:off x="4650749" y="3438526"/>
            <a:ext cx="2020457" cy="904875"/>
          </a:xfrm>
          <a:prstGeom prst="rect">
            <a:avLst/>
          </a:prstGeom>
          <a:solidFill>
            <a:schemeClr val="accent3">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30" name="Google Shape;530;p46"/>
          <p:cNvGrpSpPr/>
          <p:nvPr/>
        </p:nvGrpSpPr>
        <p:grpSpPr>
          <a:xfrm>
            <a:off x="4834806" y="3649632"/>
            <a:ext cx="1652341" cy="491608"/>
            <a:chOff x="755978" y="4928000"/>
            <a:chExt cx="2203122" cy="655478"/>
          </a:xfrm>
        </p:grpSpPr>
        <p:sp>
          <p:nvSpPr>
            <p:cNvPr id="531" name="Google Shape;531;p46"/>
            <p:cNvSpPr txBox="1"/>
            <p:nvPr/>
          </p:nvSpPr>
          <p:spPr>
            <a:xfrm>
              <a:off x="755978" y="5157720"/>
              <a:ext cx="2203122"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lt1"/>
                  </a:solidFill>
                  <a:latin typeface="Open Sans"/>
                  <a:ea typeface="Open Sans"/>
                  <a:cs typeface="Open Sans"/>
                  <a:sym typeface="Open Sans"/>
                </a:rPr>
                <a:t>Fruitful were hath dolor amet aquam waters divide sit</a:t>
              </a:r>
              <a:endParaRPr sz="1100"/>
            </a:p>
          </p:txBody>
        </p:sp>
        <p:sp>
          <p:nvSpPr>
            <p:cNvPr id="532" name="Google Shape;532;p46"/>
            <p:cNvSpPr txBox="1"/>
            <p:nvPr/>
          </p:nvSpPr>
          <p:spPr>
            <a:xfrm>
              <a:off x="755979" y="4928000"/>
              <a:ext cx="194912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Open Sans"/>
                  <a:ea typeface="Open Sans"/>
                  <a:cs typeface="Open Sans"/>
                  <a:sym typeface="Open Sans"/>
                </a:rPr>
                <a:t>Lorem Ipsum Has Been</a:t>
              </a:r>
              <a:endParaRPr sz="1100"/>
            </a:p>
          </p:txBody>
        </p:sp>
      </p:grpSp>
      <p:sp>
        <p:nvSpPr>
          <p:cNvPr id="533" name="Google Shape;533;p46"/>
          <p:cNvSpPr/>
          <p:nvPr/>
        </p:nvSpPr>
        <p:spPr>
          <a:xfrm>
            <a:off x="6828701" y="3438526"/>
            <a:ext cx="2020457" cy="904875"/>
          </a:xfrm>
          <a:prstGeom prst="rect">
            <a:avLst/>
          </a:prstGeom>
          <a:solidFill>
            <a:schemeClr val="accent4">
              <a:alpha val="8470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34" name="Google Shape;534;p46"/>
          <p:cNvGrpSpPr/>
          <p:nvPr/>
        </p:nvGrpSpPr>
        <p:grpSpPr>
          <a:xfrm>
            <a:off x="7012759" y="3649632"/>
            <a:ext cx="1652341" cy="491608"/>
            <a:chOff x="755978" y="4928000"/>
            <a:chExt cx="2203122" cy="655478"/>
          </a:xfrm>
        </p:grpSpPr>
        <p:sp>
          <p:nvSpPr>
            <p:cNvPr id="535" name="Google Shape;535;p46"/>
            <p:cNvSpPr txBox="1"/>
            <p:nvPr/>
          </p:nvSpPr>
          <p:spPr>
            <a:xfrm>
              <a:off x="755978" y="5157720"/>
              <a:ext cx="2203122" cy="425758"/>
            </a:xfrm>
            <a:prstGeom prst="rect">
              <a:avLst/>
            </a:prstGeom>
            <a:noFill/>
            <a:ln>
              <a:noFill/>
            </a:ln>
          </p:spPr>
          <p:txBody>
            <a:bodyPr anchorCtr="0" anchor="t" bIns="34275" lIns="68575" spcFirstLastPara="1" rIns="68575" wrap="square" tIns="34275">
              <a:noAutofit/>
            </a:bodyPr>
            <a:lstStyle/>
            <a:p>
              <a:pPr indent="0" lvl="0" marL="0" marR="0" rtl="0" algn="l">
                <a:lnSpc>
                  <a:spcPct val="144444"/>
                </a:lnSpc>
                <a:spcBef>
                  <a:spcPts val="0"/>
                </a:spcBef>
                <a:spcAft>
                  <a:spcPts val="0"/>
                </a:spcAft>
                <a:buNone/>
              </a:pPr>
              <a:r>
                <a:rPr lang="en" sz="700">
                  <a:solidFill>
                    <a:schemeClr val="lt1"/>
                  </a:solidFill>
                  <a:latin typeface="Open Sans"/>
                  <a:ea typeface="Open Sans"/>
                  <a:cs typeface="Open Sans"/>
                  <a:sym typeface="Open Sans"/>
                </a:rPr>
                <a:t>Fruitful were hath dolor amet aquam waters divide sit</a:t>
              </a:r>
              <a:endParaRPr sz="1100"/>
            </a:p>
          </p:txBody>
        </p:sp>
        <p:sp>
          <p:nvSpPr>
            <p:cNvPr id="536" name="Google Shape;536;p46"/>
            <p:cNvSpPr txBox="1"/>
            <p:nvPr/>
          </p:nvSpPr>
          <p:spPr>
            <a:xfrm>
              <a:off x="755979" y="4928000"/>
              <a:ext cx="194912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900">
                  <a:solidFill>
                    <a:schemeClr val="lt1"/>
                  </a:solidFill>
                  <a:latin typeface="Open Sans"/>
                  <a:ea typeface="Open Sans"/>
                  <a:cs typeface="Open Sans"/>
                  <a:sym typeface="Open Sans"/>
                </a:rPr>
                <a:t>Lorem Ipsum Has Been</a:t>
              </a:r>
              <a:endParaRPr sz="1100"/>
            </a:p>
          </p:txBody>
        </p:sp>
      </p:grpSp>
      <p:sp>
        <p:nvSpPr>
          <p:cNvPr id="537" name="Google Shape;537;p46"/>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38" name="Google Shape;538;p46"/>
          <p:cNvSpPr/>
          <p:nvPr>
            <p:ph idx="2" type="pic"/>
          </p:nvPr>
        </p:nvSpPr>
        <p:spPr>
          <a:xfrm>
            <a:off x="294842" y="1371600"/>
            <a:ext cx="2020456" cy="29718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39" name="Google Shape;539;p46"/>
          <p:cNvSpPr/>
          <p:nvPr>
            <p:ph idx="3" type="pic"/>
          </p:nvPr>
        </p:nvSpPr>
        <p:spPr>
          <a:xfrm>
            <a:off x="2472796" y="1371600"/>
            <a:ext cx="2020456" cy="29718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40" name="Google Shape;540;p46"/>
          <p:cNvSpPr/>
          <p:nvPr>
            <p:ph idx="4" type="pic"/>
          </p:nvPr>
        </p:nvSpPr>
        <p:spPr>
          <a:xfrm>
            <a:off x="4650749" y="1371600"/>
            <a:ext cx="2020456" cy="29718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41" name="Google Shape;541;p46"/>
          <p:cNvSpPr/>
          <p:nvPr>
            <p:ph idx="5" type="pic"/>
          </p:nvPr>
        </p:nvSpPr>
        <p:spPr>
          <a:xfrm>
            <a:off x="6828702" y="1371600"/>
            <a:ext cx="2020456" cy="29718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5" name="Shape 545"/>
        <p:cNvGrpSpPr/>
        <p:nvPr/>
      </p:nvGrpSpPr>
      <p:grpSpPr>
        <a:xfrm>
          <a:off x="0" y="0"/>
          <a:ext cx="0" cy="0"/>
          <a:chOff x="0" y="0"/>
          <a:chExt cx="0" cy="0"/>
        </a:xfrm>
      </p:grpSpPr>
      <p:sp>
        <p:nvSpPr>
          <p:cNvPr id="546" name="Google Shape;546;p47"/>
          <p:cNvSpPr txBox="1"/>
          <p:nvPr/>
        </p:nvSpPr>
        <p:spPr>
          <a:xfrm>
            <a:off x="628650" y="1833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Creative Portfolio</a:t>
            </a:r>
            <a:endParaRPr b="1" i="0" sz="2300">
              <a:solidFill>
                <a:schemeClr val="accent1"/>
              </a:solidFill>
              <a:latin typeface="Open Sans"/>
              <a:ea typeface="Open Sans"/>
              <a:cs typeface="Open Sans"/>
              <a:sym typeface="Open Sans"/>
            </a:endParaRPr>
          </a:p>
        </p:txBody>
      </p:sp>
      <p:sp>
        <p:nvSpPr>
          <p:cNvPr id="547" name="Google Shape;547;p47"/>
          <p:cNvSpPr/>
          <p:nvPr/>
        </p:nvSpPr>
        <p:spPr>
          <a:xfrm>
            <a:off x="1185182" y="5737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548" name="Google Shape;548;p47"/>
          <p:cNvSpPr/>
          <p:nvPr/>
        </p:nvSpPr>
        <p:spPr>
          <a:xfrm>
            <a:off x="3970182" y="92644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549" name="Google Shape;549;p47"/>
          <p:cNvSpPr txBox="1"/>
          <p:nvPr/>
        </p:nvSpPr>
        <p:spPr>
          <a:xfrm>
            <a:off x="5692367" y="3339811"/>
            <a:ext cx="2840791" cy="675184"/>
          </a:xfrm>
          <a:prstGeom prst="rect">
            <a:avLst/>
          </a:prstGeom>
          <a:noFill/>
          <a:ln>
            <a:noFill/>
          </a:ln>
        </p:spPr>
        <p:txBody>
          <a:bodyPr anchorCtr="0" anchor="t" bIns="34275" lIns="68575" spcFirstLastPara="1" rIns="68575" wrap="square" tIns="34275">
            <a:noAutofit/>
          </a:bodyPr>
          <a:lstStyle/>
          <a:p>
            <a:pPr indent="0" lvl="0" marL="0" marR="0" rtl="0" algn="l">
              <a:lnSpc>
                <a:spcPct val="161538"/>
              </a:lnSpc>
              <a:spcBef>
                <a:spcPts val="0"/>
              </a:spcBef>
              <a:spcAft>
                <a:spcPts val="0"/>
              </a:spcAft>
              <a:buNone/>
            </a:pPr>
            <a:r>
              <a:rPr i="1" lang="en" sz="1000">
                <a:solidFill>
                  <a:schemeClr val="dk1"/>
                </a:solidFill>
                <a:latin typeface="Open Sans"/>
                <a:ea typeface="Open Sans"/>
                <a:cs typeface="Open Sans"/>
                <a:sym typeface="Open Sans"/>
              </a:rPr>
              <a:t>Lorem Ipsum is simply dummy text of the printing and dol standard dummy text ever since the 1500s, when an centuries, standard dummy text</a:t>
            </a:r>
            <a:endParaRPr sz="1100"/>
          </a:p>
        </p:txBody>
      </p:sp>
      <p:sp>
        <p:nvSpPr>
          <p:cNvPr id="550" name="Google Shape;550;p47"/>
          <p:cNvSpPr txBox="1"/>
          <p:nvPr/>
        </p:nvSpPr>
        <p:spPr>
          <a:xfrm>
            <a:off x="4346297" y="3296530"/>
            <a:ext cx="1132936" cy="761747"/>
          </a:xfrm>
          <a:prstGeom prst="rect">
            <a:avLst/>
          </a:prstGeom>
          <a:noFill/>
          <a:ln>
            <a:noFill/>
          </a:ln>
        </p:spPr>
        <p:txBody>
          <a:bodyPr anchorCtr="0" anchor="t" bIns="34275" lIns="68575" spcFirstLastPara="1" rIns="68575" wrap="square" tIns="34275">
            <a:noAutofit/>
          </a:bodyPr>
          <a:lstStyle/>
          <a:p>
            <a:pPr indent="0" lvl="0" marL="0" marR="0" rtl="0" algn="r">
              <a:lnSpc>
                <a:spcPct val="120000"/>
              </a:lnSpc>
              <a:spcBef>
                <a:spcPts val="0"/>
              </a:spcBef>
              <a:spcAft>
                <a:spcPts val="0"/>
              </a:spcAft>
              <a:buNone/>
            </a:pPr>
            <a:r>
              <a:rPr b="1" i="1" lang="en" sz="1500">
                <a:solidFill>
                  <a:schemeClr val="dk1"/>
                </a:solidFill>
                <a:latin typeface="Open Sans"/>
                <a:ea typeface="Open Sans"/>
                <a:cs typeface="Open Sans"/>
                <a:sym typeface="Open Sans"/>
              </a:rPr>
              <a:t>OUR</a:t>
            </a:r>
            <a:endParaRPr sz="1100"/>
          </a:p>
          <a:p>
            <a:pPr indent="0" lvl="0" marL="0" marR="0" rtl="0" algn="r">
              <a:lnSpc>
                <a:spcPct val="120000"/>
              </a:lnSpc>
              <a:spcBef>
                <a:spcPts val="0"/>
              </a:spcBef>
              <a:spcAft>
                <a:spcPts val="0"/>
              </a:spcAft>
              <a:buNone/>
            </a:pPr>
            <a:r>
              <a:rPr b="1" i="1" lang="en" sz="1500">
                <a:solidFill>
                  <a:schemeClr val="dk1"/>
                </a:solidFill>
                <a:latin typeface="Open Sans"/>
                <a:ea typeface="Open Sans"/>
                <a:cs typeface="Open Sans"/>
                <a:sym typeface="Open Sans"/>
              </a:rPr>
              <a:t>PHOTO</a:t>
            </a:r>
            <a:endParaRPr sz="1100"/>
          </a:p>
          <a:p>
            <a:pPr indent="0" lvl="0" marL="0" marR="0" rtl="0" algn="r">
              <a:lnSpc>
                <a:spcPct val="120000"/>
              </a:lnSpc>
              <a:spcBef>
                <a:spcPts val="0"/>
              </a:spcBef>
              <a:spcAft>
                <a:spcPts val="0"/>
              </a:spcAft>
              <a:buNone/>
            </a:pPr>
            <a:r>
              <a:rPr b="1" i="1" lang="en" sz="1500">
                <a:solidFill>
                  <a:schemeClr val="dk1"/>
                </a:solidFill>
                <a:latin typeface="Open Sans"/>
                <a:ea typeface="Open Sans"/>
                <a:cs typeface="Open Sans"/>
                <a:sym typeface="Open Sans"/>
              </a:rPr>
              <a:t>GRAPHY</a:t>
            </a:r>
            <a:endParaRPr sz="1100"/>
          </a:p>
        </p:txBody>
      </p:sp>
      <p:sp>
        <p:nvSpPr>
          <p:cNvPr id="551" name="Google Shape;551;p47"/>
          <p:cNvSpPr/>
          <p:nvPr/>
        </p:nvSpPr>
        <p:spPr>
          <a:xfrm>
            <a:off x="2668670" y="1226050"/>
            <a:ext cx="1775388" cy="1592106"/>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2" name="Google Shape;552;p47"/>
          <p:cNvSpPr/>
          <p:nvPr/>
        </p:nvSpPr>
        <p:spPr>
          <a:xfrm>
            <a:off x="637397" y="2964609"/>
            <a:ext cx="1775388" cy="1592106"/>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3" name="Google Shape;553;p47"/>
          <p:cNvSpPr/>
          <p:nvPr/>
        </p:nvSpPr>
        <p:spPr>
          <a:xfrm>
            <a:off x="6731215" y="1226050"/>
            <a:ext cx="1775388" cy="1592106"/>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4" name="Google Shape;554;p47"/>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55" name="Google Shape;555;p47"/>
          <p:cNvSpPr/>
          <p:nvPr>
            <p:ph idx="2" type="pic"/>
          </p:nvPr>
        </p:nvSpPr>
        <p:spPr>
          <a:xfrm>
            <a:off x="637397" y="1226051"/>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6" name="Google Shape;556;p47"/>
          <p:cNvSpPr/>
          <p:nvPr>
            <p:ph idx="3" type="pic"/>
          </p:nvPr>
        </p:nvSpPr>
        <p:spPr>
          <a:xfrm>
            <a:off x="2668670" y="1226051"/>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7" name="Google Shape;557;p47"/>
          <p:cNvSpPr/>
          <p:nvPr>
            <p:ph idx="4" type="pic"/>
          </p:nvPr>
        </p:nvSpPr>
        <p:spPr>
          <a:xfrm>
            <a:off x="4699943" y="1226051"/>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8" name="Google Shape;558;p47"/>
          <p:cNvSpPr/>
          <p:nvPr>
            <p:ph idx="5" type="pic"/>
          </p:nvPr>
        </p:nvSpPr>
        <p:spPr>
          <a:xfrm>
            <a:off x="6731216" y="1226051"/>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59" name="Google Shape;559;p47"/>
          <p:cNvSpPr/>
          <p:nvPr>
            <p:ph idx="7" type="pic"/>
          </p:nvPr>
        </p:nvSpPr>
        <p:spPr>
          <a:xfrm>
            <a:off x="2668670" y="2964609"/>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560" name="Google Shape;560;p47"/>
          <p:cNvSpPr/>
          <p:nvPr>
            <p:ph idx="6" type="pic"/>
          </p:nvPr>
        </p:nvSpPr>
        <p:spPr>
          <a:xfrm>
            <a:off x="637397" y="2964609"/>
            <a:ext cx="1775387" cy="1592106"/>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 name="Shape 137"/>
        <p:cNvGrpSpPr/>
        <p:nvPr/>
      </p:nvGrpSpPr>
      <p:grpSpPr>
        <a:xfrm>
          <a:off x="0" y="0"/>
          <a:ext cx="0" cy="0"/>
          <a:chOff x="0" y="0"/>
          <a:chExt cx="0" cy="0"/>
        </a:xfrm>
      </p:grpSpPr>
      <p:sp>
        <p:nvSpPr>
          <p:cNvPr id="138" name="Google Shape;138;p30"/>
          <p:cNvSpPr/>
          <p:nvPr/>
        </p:nvSpPr>
        <p:spPr>
          <a:xfrm>
            <a:off x="-8334" y="1190"/>
            <a:ext cx="9152334" cy="1787852"/>
          </a:xfrm>
          <a:prstGeom prst="rect">
            <a:avLst/>
          </a:prstGeom>
          <a:solidFill>
            <a:srgbClr val="171625">
              <a:alpha val="80000"/>
            </a:srgb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 name="Google Shape;139;p30"/>
          <p:cNvSpPr/>
          <p:nvPr/>
        </p:nvSpPr>
        <p:spPr>
          <a:xfrm>
            <a:off x="3886200" y="1146569"/>
            <a:ext cx="1340629" cy="1340629"/>
          </a:xfrm>
          <a:prstGeom prst="ellipse">
            <a:avLst/>
          </a:prstGeom>
          <a:gradFill>
            <a:gsLst>
              <a:gs pos="0">
                <a:schemeClr val="accent1"/>
              </a:gs>
              <a:gs pos="100000">
                <a:schemeClr val="accent2"/>
              </a:gs>
            </a:gsLst>
            <a:lin ang="5400000" scaled="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 name="Google Shape;140;p30"/>
          <p:cNvSpPr txBox="1"/>
          <p:nvPr/>
        </p:nvSpPr>
        <p:spPr>
          <a:xfrm>
            <a:off x="628650" y="138551"/>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300"/>
              <a:buFont typeface="Open Sans"/>
              <a:buNone/>
            </a:pPr>
            <a:r>
              <a:rPr b="1" i="0" lang="en" sz="2300">
                <a:solidFill>
                  <a:schemeClr val="lt1"/>
                </a:solidFill>
                <a:latin typeface="Open Sans"/>
                <a:ea typeface="Open Sans"/>
                <a:cs typeface="Open Sans"/>
                <a:sym typeface="Open Sans"/>
              </a:rPr>
              <a:t>Welcome Message</a:t>
            </a:r>
            <a:endParaRPr b="0" i="0" sz="2300">
              <a:solidFill>
                <a:schemeClr val="lt1"/>
              </a:solidFill>
              <a:latin typeface="Open Sans"/>
              <a:ea typeface="Open Sans"/>
              <a:cs typeface="Open Sans"/>
              <a:sym typeface="Open Sans"/>
            </a:endParaRPr>
          </a:p>
        </p:txBody>
      </p:sp>
      <p:sp>
        <p:nvSpPr>
          <p:cNvPr id="141" name="Google Shape;141;p30"/>
          <p:cNvSpPr/>
          <p:nvPr/>
        </p:nvSpPr>
        <p:spPr>
          <a:xfrm>
            <a:off x="628650" y="3464067"/>
            <a:ext cx="7886700" cy="1083705"/>
          </a:xfrm>
          <a:prstGeom prst="rect">
            <a:avLst/>
          </a:prstGeom>
          <a:noFill/>
          <a:ln>
            <a:noFill/>
          </a:ln>
        </p:spPr>
        <p:txBody>
          <a:bodyPr anchorCtr="0" anchor="ctr" bIns="0" lIns="0" spcFirstLastPara="1" rIns="0" wrap="square" tIns="0">
            <a:noAutofit/>
          </a:bodyPr>
          <a:lstStyle/>
          <a:p>
            <a:pPr indent="0" lvl="0" marL="0" marR="0" rtl="0" algn="ctr">
              <a:lnSpc>
                <a:spcPct val="163636"/>
              </a:lnSpc>
              <a:spcBef>
                <a:spcPts val="0"/>
              </a:spcBef>
              <a:spcAft>
                <a:spcPts val="0"/>
              </a:spcAft>
              <a:buNone/>
            </a:pPr>
            <a:r>
              <a:rPr lang="en" sz="800">
                <a:solidFill>
                  <a:srgbClr val="595959"/>
                </a:solidFill>
                <a:latin typeface="Open Sans"/>
                <a:ea typeface="Open Sans"/>
                <a:cs typeface="Open Sans"/>
                <a:sym typeface="Open Sans"/>
              </a:rPr>
              <a:t>This letterhead design is meant to project an image of professionalism and reliability. By using simple alignments we have created a very spaciousy feeling &amp; The simplicity lorem suggests strength and the spaciousn contributes to the aesthetics meant to project an image dolor sit amet adiscing dolor sit amet adiscing aq</a:t>
            </a:r>
            <a:endParaRPr sz="800">
              <a:solidFill>
                <a:srgbClr val="595959"/>
              </a:solidFill>
              <a:latin typeface="Open Sans"/>
              <a:ea typeface="Open Sans"/>
              <a:cs typeface="Open Sans"/>
              <a:sym typeface="Open Sans"/>
            </a:endParaRPr>
          </a:p>
          <a:p>
            <a:pPr indent="0" lvl="0" marL="0" marR="0" rtl="0" algn="ctr">
              <a:lnSpc>
                <a:spcPct val="163636"/>
              </a:lnSpc>
              <a:spcBef>
                <a:spcPts val="0"/>
              </a:spcBef>
              <a:spcAft>
                <a:spcPts val="0"/>
              </a:spcAft>
              <a:buNone/>
            </a:pPr>
            <a:r>
              <a:t/>
            </a:r>
            <a:endParaRPr sz="800">
              <a:solidFill>
                <a:srgbClr val="595959"/>
              </a:solidFill>
              <a:latin typeface="Open Sans"/>
              <a:ea typeface="Open Sans"/>
              <a:cs typeface="Open Sans"/>
              <a:sym typeface="Open Sans"/>
            </a:endParaRPr>
          </a:p>
          <a:p>
            <a:pPr indent="0" lvl="0" marL="0" marR="0" rtl="0" algn="ctr">
              <a:lnSpc>
                <a:spcPct val="163636"/>
              </a:lnSpc>
              <a:spcBef>
                <a:spcPts val="0"/>
              </a:spcBef>
              <a:spcAft>
                <a:spcPts val="0"/>
              </a:spcAft>
              <a:buNone/>
            </a:pPr>
            <a:r>
              <a:rPr lang="en" sz="800">
                <a:solidFill>
                  <a:srgbClr val="595959"/>
                </a:solidFill>
                <a:latin typeface="Open Sans"/>
                <a:ea typeface="Open Sans"/>
                <a:cs typeface="Open Sans"/>
                <a:sym typeface="Open Sans"/>
              </a:rPr>
              <a:t>This letterhead design is meant to project an image of professionalism and reliability. By using simple alignments we have created a very spaciousy feeling &amp; The simplicity ipsum suggests strength and the spaciousn contributes to the aesthetics meant to  an image of professionalism</a:t>
            </a:r>
            <a:endParaRPr sz="1100"/>
          </a:p>
        </p:txBody>
      </p:sp>
      <p:sp>
        <p:nvSpPr>
          <p:cNvPr id="142" name="Google Shape;142;p30"/>
          <p:cNvSpPr txBox="1"/>
          <p:nvPr/>
        </p:nvSpPr>
        <p:spPr>
          <a:xfrm>
            <a:off x="3637724" y="2603952"/>
            <a:ext cx="1868554" cy="34624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rgbClr val="262626"/>
                </a:solidFill>
                <a:latin typeface="Open Sans"/>
                <a:ea typeface="Open Sans"/>
                <a:cs typeface="Open Sans"/>
                <a:sym typeface="Open Sans"/>
              </a:rPr>
              <a:t>JOHNS</a:t>
            </a:r>
            <a:r>
              <a:rPr b="1" lang="en" sz="1800">
                <a:solidFill>
                  <a:srgbClr val="3F3F3F"/>
                </a:solidFill>
                <a:latin typeface="Open Sans"/>
                <a:ea typeface="Open Sans"/>
                <a:cs typeface="Open Sans"/>
                <a:sym typeface="Open Sans"/>
              </a:rPr>
              <a:t> </a:t>
            </a:r>
            <a:r>
              <a:rPr b="1" lang="en" sz="1800">
                <a:solidFill>
                  <a:schemeClr val="accent1"/>
                </a:solidFill>
                <a:latin typeface="Open Sans"/>
                <a:ea typeface="Open Sans"/>
                <a:cs typeface="Open Sans"/>
                <a:sym typeface="Open Sans"/>
              </a:rPr>
              <a:t>SMITH</a:t>
            </a:r>
            <a:endParaRPr sz="1100"/>
          </a:p>
        </p:txBody>
      </p:sp>
      <p:cxnSp>
        <p:nvCxnSpPr>
          <p:cNvPr id="143" name="Google Shape;143;p30"/>
          <p:cNvCxnSpPr/>
          <p:nvPr/>
        </p:nvCxnSpPr>
        <p:spPr>
          <a:xfrm>
            <a:off x="4209979" y="3312277"/>
            <a:ext cx="724041" cy="0"/>
          </a:xfrm>
          <a:prstGeom prst="straightConnector1">
            <a:avLst/>
          </a:prstGeom>
          <a:noFill/>
          <a:ln cap="flat" cmpd="sng" w="28575">
            <a:solidFill>
              <a:schemeClr val="accent1"/>
            </a:solidFill>
            <a:prstDash val="solid"/>
            <a:miter lim="800000"/>
            <a:headEnd len="sm" w="sm" type="none"/>
            <a:tailEnd len="sm" w="sm" type="none"/>
          </a:ln>
        </p:spPr>
      </p:cxnSp>
      <p:cxnSp>
        <p:nvCxnSpPr>
          <p:cNvPr id="144" name="Google Shape;144;p30"/>
          <p:cNvCxnSpPr/>
          <p:nvPr/>
        </p:nvCxnSpPr>
        <p:spPr>
          <a:xfrm>
            <a:off x="4374733" y="943646"/>
            <a:ext cx="394535" cy="0"/>
          </a:xfrm>
          <a:prstGeom prst="straightConnector1">
            <a:avLst/>
          </a:prstGeom>
          <a:noFill/>
          <a:ln cap="flat" cmpd="sng" w="28575">
            <a:solidFill>
              <a:schemeClr val="lt1"/>
            </a:solidFill>
            <a:prstDash val="solid"/>
            <a:miter lim="800000"/>
            <a:headEnd len="sm" w="sm" type="none"/>
            <a:tailEnd len="sm" w="sm" type="none"/>
          </a:ln>
        </p:spPr>
      </p:cxnSp>
      <p:sp>
        <p:nvSpPr>
          <p:cNvPr id="145" name="Google Shape;145;p30"/>
          <p:cNvSpPr txBox="1"/>
          <p:nvPr/>
        </p:nvSpPr>
        <p:spPr>
          <a:xfrm>
            <a:off x="3973056" y="2918608"/>
            <a:ext cx="1197888" cy="196207"/>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595959"/>
                </a:solidFill>
                <a:latin typeface="Open Sans"/>
                <a:ea typeface="Open Sans"/>
                <a:cs typeface="Open Sans"/>
                <a:sym typeface="Open Sans"/>
              </a:rPr>
              <a:t>Graphic Designer</a:t>
            </a:r>
            <a:endParaRPr sz="1100"/>
          </a:p>
        </p:txBody>
      </p:sp>
      <p:sp>
        <p:nvSpPr>
          <p:cNvPr id="146" name="Google Shape;146;p30"/>
          <p:cNvSpPr txBox="1"/>
          <p:nvPr/>
        </p:nvSpPr>
        <p:spPr>
          <a:xfrm>
            <a:off x="1077062" y="539763"/>
            <a:ext cx="6989878" cy="239393"/>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chemeClr val="lt1"/>
                </a:solidFill>
                <a:latin typeface="Open Sans"/>
                <a:ea typeface="Open Sans"/>
                <a:cs typeface="Open Sans"/>
                <a:sym typeface="Open Sans"/>
              </a:rPr>
              <a:t>Have them for one. Living grass to for can't gathered waters had winged. Creepiest don't subdue which i two set had seasons. Fifth you'll, man</a:t>
            </a:r>
            <a:endParaRPr sz="1100"/>
          </a:p>
        </p:txBody>
      </p:sp>
      <p:sp>
        <p:nvSpPr>
          <p:cNvPr id="147" name="Google Shape;147;p30"/>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8" name="Google Shape;148;p30"/>
          <p:cNvSpPr/>
          <p:nvPr>
            <p:ph idx="3" type="pic"/>
          </p:nvPr>
        </p:nvSpPr>
        <p:spPr>
          <a:xfrm>
            <a:off x="3957571" y="1217940"/>
            <a:ext cx="1197888" cy="1197888"/>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9" name="Google Shape;149;p30"/>
          <p:cNvSpPr/>
          <p:nvPr>
            <p:ph idx="2" type="pic"/>
          </p:nvPr>
        </p:nvSpPr>
        <p:spPr>
          <a:xfrm>
            <a:off x="0" y="0"/>
            <a:ext cx="9144000" cy="17890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4" name="Shape 564"/>
        <p:cNvGrpSpPr/>
        <p:nvPr/>
      </p:nvGrpSpPr>
      <p:grpSpPr>
        <a:xfrm>
          <a:off x="0" y="0"/>
          <a:ext cx="0" cy="0"/>
          <a:chOff x="0" y="0"/>
          <a:chExt cx="0" cy="0"/>
        </a:xfrm>
      </p:grpSpPr>
      <p:sp>
        <p:nvSpPr>
          <p:cNvPr id="565" name="Google Shape;565;p48"/>
          <p:cNvSpPr txBox="1"/>
          <p:nvPr/>
        </p:nvSpPr>
        <p:spPr>
          <a:xfrm>
            <a:off x="628650" y="1833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Infographic</a:t>
            </a:r>
            <a:endParaRPr b="1" i="0" sz="2300">
              <a:solidFill>
                <a:schemeClr val="accent1"/>
              </a:solidFill>
              <a:latin typeface="Open Sans"/>
              <a:ea typeface="Open Sans"/>
              <a:cs typeface="Open Sans"/>
              <a:sym typeface="Open Sans"/>
            </a:endParaRPr>
          </a:p>
        </p:txBody>
      </p:sp>
      <p:sp>
        <p:nvSpPr>
          <p:cNvPr id="566" name="Google Shape;566;p48"/>
          <p:cNvSpPr/>
          <p:nvPr/>
        </p:nvSpPr>
        <p:spPr>
          <a:xfrm>
            <a:off x="1185182" y="5737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567" name="Google Shape;567;p48"/>
          <p:cNvSpPr/>
          <p:nvPr/>
        </p:nvSpPr>
        <p:spPr>
          <a:xfrm>
            <a:off x="3970182" y="92644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grpSp>
        <p:nvGrpSpPr>
          <p:cNvPr id="568" name="Google Shape;568;p48"/>
          <p:cNvGrpSpPr/>
          <p:nvPr/>
        </p:nvGrpSpPr>
        <p:grpSpPr>
          <a:xfrm>
            <a:off x="3438150" y="1289007"/>
            <a:ext cx="2779804" cy="3187743"/>
            <a:chOff x="3876905" y="1718676"/>
            <a:chExt cx="3706405" cy="4250324"/>
          </a:xfrm>
        </p:grpSpPr>
        <p:sp>
          <p:nvSpPr>
            <p:cNvPr id="569" name="Google Shape;569;p48"/>
            <p:cNvSpPr/>
            <p:nvPr/>
          </p:nvSpPr>
          <p:spPr>
            <a:xfrm>
              <a:off x="3876905" y="1718676"/>
              <a:ext cx="3706405" cy="4250324"/>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0" name="Google Shape;570;p48"/>
            <p:cNvSpPr/>
            <p:nvPr/>
          </p:nvSpPr>
          <p:spPr>
            <a:xfrm>
              <a:off x="3989575" y="2402458"/>
              <a:ext cx="2090195" cy="2913842"/>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1" name="Google Shape;571;p48"/>
            <p:cNvSpPr/>
            <p:nvPr/>
          </p:nvSpPr>
          <p:spPr>
            <a:xfrm>
              <a:off x="3989575" y="2402458"/>
              <a:ext cx="2090195" cy="291384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2" name="Google Shape;572;p48"/>
            <p:cNvSpPr/>
            <p:nvPr/>
          </p:nvSpPr>
          <p:spPr>
            <a:xfrm>
              <a:off x="4187715" y="3878804"/>
              <a:ext cx="1690029" cy="606079"/>
            </a:xfrm>
            <a:prstGeom prst="rect">
              <a:avLst/>
            </a:prstGeom>
            <a:solidFill>
              <a:srgbClr val="EDEDEE"/>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3" name="Google Shape;573;p48"/>
            <p:cNvSpPr/>
            <p:nvPr/>
          </p:nvSpPr>
          <p:spPr>
            <a:xfrm>
              <a:off x="4918117" y="3878804"/>
              <a:ext cx="7770" cy="606079"/>
            </a:xfrm>
            <a:prstGeom prst="rect">
              <a:avLst/>
            </a:prstGeom>
            <a:solidFill>
              <a:srgbClr val="E2E3E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4" name="Google Shape;574;p48"/>
            <p:cNvSpPr/>
            <p:nvPr/>
          </p:nvSpPr>
          <p:spPr>
            <a:xfrm>
              <a:off x="3989575" y="2402458"/>
              <a:ext cx="2090195" cy="726519"/>
            </a:xfrm>
            <a:prstGeom prst="rect">
              <a:avLst/>
            </a:prstGeom>
            <a:solidFill>
              <a:srgbClr val="00609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5" name="Google Shape;575;p48"/>
            <p:cNvSpPr/>
            <p:nvPr/>
          </p:nvSpPr>
          <p:spPr>
            <a:xfrm>
              <a:off x="3989575" y="2402458"/>
              <a:ext cx="2090195" cy="72651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6" name="Google Shape;576;p48"/>
            <p:cNvSpPr/>
            <p:nvPr/>
          </p:nvSpPr>
          <p:spPr>
            <a:xfrm>
              <a:off x="4183831" y="3128977"/>
              <a:ext cx="1717223" cy="0"/>
            </a:xfrm>
            <a:custGeom>
              <a:pathLst>
                <a:path extrusionOk="0" h="120000" w="442">
                  <a:moveTo>
                    <a:pt x="21" y="0"/>
                  </a:moveTo>
                  <a:lnTo>
                    <a:pt x="0" y="0"/>
                  </a:lnTo>
                  <a:lnTo>
                    <a:pt x="0" y="0"/>
                  </a:lnTo>
                  <a:lnTo>
                    <a:pt x="21" y="0"/>
                  </a:lnTo>
                  <a:lnTo>
                    <a:pt x="21" y="0"/>
                  </a:lnTo>
                  <a:close/>
                  <a:moveTo>
                    <a:pt x="105" y="0"/>
                  </a:moveTo>
                  <a:lnTo>
                    <a:pt x="84" y="0"/>
                  </a:lnTo>
                  <a:lnTo>
                    <a:pt x="84" y="0"/>
                  </a:lnTo>
                  <a:lnTo>
                    <a:pt x="105" y="0"/>
                  </a:lnTo>
                  <a:lnTo>
                    <a:pt x="105" y="0"/>
                  </a:lnTo>
                  <a:close/>
                  <a:moveTo>
                    <a:pt x="189" y="0"/>
                  </a:moveTo>
                  <a:lnTo>
                    <a:pt x="168" y="0"/>
                  </a:lnTo>
                  <a:lnTo>
                    <a:pt x="168" y="0"/>
                  </a:lnTo>
                  <a:lnTo>
                    <a:pt x="189" y="0"/>
                  </a:lnTo>
                  <a:lnTo>
                    <a:pt x="189" y="0"/>
                  </a:lnTo>
                  <a:close/>
                  <a:moveTo>
                    <a:pt x="273" y="0"/>
                  </a:moveTo>
                  <a:lnTo>
                    <a:pt x="251" y="0"/>
                  </a:lnTo>
                  <a:lnTo>
                    <a:pt x="251" y="0"/>
                  </a:lnTo>
                  <a:lnTo>
                    <a:pt x="273" y="0"/>
                  </a:lnTo>
                  <a:lnTo>
                    <a:pt x="273" y="0"/>
                  </a:lnTo>
                  <a:close/>
                  <a:moveTo>
                    <a:pt x="358" y="0"/>
                  </a:moveTo>
                  <a:lnTo>
                    <a:pt x="335" y="0"/>
                  </a:lnTo>
                  <a:lnTo>
                    <a:pt x="335" y="0"/>
                  </a:lnTo>
                  <a:lnTo>
                    <a:pt x="358" y="0"/>
                  </a:lnTo>
                  <a:lnTo>
                    <a:pt x="358" y="0"/>
                  </a:lnTo>
                  <a:close/>
                  <a:moveTo>
                    <a:pt x="442" y="0"/>
                  </a:moveTo>
                  <a:lnTo>
                    <a:pt x="419" y="0"/>
                  </a:lnTo>
                  <a:lnTo>
                    <a:pt x="419" y="0"/>
                  </a:lnTo>
                  <a:lnTo>
                    <a:pt x="442" y="0"/>
                  </a:lnTo>
                  <a:lnTo>
                    <a:pt x="442" y="0"/>
                  </a:lnTo>
                  <a:close/>
                </a:path>
              </a:pathLst>
            </a:custGeom>
            <a:solidFill>
              <a:srgbClr val="E6E7E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7" name="Google Shape;577;p48"/>
            <p:cNvSpPr/>
            <p:nvPr/>
          </p:nvSpPr>
          <p:spPr>
            <a:xfrm>
              <a:off x="4183831" y="3128977"/>
              <a:ext cx="1717223" cy="0"/>
            </a:xfrm>
            <a:custGeom>
              <a:pathLst>
                <a:path extrusionOk="0" h="120000" w="442">
                  <a:moveTo>
                    <a:pt x="21" y="0"/>
                  </a:moveTo>
                  <a:lnTo>
                    <a:pt x="0" y="0"/>
                  </a:lnTo>
                  <a:lnTo>
                    <a:pt x="0" y="0"/>
                  </a:lnTo>
                  <a:lnTo>
                    <a:pt x="21" y="0"/>
                  </a:lnTo>
                  <a:lnTo>
                    <a:pt x="21" y="0"/>
                  </a:lnTo>
                  <a:moveTo>
                    <a:pt x="105" y="0"/>
                  </a:moveTo>
                  <a:lnTo>
                    <a:pt x="84" y="0"/>
                  </a:lnTo>
                  <a:lnTo>
                    <a:pt x="84" y="0"/>
                  </a:lnTo>
                  <a:lnTo>
                    <a:pt x="105" y="0"/>
                  </a:lnTo>
                  <a:lnTo>
                    <a:pt x="105" y="0"/>
                  </a:lnTo>
                  <a:moveTo>
                    <a:pt x="189" y="0"/>
                  </a:moveTo>
                  <a:lnTo>
                    <a:pt x="168" y="0"/>
                  </a:lnTo>
                  <a:lnTo>
                    <a:pt x="168" y="0"/>
                  </a:lnTo>
                  <a:lnTo>
                    <a:pt x="189" y="0"/>
                  </a:lnTo>
                  <a:lnTo>
                    <a:pt x="189" y="0"/>
                  </a:lnTo>
                  <a:moveTo>
                    <a:pt x="273" y="0"/>
                  </a:moveTo>
                  <a:lnTo>
                    <a:pt x="251" y="0"/>
                  </a:lnTo>
                  <a:lnTo>
                    <a:pt x="251" y="0"/>
                  </a:lnTo>
                  <a:lnTo>
                    <a:pt x="273" y="0"/>
                  </a:lnTo>
                  <a:lnTo>
                    <a:pt x="273" y="0"/>
                  </a:lnTo>
                  <a:moveTo>
                    <a:pt x="358" y="0"/>
                  </a:moveTo>
                  <a:lnTo>
                    <a:pt x="335" y="0"/>
                  </a:lnTo>
                  <a:lnTo>
                    <a:pt x="335" y="0"/>
                  </a:lnTo>
                  <a:lnTo>
                    <a:pt x="358" y="0"/>
                  </a:lnTo>
                  <a:lnTo>
                    <a:pt x="358" y="0"/>
                  </a:lnTo>
                  <a:moveTo>
                    <a:pt x="442" y="0"/>
                  </a:moveTo>
                  <a:lnTo>
                    <a:pt x="419" y="0"/>
                  </a:lnTo>
                  <a:lnTo>
                    <a:pt x="419" y="0"/>
                  </a:lnTo>
                  <a:lnTo>
                    <a:pt x="442" y="0"/>
                  </a:lnTo>
                  <a:lnTo>
                    <a:pt x="442"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8" name="Google Shape;578;p48"/>
            <p:cNvSpPr/>
            <p:nvPr/>
          </p:nvSpPr>
          <p:spPr>
            <a:xfrm>
              <a:off x="4032310" y="2445195"/>
              <a:ext cx="2016379" cy="683782"/>
            </a:xfrm>
            <a:custGeom>
              <a:pathLst>
                <a:path extrusionOk="0" h="176" w="519">
                  <a:moveTo>
                    <a:pt x="92" y="132"/>
                  </a:moveTo>
                  <a:lnTo>
                    <a:pt x="52" y="94"/>
                  </a:lnTo>
                  <a:lnTo>
                    <a:pt x="92" y="56"/>
                  </a:lnTo>
                  <a:lnTo>
                    <a:pt x="130" y="94"/>
                  </a:lnTo>
                  <a:lnTo>
                    <a:pt x="92" y="132"/>
                  </a:lnTo>
                  <a:close/>
                  <a:moveTo>
                    <a:pt x="175" y="132"/>
                  </a:moveTo>
                  <a:lnTo>
                    <a:pt x="136" y="94"/>
                  </a:lnTo>
                  <a:lnTo>
                    <a:pt x="175" y="56"/>
                  </a:lnTo>
                  <a:lnTo>
                    <a:pt x="215" y="94"/>
                  </a:lnTo>
                  <a:lnTo>
                    <a:pt x="175" y="132"/>
                  </a:lnTo>
                  <a:close/>
                  <a:moveTo>
                    <a:pt x="259" y="132"/>
                  </a:moveTo>
                  <a:lnTo>
                    <a:pt x="221" y="94"/>
                  </a:lnTo>
                  <a:lnTo>
                    <a:pt x="259" y="56"/>
                  </a:lnTo>
                  <a:lnTo>
                    <a:pt x="299" y="94"/>
                  </a:lnTo>
                  <a:lnTo>
                    <a:pt x="259" y="132"/>
                  </a:lnTo>
                  <a:close/>
                  <a:moveTo>
                    <a:pt x="343" y="132"/>
                  </a:moveTo>
                  <a:lnTo>
                    <a:pt x="305" y="94"/>
                  </a:lnTo>
                  <a:lnTo>
                    <a:pt x="343" y="56"/>
                  </a:lnTo>
                  <a:lnTo>
                    <a:pt x="383" y="94"/>
                  </a:lnTo>
                  <a:lnTo>
                    <a:pt x="343" y="132"/>
                  </a:lnTo>
                  <a:close/>
                  <a:moveTo>
                    <a:pt x="427" y="132"/>
                  </a:moveTo>
                  <a:lnTo>
                    <a:pt x="389" y="94"/>
                  </a:lnTo>
                  <a:lnTo>
                    <a:pt x="427" y="56"/>
                  </a:lnTo>
                  <a:lnTo>
                    <a:pt x="468" y="94"/>
                  </a:lnTo>
                  <a:lnTo>
                    <a:pt x="427" y="132"/>
                  </a:lnTo>
                  <a:close/>
                  <a:moveTo>
                    <a:pt x="470" y="0"/>
                  </a:moveTo>
                  <a:lnTo>
                    <a:pt x="470" y="0"/>
                  </a:lnTo>
                  <a:lnTo>
                    <a:pt x="427" y="42"/>
                  </a:lnTo>
                  <a:lnTo>
                    <a:pt x="385" y="0"/>
                  </a:lnTo>
                  <a:lnTo>
                    <a:pt x="343" y="42"/>
                  </a:lnTo>
                  <a:lnTo>
                    <a:pt x="301" y="0"/>
                  </a:lnTo>
                  <a:lnTo>
                    <a:pt x="259" y="42"/>
                  </a:lnTo>
                  <a:lnTo>
                    <a:pt x="217" y="0"/>
                  </a:lnTo>
                  <a:lnTo>
                    <a:pt x="175" y="42"/>
                  </a:lnTo>
                  <a:lnTo>
                    <a:pt x="132" y="0"/>
                  </a:lnTo>
                  <a:lnTo>
                    <a:pt x="92" y="42"/>
                  </a:lnTo>
                  <a:lnTo>
                    <a:pt x="50" y="0"/>
                  </a:lnTo>
                  <a:lnTo>
                    <a:pt x="0" y="48"/>
                  </a:lnTo>
                  <a:lnTo>
                    <a:pt x="0" y="48"/>
                  </a:lnTo>
                  <a:lnTo>
                    <a:pt x="46" y="94"/>
                  </a:lnTo>
                  <a:lnTo>
                    <a:pt x="0" y="140"/>
                  </a:lnTo>
                  <a:lnTo>
                    <a:pt x="0" y="140"/>
                  </a:lnTo>
                  <a:lnTo>
                    <a:pt x="39" y="176"/>
                  </a:lnTo>
                  <a:lnTo>
                    <a:pt x="60" y="176"/>
                  </a:lnTo>
                  <a:lnTo>
                    <a:pt x="92" y="145"/>
                  </a:lnTo>
                  <a:lnTo>
                    <a:pt x="123" y="176"/>
                  </a:lnTo>
                  <a:lnTo>
                    <a:pt x="144" y="176"/>
                  </a:lnTo>
                  <a:lnTo>
                    <a:pt x="175" y="145"/>
                  </a:lnTo>
                  <a:lnTo>
                    <a:pt x="207" y="176"/>
                  </a:lnTo>
                  <a:lnTo>
                    <a:pt x="228" y="176"/>
                  </a:lnTo>
                  <a:lnTo>
                    <a:pt x="259" y="145"/>
                  </a:lnTo>
                  <a:lnTo>
                    <a:pt x="290" y="176"/>
                  </a:lnTo>
                  <a:lnTo>
                    <a:pt x="312" y="176"/>
                  </a:lnTo>
                  <a:lnTo>
                    <a:pt x="343" y="145"/>
                  </a:lnTo>
                  <a:lnTo>
                    <a:pt x="374" y="176"/>
                  </a:lnTo>
                  <a:lnTo>
                    <a:pt x="397" y="176"/>
                  </a:lnTo>
                  <a:lnTo>
                    <a:pt x="427" y="145"/>
                  </a:lnTo>
                  <a:lnTo>
                    <a:pt x="458" y="176"/>
                  </a:lnTo>
                  <a:lnTo>
                    <a:pt x="481" y="176"/>
                  </a:lnTo>
                  <a:lnTo>
                    <a:pt x="519" y="140"/>
                  </a:lnTo>
                  <a:lnTo>
                    <a:pt x="519" y="140"/>
                  </a:lnTo>
                  <a:lnTo>
                    <a:pt x="473" y="94"/>
                  </a:lnTo>
                  <a:lnTo>
                    <a:pt x="519" y="48"/>
                  </a:lnTo>
                  <a:lnTo>
                    <a:pt x="519" y="48"/>
                  </a:lnTo>
                  <a:lnTo>
                    <a:pt x="470" y="0"/>
                  </a:lnTo>
                  <a:close/>
                </a:path>
              </a:pathLst>
            </a:custGeom>
            <a:solidFill>
              <a:srgbClr val="00578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79" name="Google Shape;579;p48"/>
            <p:cNvSpPr/>
            <p:nvPr/>
          </p:nvSpPr>
          <p:spPr>
            <a:xfrm>
              <a:off x="4032310" y="2445195"/>
              <a:ext cx="2016379" cy="683782"/>
            </a:xfrm>
            <a:custGeom>
              <a:pathLst>
                <a:path extrusionOk="0" h="176" w="519">
                  <a:moveTo>
                    <a:pt x="92" y="132"/>
                  </a:moveTo>
                  <a:lnTo>
                    <a:pt x="52" y="94"/>
                  </a:lnTo>
                  <a:lnTo>
                    <a:pt x="92" y="56"/>
                  </a:lnTo>
                  <a:lnTo>
                    <a:pt x="130" y="94"/>
                  </a:lnTo>
                  <a:lnTo>
                    <a:pt x="92" y="132"/>
                  </a:lnTo>
                  <a:moveTo>
                    <a:pt x="175" y="132"/>
                  </a:moveTo>
                  <a:lnTo>
                    <a:pt x="136" y="94"/>
                  </a:lnTo>
                  <a:lnTo>
                    <a:pt x="175" y="56"/>
                  </a:lnTo>
                  <a:lnTo>
                    <a:pt x="215" y="94"/>
                  </a:lnTo>
                  <a:lnTo>
                    <a:pt x="175" y="132"/>
                  </a:lnTo>
                  <a:moveTo>
                    <a:pt x="259" y="132"/>
                  </a:moveTo>
                  <a:lnTo>
                    <a:pt x="221" y="94"/>
                  </a:lnTo>
                  <a:lnTo>
                    <a:pt x="259" y="56"/>
                  </a:lnTo>
                  <a:lnTo>
                    <a:pt x="299" y="94"/>
                  </a:lnTo>
                  <a:lnTo>
                    <a:pt x="259" y="132"/>
                  </a:lnTo>
                  <a:moveTo>
                    <a:pt x="343" y="132"/>
                  </a:moveTo>
                  <a:lnTo>
                    <a:pt x="305" y="94"/>
                  </a:lnTo>
                  <a:lnTo>
                    <a:pt x="343" y="56"/>
                  </a:lnTo>
                  <a:lnTo>
                    <a:pt x="383" y="94"/>
                  </a:lnTo>
                  <a:lnTo>
                    <a:pt x="343" y="132"/>
                  </a:lnTo>
                  <a:moveTo>
                    <a:pt x="427" y="132"/>
                  </a:moveTo>
                  <a:lnTo>
                    <a:pt x="389" y="94"/>
                  </a:lnTo>
                  <a:lnTo>
                    <a:pt x="427" y="56"/>
                  </a:lnTo>
                  <a:lnTo>
                    <a:pt x="468" y="94"/>
                  </a:lnTo>
                  <a:lnTo>
                    <a:pt x="427" y="132"/>
                  </a:lnTo>
                  <a:moveTo>
                    <a:pt x="470" y="0"/>
                  </a:moveTo>
                  <a:lnTo>
                    <a:pt x="470" y="0"/>
                  </a:lnTo>
                  <a:lnTo>
                    <a:pt x="427" y="42"/>
                  </a:lnTo>
                  <a:lnTo>
                    <a:pt x="385" y="0"/>
                  </a:lnTo>
                  <a:lnTo>
                    <a:pt x="343" y="42"/>
                  </a:lnTo>
                  <a:lnTo>
                    <a:pt x="301" y="0"/>
                  </a:lnTo>
                  <a:lnTo>
                    <a:pt x="259" y="42"/>
                  </a:lnTo>
                  <a:lnTo>
                    <a:pt x="217" y="0"/>
                  </a:lnTo>
                  <a:lnTo>
                    <a:pt x="175" y="42"/>
                  </a:lnTo>
                  <a:lnTo>
                    <a:pt x="132" y="0"/>
                  </a:lnTo>
                  <a:lnTo>
                    <a:pt x="92" y="42"/>
                  </a:lnTo>
                  <a:lnTo>
                    <a:pt x="50" y="0"/>
                  </a:lnTo>
                  <a:lnTo>
                    <a:pt x="0" y="48"/>
                  </a:lnTo>
                  <a:lnTo>
                    <a:pt x="0" y="48"/>
                  </a:lnTo>
                  <a:lnTo>
                    <a:pt x="46" y="94"/>
                  </a:lnTo>
                  <a:lnTo>
                    <a:pt x="0" y="140"/>
                  </a:lnTo>
                  <a:lnTo>
                    <a:pt x="0" y="140"/>
                  </a:lnTo>
                  <a:lnTo>
                    <a:pt x="39" y="176"/>
                  </a:lnTo>
                  <a:lnTo>
                    <a:pt x="60" y="176"/>
                  </a:lnTo>
                  <a:lnTo>
                    <a:pt x="92" y="145"/>
                  </a:lnTo>
                  <a:lnTo>
                    <a:pt x="123" y="176"/>
                  </a:lnTo>
                  <a:lnTo>
                    <a:pt x="144" y="176"/>
                  </a:lnTo>
                  <a:lnTo>
                    <a:pt x="175" y="145"/>
                  </a:lnTo>
                  <a:lnTo>
                    <a:pt x="207" y="176"/>
                  </a:lnTo>
                  <a:lnTo>
                    <a:pt x="228" y="176"/>
                  </a:lnTo>
                  <a:lnTo>
                    <a:pt x="259" y="145"/>
                  </a:lnTo>
                  <a:lnTo>
                    <a:pt x="290" y="176"/>
                  </a:lnTo>
                  <a:lnTo>
                    <a:pt x="312" y="176"/>
                  </a:lnTo>
                  <a:lnTo>
                    <a:pt x="343" y="145"/>
                  </a:lnTo>
                  <a:lnTo>
                    <a:pt x="374" y="176"/>
                  </a:lnTo>
                  <a:lnTo>
                    <a:pt x="397" y="176"/>
                  </a:lnTo>
                  <a:lnTo>
                    <a:pt x="427" y="145"/>
                  </a:lnTo>
                  <a:lnTo>
                    <a:pt x="458" y="176"/>
                  </a:lnTo>
                  <a:lnTo>
                    <a:pt x="481" y="176"/>
                  </a:lnTo>
                  <a:lnTo>
                    <a:pt x="519" y="140"/>
                  </a:lnTo>
                  <a:lnTo>
                    <a:pt x="519" y="140"/>
                  </a:lnTo>
                  <a:lnTo>
                    <a:pt x="473" y="94"/>
                  </a:lnTo>
                  <a:lnTo>
                    <a:pt x="519" y="48"/>
                  </a:lnTo>
                  <a:lnTo>
                    <a:pt x="519" y="48"/>
                  </a:lnTo>
                  <a:lnTo>
                    <a:pt x="470"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0" name="Google Shape;580;p48"/>
            <p:cNvSpPr/>
            <p:nvPr/>
          </p:nvSpPr>
          <p:spPr>
            <a:xfrm>
              <a:off x="3884675" y="1718676"/>
              <a:ext cx="2292221" cy="4242554"/>
            </a:xfrm>
            <a:custGeom>
              <a:pathLst>
                <a:path extrusionOk="0" h="572" w="308">
                  <a:moveTo>
                    <a:pt x="257" y="0"/>
                  </a:moveTo>
                  <a:cubicBezTo>
                    <a:pt x="40" y="0"/>
                    <a:pt x="40" y="0"/>
                    <a:pt x="40" y="0"/>
                  </a:cubicBezTo>
                  <a:cubicBezTo>
                    <a:pt x="13" y="0"/>
                    <a:pt x="0" y="17"/>
                    <a:pt x="0" y="43"/>
                  </a:cubicBezTo>
                  <a:cubicBezTo>
                    <a:pt x="0" y="522"/>
                    <a:pt x="0" y="522"/>
                    <a:pt x="0" y="522"/>
                  </a:cubicBezTo>
                  <a:cubicBezTo>
                    <a:pt x="0" y="551"/>
                    <a:pt x="10" y="572"/>
                    <a:pt x="28" y="572"/>
                  </a:cubicBezTo>
                  <a:cubicBezTo>
                    <a:pt x="271" y="572"/>
                    <a:pt x="271" y="572"/>
                    <a:pt x="271" y="572"/>
                  </a:cubicBezTo>
                  <a:cubicBezTo>
                    <a:pt x="298" y="572"/>
                    <a:pt x="308" y="555"/>
                    <a:pt x="308" y="530"/>
                  </a:cubicBezTo>
                  <a:cubicBezTo>
                    <a:pt x="308" y="58"/>
                    <a:pt x="308" y="58"/>
                    <a:pt x="308" y="58"/>
                  </a:cubicBezTo>
                  <a:cubicBezTo>
                    <a:pt x="308" y="14"/>
                    <a:pt x="285" y="0"/>
                    <a:pt x="257" y="0"/>
                  </a:cubicBezTo>
                  <a:moveTo>
                    <a:pt x="124" y="43"/>
                  </a:moveTo>
                  <a:cubicBezTo>
                    <a:pt x="185" y="43"/>
                    <a:pt x="185" y="43"/>
                    <a:pt x="185" y="43"/>
                  </a:cubicBezTo>
                  <a:cubicBezTo>
                    <a:pt x="188" y="43"/>
                    <a:pt x="192" y="46"/>
                    <a:pt x="192" y="50"/>
                  </a:cubicBezTo>
                  <a:cubicBezTo>
                    <a:pt x="192" y="54"/>
                    <a:pt x="188" y="57"/>
                    <a:pt x="185" y="57"/>
                  </a:cubicBezTo>
                  <a:cubicBezTo>
                    <a:pt x="124" y="57"/>
                    <a:pt x="124" y="57"/>
                    <a:pt x="124" y="57"/>
                  </a:cubicBezTo>
                  <a:cubicBezTo>
                    <a:pt x="120" y="57"/>
                    <a:pt x="116" y="54"/>
                    <a:pt x="116" y="50"/>
                  </a:cubicBezTo>
                  <a:cubicBezTo>
                    <a:pt x="116" y="46"/>
                    <a:pt x="120" y="43"/>
                    <a:pt x="124" y="43"/>
                  </a:cubicBezTo>
                  <a:moveTo>
                    <a:pt x="155" y="551"/>
                  </a:moveTo>
                  <a:cubicBezTo>
                    <a:pt x="141" y="551"/>
                    <a:pt x="129" y="539"/>
                    <a:pt x="129" y="525"/>
                  </a:cubicBezTo>
                  <a:cubicBezTo>
                    <a:pt x="129" y="511"/>
                    <a:pt x="141" y="500"/>
                    <a:pt x="155" y="500"/>
                  </a:cubicBezTo>
                  <a:cubicBezTo>
                    <a:pt x="169" y="500"/>
                    <a:pt x="180" y="511"/>
                    <a:pt x="180" y="525"/>
                  </a:cubicBezTo>
                  <a:cubicBezTo>
                    <a:pt x="180" y="539"/>
                    <a:pt x="169" y="551"/>
                    <a:pt x="155" y="551"/>
                  </a:cubicBezTo>
                  <a:moveTo>
                    <a:pt x="285" y="476"/>
                  </a:moveTo>
                  <a:cubicBezTo>
                    <a:pt x="23" y="476"/>
                    <a:pt x="23" y="476"/>
                    <a:pt x="23" y="476"/>
                  </a:cubicBezTo>
                  <a:cubicBezTo>
                    <a:pt x="23" y="101"/>
                    <a:pt x="23" y="101"/>
                    <a:pt x="23" y="101"/>
                  </a:cubicBezTo>
                  <a:cubicBezTo>
                    <a:pt x="285" y="101"/>
                    <a:pt x="285" y="101"/>
                    <a:pt x="285" y="101"/>
                  </a:cubicBezTo>
                  <a:lnTo>
                    <a:pt x="285" y="476"/>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1" name="Google Shape;581;p48"/>
            <p:cNvSpPr/>
            <p:nvPr/>
          </p:nvSpPr>
          <p:spPr>
            <a:xfrm>
              <a:off x="4820991" y="2818167"/>
              <a:ext cx="508952" cy="505066"/>
            </a:xfrm>
            <a:prstGeom prst="ellipse">
              <a:avLst/>
            </a:prstGeom>
            <a:solidFill>
              <a:srgbClr val="E6E7E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2" name="Google Shape;582;p48"/>
            <p:cNvSpPr/>
            <p:nvPr/>
          </p:nvSpPr>
          <p:spPr>
            <a:xfrm>
              <a:off x="4883152" y="3187252"/>
              <a:ext cx="384628" cy="135981"/>
            </a:xfrm>
            <a:custGeom>
              <a:pathLst>
                <a:path extrusionOk="0" h="18" w="52">
                  <a:moveTo>
                    <a:pt x="26" y="18"/>
                  </a:moveTo>
                  <a:cubicBezTo>
                    <a:pt x="36" y="18"/>
                    <a:pt x="45" y="13"/>
                    <a:pt x="52" y="6"/>
                  </a:cubicBezTo>
                  <a:cubicBezTo>
                    <a:pt x="46" y="2"/>
                    <a:pt x="37" y="0"/>
                    <a:pt x="26" y="0"/>
                  </a:cubicBezTo>
                  <a:cubicBezTo>
                    <a:pt x="15" y="0"/>
                    <a:pt x="5" y="2"/>
                    <a:pt x="0" y="6"/>
                  </a:cubicBezTo>
                  <a:cubicBezTo>
                    <a:pt x="6" y="13"/>
                    <a:pt x="15" y="18"/>
                    <a:pt x="26" y="18"/>
                  </a:cubicBezTo>
                </a:path>
              </a:pathLst>
            </a:custGeom>
            <a:solidFill>
              <a:srgbClr val="9D9FA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3" name="Google Shape;583;p48"/>
            <p:cNvSpPr/>
            <p:nvPr/>
          </p:nvSpPr>
          <p:spPr>
            <a:xfrm>
              <a:off x="4949198" y="2907523"/>
              <a:ext cx="244764" cy="252534"/>
            </a:xfrm>
            <a:prstGeom prst="ellipse">
              <a:avLst/>
            </a:prstGeom>
            <a:solidFill>
              <a:srgbClr val="9D9FA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4" name="Google Shape;584;p48"/>
            <p:cNvSpPr/>
            <p:nvPr/>
          </p:nvSpPr>
          <p:spPr>
            <a:xfrm>
              <a:off x="5364907" y="2674416"/>
              <a:ext cx="1363679" cy="396282"/>
            </a:xfrm>
            <a:custGeom>
              <a:pathLst>
                <a:path extrusionOk="0" h="53" w="183">
                  <a:moveTo>
                    <a:pt x="183" y="5"/>
                  </a:moveTo>
                  <a:cubicBezTo>
                    <a:pt x="176" y="0"/>
                    <a:pt x="176" y="0"/>
                    <a:pt x="176" y="0"/>
                  </a:cubicBezTo>
                  <a:cubicBezTo>
                    <a:pt x="176" y="3"/>
                    <a:pt x="176" y="3"/>
                    <a:pt x="176" y="3"/>
                  </a:cubicBezTo>
                  <a:cubicBezTo>
                    <a:pt x="148" y="3"/>
                    <a:pt x="148" y="3"/>
                    <a:pt x="148" y="3"/>
                  </a:cubicBezTo>
                  <a:cubicBezTo>
                    <a:pt x="148" y="49"/>
                    <a:pt x="148" y="49"/>
                    <a:pt x="148" y="49"/>
                  </a:cubicBezTo>
                  <a:cubicBezTo>
                    <a:pt x="6" y="49"/>
                    <a:pt x="6" y="49"/>
                    <a:pt x="6" y="49"/>
                  </a:cubicBezTo>
                  <a:cubicBezTo>
                    <a:pt x="6" y="48"/>
                    <a:pt x="5" y="47"/>
                    <a:pt x="3" y="47"/>
                  </a:cubicBezTo>
                  <a:cubicBezTo>
                    <a:pt x="2" y="47"/>
                    <a:pt x="0" y="48"/>
                    <a:pt x="0" y="50"/>
                  </a:cubicBezTo>
                  <a:cubicBezTo>
                    <a:pt x="0" y="51"/>
                    <a:pt x="2" y="53"/>
                    <a:pt x="3" y="53"/>
                  </a:cubicBezTo>
                  <a:cubicBezTo>
                    <a:pt x="5" y="53"/>
                    <a:pt x="6" y="52"/>
                    <a:pt x="6" y="50"/>
                  </a:cubicBezTo>
                  <a:cubicBezTo>
                    <a:pt x="149" y="50"/>
                    <a:pt x="149" y="50"/>
                    <a:pt x="149" y="50"/>
                  </a:cubicBezTo>
                  <a:cubicBezTo>
                    <a:pt x="149" y="5"/>
                    <a:pt x="149" y="5"/>
                    <a:pt x="149" y="5"/>
                  </a:cubicBezTo>
                  <a:cubicBezTo>
                    <a:pt x="176" y="5"/>
                    <a:pt x="176" y="5"/>
                    <a:pt x="176" y="5"/>
                  </a:cubicBezTo>
                  <a:cubicBezTo>
                    <a:pt x="176" y="9"/>
                    <a:pt x="176" y="9"/>
                    <a:pt x="176" y="9"/>
                  </a:cubicBezTo>
                  <a:lnTo>
                    <a:pt x="183" y="5"/>
                  </a:lnTo>
                  <a:close/>
                </a:path>
              </a:pathLst>
            </a:custGeom>
            <a:solidFill>
              <a:srgbClr val="9ACA3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5" name="Google Shape;585;p48"/>
            <p:cNvSpPr/>
            <p:nvPr/>
          </p:nvSpPr>
          <p:spPr>
            <a:xfrm>
              <a:off x="5520312" y="4923903"/>
              <a:ext cx="1208274" cy="578884"/>
            </a:xfrm>
            <a:custGeom>
              <a:pathLst>
                <a:path extrusionOk="0" h="78" w="162">
                  <a:moveTo>
                    <a:pt x="162" y="74"/>
                  </a:moveTo>
                  <a:cubicBezTo>
                    <a:pt x="155" y="78"/>
                    <a:pt x="155" y="78"/>
                    <a:pt x="155" y="78"/>
                  </a:cubicBezTo>
                  <a:cubicBezTo>
                    <a:pt x="155" y="75"/>
                    <a:pt x="155" y="75"/>
                    <a:pt x="155" y="75"/>
                  </a:cubicBezTo>
                  <a:cubicBezTo>
                    <a:pt x="127" y="75"/>
                    <a:pt x="127" y="75"/>
                    <a:pt x="127" y="75"/>
                  </a:cubicBezTo>
                  <a:cubicBezTo>
                    <a:pt x="127" y="4"/>
                    <a:pt x="127" y="4"/>
                    <a:pt x="127" y="4"/>
                  </a:cubicBezTo>
                  <a:cubicBezTo>
                    <a:pt x="6" y="4"/>
                    <a:pt x="6" y="4"/>
                    <a:pt x="6" y="4"/>
                  </a:cubicBezTo>
                  <a:cubicBezTo>
                    <a:pt x="5" y="5"/>
                    <a:pt x="4" y="6"/>
                    <a:pt x="3" y="6"/>
                  </a:cubicBezTo>
                  <a:cubicBezTo>
                    <a:pt x="1" y="6"/>
                    <a:pt x="0" y="5"/>
                    <a:pt x="0" y="3"/>
                  </a:cubicBezTo>
                  <a:cubicBezTo>
                    <a:pt x="0" y="2"/>
                    <a:pt x="1" y="0"/>
                    <a:pt x="3" y="0"/>
                  </a:cubicBezTo>
                  <a:cubicBezTo>
                    <a:pt x="4" y="0"/>
                    <a:pt x="5" y="1"/>
                    <a:pt x="5" y="2"/>
                  </a:cubicBezTo>
                  <a:cubicBezTo>
                    <a:pt x="128" y="2"/>
                    <a:pt x="128" y="2"/>
                    <a:pt x="128" y="2"/>
                  </a:cubicBezTo>
                  <a:cubicBezTo>
                    <a:pt x="128" y="74"/>
                    <a:pt x="128" y="74"/>
                    <a:pt x="128" y="74"/>
                  </a:cubicBezTo>
                  <a:cubicBezTo>
                    <a:pt x="155" y="74"/>
                    <a:pt x="155" y="74"/>
                    <a:pt x="155" y="74"/>
                  </a:cubicBezTo>
                  <a:cubicBezTo>
                    <a:pt x="155" y="70"/>
                    <a:pt x="155" y="70"/>
                    <a:pt x="155" y="70"/>
                  </a:cubicBezTo>
                  <a:lnTo>
                    <a:pt x="162" y="74"/>
                  </a:lnTo>
                  <a:close/>
                </a:path>
              </a:pathLst>
            </a:custGeom>
            <a:solidFill>
              <a:srgbClr val="9ACA3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6" name="Google Shape;586;p48"/>
            <p:cNvSpPr/>
            <p:nvPr/>
          </p:nvSpPr>
          <p:spPr>
            <a:xfrm>
              <a:off x="5780614" y="4061406"/>
              <a:ext cx="947969" cy="62162"/>
            </a:xfrm>
            <a:custGeom>
              <a:pathLst>
                <a:path extrusionOk="0" h="8" w="127">
                  <a:moveTo>
                    <a:pt x="127" y="4"/>
                  </a:moveTo>
                  <a:cubicBezTo>
                    <a:pt x="120" y="0"/>
                    <a:pt x="120" y="0"/>
                    <a:pt x="120" y="0"/>
                  </a:cubicBezTo>
                  <a:cubicBezTo>
                    <a:pt x="120" y="3"/>
                    <a:pt x="120" y="3"/>
                    <a:pt x="120" y="3"/>
                  </a:cubicBezTo>
                  <a:cubicBezTo>
                    <a:pt x="6" y="3"/>
                    <a:pt x="6" y="3"/>
                    <a:pt x="6" y="3"/>
                  </a:cubicBezTo>
                  <a:cubicBezTo>
                    <a:pt x="6" y="2"/>
                    <a:pt x="5" y="1"/>
                    <a:pt x="3" y="1"/>
                  </a:cubicBezTo>
                  <a:cubicBezTo>
                    <a:pt x="2" y="1"/>
                    <a:pt x="0" y="2"/>
                    <a:pt x="0" y="4"/>
                  </a:cubicBezTo>
                  <a:cubicBezTo>
                    <a:pt x="0" y="5"/>
                    <a:pt x="2" y="7"/>
                    <a:pt x="3" y="7"/>
                  </a:cubicBezTo>
                  <a:cubicBezTo>
                    <a:pt x="5" y="7"/>
                    <a:pt x="6" y="6"/>
                    <a:pt x="6" y="4"/>
                  </a:cubicBezTo>
                  <a:cubicBezTo>
                    <a:pt x="120" y="4"/>
                    <a:pt x="120" y="4"/>
                    <a:pt x="120" y="4"/>
                  </a:cubicBezTo>
                  <a:cubicBezTo>
                    <a:pt x="120" y="8"/>
                    <a:pt x="120" y="8"/>
                    <a:pt x="120" y="8"/>
                  </a:cubicBezTo>
                  <a:lnTo>
                    <a:pt x="127" y="4"/>
                  </a:lnTo>
                  <a:close/>
                </a:path>
              </a:pathLst>
            </a:custGeom>
            <a:solidFill>
              <a:srgbClr val="9ACA3C"/>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7" name="Google Shape;587;p48"/>
            <p:cNvSpPr/>
            <p:nvPr/>
          </p:nvSpPr>
          <p:spPr>
            <a:xfrm>
              <a:off x="6915069" y="2313101"/>
              <a:ext cx="660470" cy="652701"/>
            </a:xfrm>
            <a:custGeom>
              <a:pathLst>
                <a:path extrusionOk="0" h="88" w="89">
                  <a:moveTo>
                    <a:pt x="81" y="26"/>
                  </a:moveTo>
                  <a:cubicBezTo>
                    <a:pt x="78" y="29"/>
                    <a:pt x="78" y="29"/>
                    <a:pt x="78" y="29"/>
                  </a:cubicBezTo>
                  <a:cubicBezTo>
                    <a:pt x="72" y="23"/>
                    <a:pt x="64" y="20"/>
                    <a:pt x="56" y="20"/>
                  </a:cubicBezTo>
                  <a:cubicBezTo>
                    <a:pt x="50" y="20"/>
                    <a:pt x="45" y="22"/>
                    <a:pt x="40" y="24"/>
                  </a:cubicBezTo>
                  <a:cubicBezTo>
                    <a:pt x="52" y="12"/>
                    <a:pt x="52" y="12"/>
                    <a:pt x="52" y="12"/>
                  </a:cubicBezTo>
                  <a:cubicBezTo>
                    <a:pt x="53" y="13"/>
                    <a:pt x="54" y="13"/>
                    <a:pt x="55" y="13"/>
                  </a:cubicBezTo>
                  <a:cubicBezTo>
                    <a:pt x="57" y="13"/>
                    <a:pt x="58" y="13"/>
                    <a:pt x="60" y="11"/>
                  </a:cubicBezTo>
                  <a:cubicBezTo>
                    <a:pt x="62" y="9"/>
                    <a:pt x="62" y="5"/>
                    <a:pt x="60" y="2"/>
                  </a:cubicBezTo>
                  <a:cubicBezTo>
                    <a:pt x="58" y="1"/>
                    <a:pt x="57" y="0"/>
                    <a:pt x="55" y="0"/>
                  </a:cubicBezTo>
                  <a:cubicBezTo>
                    <a:pt x="53" y="0"/>
                    <a:pt x="52" y="1"/>
                    <a:pt x="50" y="2"/>
                  </a:cubicBezTo>
                  <a:cubicBezTo>
                    <a:pt x="48" y="4"/>
                    <a:pt x="48" y="8"/>
                    <a:pt x="49" y="10"/>
                  </a:cubicBezTo>
                  <a:cubicBezTo>
                    <a:pt x="34" y="25"/>
                    <a:pt x="34" y="25"/>
                    <a:pt x="34" y="25"/>
                  </a:cubicBezTo>
                  <a:cubicBezTo>
                    <a:pt x="31" y="23"/>
                    <a:pt x="31" y="23"/>
                    <a:pt x="31" y="23"/>
                  </a:cubicBezTo>
                  <a:cubicBezTo>
                    <a:pt x="23" y="31"/>
                    <a:pt x="23" y="31"/>
                    <a:pt x="23" y="31"/>
                  </a:cubicBezTo>
                  <a:cubicBezTo>
                    <a:pt x="26" y="33"/>
                    <a:pt x="26" y="33"/>
                    <a:pt x="26" y="33"/>
                  </a:cubicBezTo>
                  <a:cubicBezTo>
                    <a:pt x="11" y="49"/>
                    <a:pt x="11" y="49"/>
                    <a:pt x="11" y="49"/>
                  </a:cubicBezTo>
                  <a:cubicBezTo>
                    <a:pt x="10" y="48"/>
                    <a:pt x="8" y="48"/>
                    <a:pt x="7" y="48"/>
                  </a:cubicBezTo>
                  <a:cubicBezTo>
                    <a:pt x="6" y="48"/>
                    <a:pt x="4" y="49"/>
                    <a:pt x="3" y="50"/>
                  </a:cubicBezTo>
                  <a:cubicBezTo>
                    <a:pt x="0" y="52"/>
                    <a:pt x="0" y="56"/>
                    <a:pt x="3" y="59"/>
                  </a:cubicBezTo>
                  <a:cubicBezTo>
                    <a:pt x="4" y="60"/>
                    <a:pt x="6" y="61"/>
                    <a:pt x="7" y="61"/>
                  </a:cubicBezTo>
                  <a:cubicBezTo>
                    <a:pt x="9" y="61"/>
                    <a:pt x="11" y="60"/>
                    <a:pt x="12" y="59"/>
                  </a:cubicBezTo>
                  <a:cubicBezTo>
                    <a:pt x="14" y="57"/>
                    <a:pt x="14" y="54"/>
                    <a:pt x="13" y="51"/>
                  </a:cubicBezTo>
                  <a:cubicBezTo>
                    <a:pt x="25" y="39"/>
                    <a:pt x="25" y="39"/>
                    <a:pt x="25" y="39"/>
                  </a:cubicBezTo>
                  <a:cubicBezTo>
                    <a:pt x="19" y="51"/>
                    <a:pt x="20" y="67"/>
                    <a:pt x="29" y="78"/>
                  </a:cubicBezTo>
                  <a:cubicBezTo>
                    <a:pt x="27" y="81"/>
                    <a:pt x="27" y="81"/>
                    <a:pt x="27" y="81"/>
                  </a:cubicBezTo>
                  <a:cubicBezTo>
                    <a:pt x="35" y="88"/>
                    <a:pt x="35" y="88"/>
                    <a:pt x="35" y="88"/>
                  </a:cubicBezTo>
                  <a:cubicBezTo>
                    <a:pt x="42" y="81"/>
                    <a:pt x="42" y="81"/>
                    <a:pt x="42" y="81"/>
                  </a:cubicBezTo>
                  <a:cubicBezTo>
                    <a:pt x="35" y="73"/>
                    <a:pt x="35" y="73"/>
                    <a:pt x="35" y="73"/>
                  </a:cubicBezTo>
                  <a:cubicBezTo>
                    <a:pt x="32" y="75"/>
                    <a:pt x="32" y="75"/>
                    <a:pt x="32" y="75"/>
                  </a:cubicBezTo>
                  <a:cubicBezTo>
                    <a:pt x="22" y="65"/>
                    <a:pt x="22" y="49"/>
                    <a:pt x="30" y="37"/>
                  </a:cubicBezTo>
                  <a:cubicBezTo>
                    <a:pt x="31" y="39"/>
                    <a:pt x="31" y="39"/>
                    <a:pt x="31" y="39"/>
                  </a:cubicBezTo>
                  <a:cubicBezTo>
                    <a:pt x="39" y="31"/>
                    <a:pt x="39" y="31"/>
                    <a:pt x="39" y="31"/>
                  </a:cubicBezTo>
                  <a:cubicBezTo>
                    <a:pt x="38" y="29"/>
                    <a:pt x="38" y="29"/>
                    <a:pt x="38" y="29"/>
                  </a:cubicBezTo>
                  <a:cubicBezTo>
                    <a:pt x="43" y="26"/>
                    <a:pt x="49" y="24"/>
                    <a:pt x="56" y="24"/>
                  </a:cubicBezTo>
                  <a:cubicBezTo>
                    <a:pt x="63" y="24"/>
                    <a:pt x="70" y="26"/>
                    <a:pt x="76" y="31"/>
                  </a:cubicBezTo>
                  <a:cubicBezTo>
                    <a:pt x="73" y="34"/>
                    <a:pt x="73" y="34"/>
                    <a:pt x="73" y="34"/>
                  </a:cubicBezTo>
                  <a:cubicBezTo>
                    <a:pt x="81" y="42"/>
                    <a:pt x="81" y="42"/>
                    <a:pt x="81" y="42"/>
                  </a:cubicBezTo>
                  <a:cubicBezTo>
                    <a:pt x="89" y="34"/>
                    <a:pt x="89" y="34"/>
                    <a:pt x="89" y="34"/>
                  </a:cubicBezTo>
                  <a:lnTo>
                    <a:pt x="81" y="26"/>
                  </a:lnTo>
                  <a:close/>
                  <a:moveTo>
                    <a:pt x="38" y="81"/>
                  </a:moveTo>
                  <a:cubicBezTo>
                    <a:pt x="35" y="84"/>
                    <a:pt x="35" y="84"/>
                    <a:pt x="35" y="84"/>
                  </a:cubicBezTo>
                  <a:cubicBezTo>
                    <a:pt x="31" y="81"/>
                    <a:pt x="31" y="81"/>
                    <a:pt x="31" y="81"/>
                  </a:cubicBezTo>
                  <a:cubicBezTo>
                    <a:pt x="35" y="77"/>
                    <a:pt x="35" y="77"/>
                    <a:pt x="35" y="77"/>
                  </a:cubicBezTo>
                  <a:lnTo>
                    <a:pt x="38" y="81"/>
                  </a:lnTo>
                  <a:close/>
                  <a:moveTo>
                    <a:pt x="53" y="5"/>
                  </a:moveTo>
                  <a:cubicBezTo>
                    <a:pt x="53" y="4"/>
                    <a:pt x="54" y="4"/>
                    <a:pt x="55" y="4"/>
                  </a:cubicBezTo>
                  <a:cubicBezTo>
                    <a:pt x="56" y="4"/>
                    <a:pt x="57" y="4"/>
                    <a:pt x="57" y="5"/>
                  </a:cubicBezTo>
                  <a:cubicBezTo>
                    <a:pt x="58" y="6"/>
                    <a:pt x="58" y="8"/>
                    <a:pt x="57" y="9"/>
                  </a:cubicBezTo>
                  <a:cubicBezTo>
                    <a:pt x="57" y="10"/>
                    <a:pt x="56" y="10"/>
                    <a:pt x="55" y="10"/>
                  </a:cubicBezTo>
                  <a:cubicBezTo>
                    <a:pt x="54" y="10"/>
                    <a:pt x="53" y="10"/>
                    <a:pt x="53" y="9"/>
                  </a:cubicBezTo>
                  <a:cubicBezTo>
                    <a:pt x="51" y="8"/>
                    <a:pt x="51" y="6"/>
                    <a:pt x="53" y="5"/>
                  </a:cubicBezTo>
                  <a:moveTo>
                    <a:pt x="10" y="57"/>
                  </a:moveTo>
                  <a:cubicBezTo>
                    <a:pt x="9" y="57"/>
                    <a:pt x="8" y="58"/>
                    <a:pt x="7" y="58"/>
                  </a:cubicBezTo>
                  <a:cubicBezTo>
                    <a:pt x="6" y="58"/>
                    <a:pt x="6" y="57"/>
                    <a:pt x="5" y="57"/>
                  </a:cubicBezTo>
                  <a:cubicBezTo>
                    <a:pt x="4" y="56"/>
                    <a:pt x="4" y="55"/>
                    <a:pt x="4" y="54"/>
                  </a:cubicBezTo>
                  <a:cubicBezTo>
                    <a:pt x="4" y="54"/>
                    <a:pt x="4" y="53"/>
                    <a:pt x="5" y="52"/>
                  </a:cubicBezTo>
                  <a:cubicBezTo>
                    <a:pt x="6" y="52"/>
                    <a:pt x="6" y="51"/>
                    <a:pt x="7" y="51"/>
                  </a:cubicBezTo>
                  <a:cubicBezTo>
                    <a:pt x="8" y="51"/>
                    <a:pt x="9" y="52"/>
                    <a:pt x="10" y="52"/>
                  </a:cubicBezTo>
                  <a:cubicBezTo>
                    <a:pt x="11" y="53"/>
                    <a:pt x="11" y="55"/>
                    <a:pt x="10" y="57"/>
                  </a:cubicBezTo>
                  <a:moveTo>
                    <a:pt x="31" y="34"/>
                  </a:moveTo>
                  <a:cubicBezTo>
                    <a:pt x="28" y="31"/>
                    <a:pt x="28" y="31"/>
                    <a:pt x="28" y="31"/>
                  </a:cubicBezTo>
                  <a:cubicBezTo>
                    <a:pt x="31" y="27"/>
                    <a:pt x="31" y="27"/>
                    <a:pt x="31" y="27"/>
                  </a:cubicBezTo>
                  <a:cubicBezTo>
                    <a:pt x="35" y="31"/>
                    <a:pt x="35" y="31"/>
                    <a:pt x="35" y="31"/>
                  </a:cubicBezTo>
                  <a:lnTo>
                    <a:pt x="31" y="34"/>
                  </a:lnTo>
                  <a:close/>
                  <a:moveTo>
                    <a:pt x="81" y="37"/>
                  </a:moveTo>
                  <a:cubicBezTo>
                    <a:pt x="78" y="34"/>
                    <a:pt x="78" y="34"/>
                    <a:pt x="78" y="34"/>
                  </a:cubicBezTo>
                  <a:cubicBezTo>
                    <a:pt x="81" y="31"/>
                    <a:pt x="81" y="31"/>
                    <a:pt x="81" y="31"/>
                  </a:cubicBezTo>
                  <a:cubicBezTo>
                    <a:pt x="84" y="34"/>
                    <a:pt x="84" y="34"/>
                    <a:pt x="84" y="34"/>
                  </a:cubicBezTo>
                  <a:lnTo>
                    <a:pt x="81" y="37"/>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8" name="Google Shape;588;p48"/>
            <p:cNvSpPr/>
            <p:nvPr/>
          </p:nvSpPr>
          <p:spPr>
            <a:xfrm>
              <a:off x="6957807" y="3871034"/>
              <a:ext cx="582768" cy="532263"/>
            </a:xfrm>
            <a:custGeom>
              <a:pathLst>
                <a:path extrusionOk="0" h="137" w="150">
                  <a:moveTo>
                    <a:pt x="148" y="40"/>
                  </a:moveTo>
                  <a:lnTo>
                    <a:pt x="113" y="0"/>
                  </a:lnTo>
                  <a:lnTo>
                    <a:pt x="37" y="0"/>
                  </a:lnTo>
                  <a:lnTo>
                    <a:pt x="2" y="40"/>
                  </a:lnTo>
                  <a:lnTo>
                    <a:pt x="0" y="44"/>
                  </a:lnTo>
                  <a:lnTo>
                    <a:pt x="2" y="46"/>
                  </a:lnTo>
                  <a:lnTo>
                    <a:pt x="75" y="137"/>
                  </a:lnTo>
                  <a:lnTo>
                    <a:pt x="148" y="46"/>
                  </a:lnTo>
                  <a:lnTo>
                    <a:pt x="150" y="44"/>
                  </a:lnTo>
                  <a:lnTo>
                    <a:pt x="148" y="40"/>
                  </a:lnTo>
                  <a:close/>
                  <a:moveTo>
                    <a:pt x="140" y="40"/>
                  </a:moveTo>
                  <a:lnTo>
                    <a:pt x="83" y="40"/>
                  </a:lnTo>
                  <a:lnTo>
                    <a:pt x="111" y="7"/>
                  </a:lnTo>
                  <a:lnTo>
                    <a:pt x="140" y="40"/>
                  </a:lnTo>
                  <a:close/>
                  <a:moveTo>
                    <a:pt x="75" y="40"/>
                  </a:moveTo>
                  <a:lnTo>
                    <a:pt x="44" y="6"/>
                  </a:lnTo>
                  <a:lnTo>
                    <a:pt x="104" y="6"/>
                  </a:lnTo>
                  <a:lnTo>
                    <a:pt x="75" y="40"/>
                  </a:lnTo>
                  <a:lnTo>
                    <a:pt x="75" y="40"/>
                  </a:lnTo>
                  <a:close/>
                  <a:moveTo>
                    <a:pt x="38" y="7"/>
                  </a:moveTo>
                  <a:lnTo>
                    <a:pt x="67" y="40"/>
                  </a:lnTo>
                  <a:lnTo>
                    <a:pt x="10" y="40"/>
                  </a:lnTo>
                  <a:lnTo>
                    <a:pt x="38" y="7"/>
                  </a:lnTo>
                  <a:close/>
                  <a:moveTo>
                    <a:pt x="71" y="46"/>
                  </a:moveTo>
                  <a:lnTo>
                    <a:pt x="71" y="124"/>
                  </a:lnTo>
                  <a:lnTo>
                    <a:pt x="10" y="46"/>
                  </a:lnTo>
                  <a:lnTo>
                    <a:pt x="71" y="46"/>
                  </a:lnTo>
                  <a:close/>
                  <a:moveTo>
                    <a:pt x="77" y="124"/>
                  </a:moveTo>
                  <a:lnTo>
                    <a:pt x="77" y="46"/>
                  </a:lnTo>
                  <a:lnTo>
                    <a:pt x="140" y="46"/>
                  </a:lnTo>
                  <a:lnTo>
                    <a:pt x="77" y="124"/>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89" name="Google Shape;589;p48"/>
            <p:cNvSpPr/>
            <p:nvPr/>
          </p:nvSpPr>
          <p:spPr>
            <a:xfrm>
              <a:off x="6922840" y="5153124"/>
              <a:ext cx="652700" cy="644930"/>
            </a:xfrm>
            <a:custGeom>
              <a:pathLst>
                <a:path extrusionOk="0" h="87" w="88">
                  <a:moveTo>
                    <a:pt x="75" y="51"/>
                  </a:moveTo>
                  <a:cubicBezTo>
                    <a:pt x="88" y="49"/>
                    <a:pt x="88" y="49"/>
                    <a:pt x="88" y="49"/>
                  </a:cubicBezTo>
                  <a:cubicBezTo>
                    <a:pt x="88" y="38"/>
                    <a:pt x="88" y="38"/>
                    <a:pt x="88" y="38"/>
                  </a:cubicBezTo>
                  <a:cubicBezTo>
                    <a:pt x="75" y="36"/>
                    <a:pt x="75" y="36"/>
                    <a:pt x="75" y="36"/>
                  </a:cubicBezTo>
                  <a:cubicBezTo>
                    <a:pt x="74" y="33"/>
                    <a:pt x="73" y="29"/>
                    <a:pt x="71" y="26"/>
                  </a:cubicBezTo>
                  <a:cubicBezTo>
                    <a:pt x="78" y="17"/>
                    <a:pt x="78" y="17"/>
                    <a:pt x="78" y="17"/>
                  </a:cubicBezTo>
                  <a:cubicBezTo>
                    <a:pt x="71" y="9"/>
                    <a:pt x="71" y="9"/>
                    <a:pt x="71" y="9"/>
                  </a:cubicBezTo>
                  <a:cubicBezTo>
                    <a:pt x="61" y="16"/>
                    <a:pt x="61" y="16"/>
                    <a:pt x="61" y="16"/>
                  </a:cubicBezTo>
                  <a:cubicBezTo>
                    <a:pt x="58" y="14"/>
                    <a:pt x="55" y="13"/>
                    <a:pt x="51" y="12"/>
                  </a:cubicBezTo>
                  <a:cubicBezTo>
                    <a:pt x="50" y="0"/>
                    <a:pt x="50" y="0"/>
                    <a:pt x="50" y="0"/>
                  </a:cubicBezTo>
                  <a:cubicBezTo>
                    <a:pt x="38" y="0"/>
                    <a:pt x="38" y="0"/>
                    <a:pt x="38" y="0"/>
                  </a:cubicBezTo>
                  <a:cubicBezTo>
                    <a:pt x="37" y="12"/>
                    <a:pt x="37" y="12"/>
                    <a:pt x="37" y="12"/>
                  </a:cubicBezTo>
                  <a:cubicBezTo>
                    <a:pt x="33" y="13"/>
                    <a:pt x="30" y="14"/>
                    <a:pt x="27" y="16"/>
                  </a:cubicBezTo>
                  <a:cubicBezTo>
                    <a:pt x="17" y="10"/>
                    <a:pt x="17" y="10"/>
                    <a:pt x="17" y="10"/>
                  </a:cubicBezTo>
                  <a:cubicBezTo>
                    <a:pt x="10" y="17"/>
                    <a:pt x="10" y="17"/>
                    <a:pt x="10" y="17"/>
                  </a:cubicBezTo>
                  <a:cubicBezTo>
                    <a:pt x="17" y="26"/>
                    <a:pt x="17" y="26"/>
                    <a:pt x="17" y="26"/>
                  </a:cubicBezTo>
                  <a:cubicBezTo>
                    <a:pt x="15" y="29"/>
                    <a:pt x="14" y="33"/>
                    <a:pt x="13" y="36"/>
                  </a:cubicBezTo>
                  <a:cubicBezTo>
                    <a:pt x="0" y="38"/>
                    <a:pt x="0" y="38"/>
                    <a:pt x="0" y="38"/>
                  </a:cubicBezTo>
                  <a:cubicBezTo>
                    <a:pt x="0" y="49"/>
                    <a:pt x="0" y="49"/>
                    <a:pt x="0" y="49"/>
                  </a:cubicBezTo>
                  <a:cubicBezTo>
                    <a:pt x="13" y="51"/>
                    <a:pt x="13" y="51"/>
                    <a:pt x="13" y="51"/>
                  </a:cubicBezTo>
                  <a:cubicBezTo>
                    <a:pt x="14" y="54"/>
                    <a:pt x="15" y="58"/>
                    <a:pt x="17" y="61"/>
                  </a:cubicBezTo>
                  <a:cubicBezTo>
                    <a:pt x="10" y="70"/>
                    <a:pt x="10" y="70"/>
                    <a:pt x="10" y="70"/>
                  </a:cubicBezTo>
                  <a:cubicBezTo>
                    <a:pt x="17" y="77"/>
                    <a:pt x="17" y="77"/>
                    <a:pt x="17" y="77"/>
                  </a:cubicBezTo>
                  <a:cubicBezTo>
                    <a:pt x="27" y="70"/>
                    <a:pt x="27" y="70"/>
                    <a:pt x="27" y="70"/>
                  </a:cubicBezTo>
                  <a:cubicBezTo>
                    <a:pt x="30" y="72"/>
                    <a:pt x="33" y="74"/>
                    <a:pt x="37" y="75"/>
                  </a:cubicBezTo>
                  <a:cubicBezTo>
                    <a:pt x="38" y="87"/>
                    <a:pt x="38" y="87"/>
                    <a:pt x="38" y="87"/>
                  </a:cubicBezTo>
                  <a:cubicBezTo>
                    <a:pt x="50" y="87"/>
                    <a:pt x="50" y="87"/>
                    <a:pt x="50" y="87"/>
                  </a:cubicBezTo>
                  <a:cubicBezTo>
                    <a:pt x="51" y="75"/>
                    <a:pt x="51" y="75"/>
                    <a:pt x="51" y="75"/>
                  </a:cubicBezTo>
                  <a:cubicBezTo>
                    <a:pt x="55" y="74"/>
                    <a:pt x="58" y="72"/>
                    <a:pt x="61" y="70"/>
                  </a:cubicBezTo>
                  <a:cubicBezTo>
                    <a:pt x="71" y="77"/>
                    <a:pt x="71" y="77"/>
                    <a:pt x="71" y="77"/>
                  </a:cubicBezTo>
                  <a:cubicBezTo>
                    <a:pt x="78" y="70"/>
                    <a:pt x="78" y="70"/>
                    <a:pt x="78" y="70"/>
                  </a:cubicBezTo>
                  <a:cubicBezTo>
                    <a:pt x="71" y="61"/>
                    <a:pt x="71" y="61"/>
                    <a:pt x="71" y="61"/>
                  </a:cubicBezTo>
                  <a:cubicBezTo>
                    <a:pt x="73" y="58"/>
                    <a:pt x="74" y="54"/>
                    <a:pt x="75" y="51"/>
                  </a:cubicBezTo>
                  <a:moveTo>
                    <a:pt x="84" y="40"/>
                  </a:moveTo>
                  <a:cubicBezTo>
                    <a:pt x="84" y="46"/>
                    <a:pt x="84" y="46"/>
                    <a:pt x="84" y="46"/>
                  </a:cubicBezTo>
                  <a:cubicBezTo>
                    <a:pt x="75" y="47"/>
                    <a:pt x="75" y="47"/>
                    <a:pt x="75" y="47"/>
                  </a:cubicBezTo>
                  <a:cubicBezTo>
                    <a:pt x="75" y="46"/>
                    <a:pt x="75" y="45"/>
                    <a:pt x="75" y="43"/>
                  </a:cubicBezTo>
                  <a:cubicBezTo>
                    <a:pt x="75" y="42"/>
                    <a:pt x="75" y="41"/>
                    <a:pt x="75" y="39"/>
                  </a:cubicBezTo>
                  <a:lnTo>
                    <a:pt x="84" y="40"/>
                  </a:lnTo>
                  <a:close/>
                  <a:moveTo>
                    <a:pt x="70" y="14"/>
                  </a:moveTo>
                  <a:cubicBezTo>
                    <a:pt x="74" y="17"/>
                    <a:pt x="74" y="17"/>
                    <a:pt x="74" y="17"/>
                  </a:cubicBezTo>
                  <a:cubicBezTo>
                    <a:pt x="69" y="24"/>
                    <a:pt x="69" y="24"/>
                    <a:pt x="69" y="24"/>
                  </a:cubicBezTo>
                  <a:cubicBezTo>
                    <a:pt x="67" y="22"/>
                    <a:pt x="65" y="20"/>
                    <a:pt x="63" y="19"/>
                  </a:cubicBezTo>
                  <a:lnTo>
                    <a:pt x="70" y="14"/>
                  </a:lnTo>
                  <a:close/>
                  <a:moveTo>
                    <a:pt x="41" y="3"/>
                  </a:moveTo>
                  <a:cubicBezTo>
                    <a:pt x="47" y="3"/>
                    <a:pt x="47" y="3"/>
                    <a:pt x="47" y="3"/>
                  </a:cubicBezTo>
                  <a:cubicBezTo>
                    <a:pt x="48" y="12"/>
                    <a:pt x="48" y="12"/>
                    <a:pt x="48" y="12"/>
                  </a:cubicBezTo>
                  <a:cubicBezTo>
                    <a:pt x="47" y="12"/>
                    <a:pt x="45" y="12"/>
                    <a:pt x="44" y="12"/>
                  </a:cubicBezTo>
                  <a:cubicBezTo>
                    <a:pt x="43" y="12"/>
                    <a:pt x="41" y="12"/>
                    <a:pt x="40" y="12"/>
                  </a:cubicBezTo>
                  <a:lnTo>
                    <a:pt x="41" y="3"/>
                  </a:lnTo>
                  <a:close/>
                  <a:moveTo>
                    <a:pt x="14" y="17"/>
                  </a:moveTo>
                  <a:cubicBezTo>
                    <a:pt x="18" y="14"/>
                    <a:pt x="18" y="14"/>
                    <a:pt x="18" y="14"/>
                  </a:cubicBezTo>
                  <a:cubicBezTo>
                    <a:pt x="25" y="19"/>
                    <a:pt x="25" y="19"/>
                    <a:pt x="25" y="19"/>
                  </a:cubicBezTo>
                  <a:cubicBezTo>
                    <a:pt x="24" y="19"/>
                    <a:pt x="23" y="20"/>
                    <a:pt x="22" y="21"/>
                  </a:cubicBezTo>
                  <a:cubicBezTo>
                    <a:pt x="21" y="22"/>
                    <a:pt x="20" y="23"/>
                    <a:pt x="19" y="24"/>
                  </a:cubicBezTo>
                  <a:lnTo>
                    <a:pt x="14" y="17"/>
                  </a:lnTo>
                  <a:close/>
                  <a:moveTo>
                    <a:pt x="3" y="47"/>
                  </a:moveTo>
                  <a:cubicBezTo>
                    <a:pt x="3" y="40"/>
                    <a:pt x="3" y="40"/>
                    <a:pt x="3" y="40"/>
                  </a:cubicBezTo>
                  <a:cubicBezTo>
                    <a:pt x="13" y="39"/>
                    <a:pt x="13" y="39"/>
                    <a:pt x="13" y="39"/>
                  </a:cubicBezTo>
                  <a:cubicBezTo>
                    <a:pt x="13" y="41"/>
                    <a:pt x="13" y="42"/>
                    <a:pt x="13" y="43"/>
                  </a:cubicBezTo>
                  <a:cubicBezTo>
                    <a:pt x="13" y="45"/>
                    <a:pt x="13" y="46"/>
                    <a:pt x="13" y="48"/>
                  </a:cubicBezTo>
                  <a:lnTo>
                    <a:pt x="3" y="47"/>
                  </a:lnTo>
                  <a:close/>
                  <a:moveTo>
                    <a:pt x="18" y="73"/>
                  </a:moveTo>
                  <a:cubicBezTo>
                    <a:pt x="14" y="70"/>
                    <a:pt x="14" y="70"/>
                    <a:pt x="14" y="70"/>
                  </a:cubicBezTo>
                  <a:cubicBezTo>
                    <a:pt x="19" y="63"/>
                    <a:pt x="19" y="63"/>
                    <a:pt x="19" y="63"/>
                  </a:cubicBezTo>
                  <a:cubicBezTo>
                    <a:pt x="21" y="65"/>
                    <a:pt x="23" y="67"/>
                    <a:pt x="25" y="68"/>
                  </a:cubicBezTo>
                  <a:lnTo>
                    <a:pt x="18" y="73"/>
                  </a:lnTo>
                  <a:close/>
                  <a:moveTo>
                    <a:pt x="47" y="84"/>
                  </a:moveTo>
                  <a:cubicBezTo>
                    <a:pt x="41" y="84"/>
                    <a:pt x="41" y="84"/>
                    <a:pt x="41" y="84"/>
                  </a:cubicBezTo>
                  <a:cubicBezTo>
                    <a:pt x="40" y="75"/>
                    <a:pt x="40" y="75"/>
                    <a:pt x="40" y="75"/>
                  </a:cubicBezTo>
                  <a:cubicBezTo>
                    <a:pt x="41" y="75"/>
                    <a:pt x="43" y="75"/>
                    <a:pt x="44" y="75"/>
                  </a:cubicBezTo>
                  <a:cubicBezTo>
                    <a:pt x="45" y="75"/>
                    <a:pt x="47" y="75"/>
                    <a:pt x="48" y="75"/>
                  </a:cubicBezTo>
                  <a:lnTo>
                    <a:pt x="47" y="84"/>
                  </a:lnTo>
                  <a:close/>
                  <a:moveTo>
                    <a:pt x="44" y="72"/>
                  </a:moveTo>
                  <a:cubicBezTo>
                    <a:pt x="28" y="72"/>
                    <a:pt x="16" y="59"/>
                    <a:pt x="16" y="43"/>
                  </a:cubicBezTo>
                  <a:cubicBezTo>
                    <a:pt x="16" y="36"/>
                    <a:pt x="19" y="29"/>
                    <a:pt x="24" y="23"/>
                  </a:cubicBezTo>
                  <a:cubicBezTo>
                    <a:pt x="29" y="18"/>
                    <a:pt x="36" y="15"/>
                    <a:pt x="44" y="15"/>
                  </a:cubicBezTo>
                  <a:cubicBezTo>
                    <a:pt x="44" y="15"/>
                    <a:pt x="44" y="15"/>
                    <a:pt x="44" y="15"/>
                  </a:cubicBezTo>
                  <a:cubicBezTo>
                    <a:pt x="60" y="15"/>
                    <a:pt x="72" y="28"/>
                    <a:pt x="72" y="43"/>
                  </a:cubicBezTo>
                  <a:cubicBezTo>
                    <a:pt x="72" y="51"/>
                    <a:pt x="69" y="58"/>
                    <a:pt x="64" y="63"/>
                  </a:cubicBezTo>
                  <a:cubicBezTo>
                    <a:pt x="59" y="69"/>
                    <a:pt x="52" y="72"/>
                    <a:pt x="44" y="72"/>
                  </a:cubicBezTo>
                  <a:moveTo>
                    <a:pt x="74" y="70"/>
                  </a:moveTo>
                  <a:cubicBezTo>
                    <a:pt x="70" y="73"/>
                    <a:pt x="70" y="73"/>
                    <a:pt x="70" y="73"/>
                  </a:cubicBezTo>
                  <a:cubicBezTo>
                    <a:pt x="63" y="68"/>
                    <a:pt x="63" y="68"/>
                    <a:pt x="63" y="68"/>
                  </a:cubicBezTo>
                  <a:cubicBezTo>
                    <a:pt x="64" y="67"/>
                    <a:pt x="65" y="67"/>
                    <a:pt x="66" y="66"/>
                  </a:cubicBezTo>
                  <a:cubicBezTo>
                    <a:pt x="67" y="65"/>
                    <a:pt x="68" y="64"/>
                    <a:pt x="69" y="63"/>
                  </a:cubicBezTo>
                  <a:lnTo>
                    <a:pt x="74" y="70"/>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90" name="Google Shape;590;p48"/>
          <p:cNvSpPr txBox="1"/>
          <p:nvPr/>
        </p:nvSpPr>
        <p:spPr>
          <a:xfrm>
            <a:off x="908849" y="1573287"/>
            <a:ext cx="1865088" cy="290496"/>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accent1"/>
              </a:buClr>
              <a:buSzPts val="1700"/>
              <a:buFont typeface="Open Sans ExtraBold"/>
              <a:buNone/>
            </a:pPr>
            <a:r>
              <a:rPr b="1" i="0" lang="en" sz="1700">
                <a:solidFill>
                  <a:schemeClr val="accent1"/>
                </a:solidFill>
                <a:latin typeface="Open Sans ExtraBold"/>
                <a:ea typeface="Open Sans ExtraBold"/>
                <a:cs typeface="Open Sans ExtraBold"/>
                <a:sym typeface="Open Sans ExtraBold"/>
              </a:rPr>
              <a:t>SMARTPHONE</a:t>
            </a:r>
            <a:endParaRPr sz="1100"/>
          </a:p>
        </p:txBody>
      </p:sp>
      <p:sp>
        <p:nvSpPr>
          <p:cNvPr id="591" name="Google Shape;591;p48"/>
          <p:cNvSpPr txBox="1"/>
          <p:nvPr/>
        </p:nvSpPr>
        <p:spPr>
          <a:xfrm>
            <a:off x="908848" y="2063216"/>
            <a:ext cx="2143555" cy="761747"/>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rgbClr val="3F3F3F"/>
                </a:solidFill>
                <a:latin typeface="Open Sans"/>
                <a:ea typeface="Open Sans"/>
                <a:cs typeface="Open Sans"/>
                <a:sym typeface="Open Sans"/>
              </a:rPr>
              <a:t>Lesser first day kind god us earth. The divide amet firmament signs amet consect dolor sit amet aqua</a:t>
            </a:r>
            <a:endParaRPr sz="1100"/>
          </a:p>
          <a:p>
            <a:pPr indent="0" lvl="0" marL="0" marR="0" rtl="0" algn="l">
              <a:lnSpc>
                <a:spcPct val="200000"/>
              </a:lnSpc>
              <a:spcBef>
                <a:spcPts val="0"/>
              </a:spcBef>
              <a:spcAft>
                <a:spcPts val="0"/>
              </a:spcAft>
              <a:buNone/>
            </a:pPr>
            <a:r>
              <a:rPr lang="en" sz="700">
                <a:solidFill>
                  <a:srgbClr val="3F3F3F"/>
                </a:solidFill>
                <a:latin typeface="Open Sans"/>
                <a:ea typeface="Open Sans"/>
                <a:cs typeface="Open Sans"/>
                <a:sym typeface="Open Sans"/>
              </a:rPr>
              <a:t>Dolor sit amet aquam consecteture adiscing lorem ipsum ute</a:t>
            </a:r>
            <a:endParaRPr sz="700">
              <a:solidFill>
                <a:srgbClr val="3F3F3F"/>
              </a:solidFill>
              <a:latin typeface="Open Sans"/>
              <a:ea typeface="Open Sans"/>
              <a:cs typeface="Open Sans"/>
              <a:sym typeface="Open Sans"/>
            </a:endParaRPr>
          </a:p>
        </p:txBody>
      </p:sp>
      <p:sp>
        <p:nvSpPr>
          <p:cNvPr id="592" name="Google Shape;592;p48"/>
          <p:cNvSpPr txBox="1"/>
          <p:nvPr/>
        </p:nvSpPr>
        <p:spPr>
          <a:xfrm>
            <a:off x="908849" y="1695023"/>
            <a:ext cx="1554884" cy="338554"/>
          </a:xfrm>
          <a:prstGeom prst="rect">
            <a:avLst/>
          </a:prstGeom>
          <a:noFill/>
          <a:ln>
            <a:noFill/>
          </a:ln>
        </p:spPr>
        <p:txBody>
          <a:bodyPr anchorCtr="0" anchor="ctr" bIns="34275" lIns="68575" spcFirstLastPara="1" rIns="68575" wrap="square" tIns="34275">
            <a:noAutofit/>
          </a:bodyPr>
          <a:lstStyle/>
          <a:p>
            <a:pPr indent="0" lvl="0" marL="0" marR="0" rtl="0" algn="l">
              <a:lnSpc>
                <a:spcPct val="233333"/>
              </a:lnSpc>
              <a:spcBef>
                <a:spcPts val="0"/>
              </a:spcBef>
              <a:spcAft>
                <a:spcPts val="0"/>
              </a:spcAft>
              <a:buNone/>
            </a:pPr>
            <a:r>
              <a:rPr b="1" lang="en" sz="900">
                <a:solidFill>
                  <a:srgbClr val="7F7F7F"/>
                </a:solidFill>
                <a:latin typeface="Open Sans"/>
                <a:ea typeface="Open Sans"/>
                <a:cs typeface="Open Sans"/>
                <a:sym typeface="Open Sans"/>
              </a:rPr>
              <a:t>INFOGRAPHICS PAGE</a:t>
            </a:r>
            <a:endParaRPr sz="1100"/>
          </a:p>
        </p:txBody>
      </p:sp>
      <p:sp>
        <p:nvSpPr>
          <p:cNvPr id="593" name="Google Shape;593;p48"/>
          <p:cNvSpPr/>
          <p:nvPr/>
        </p:nvSpPr>
        <p:spPr>
          <a:xfrm>
            <a:off x="910172" y="3017482"/>
            <a:ext cx="1212351" cy="447417"/>
          </a:xfrm>
          <a:custGeom>
            <a:pathLst>
              <a:path extrusionOk="0" h="111" w="306">
                <a:moveTo>
                  <a:pt x="306" y="100"/>
                </a:moveTo>
                <a:cubicBezTo>
                  <a:pt x="306" y="106"/>
                  <a:pt x="301" y="111"/>
                  <a:pt x="295" y="111"/>
                </a:cubicBezTo>
                <a:cubicBezTo>
                  <a:pt x="11" y="111"/>
                  <a:pt x="11" y="111"/>
                  <a:pt x="11" y="111"/>
                </a:cubicBezTo>
                <a:cubicBezTo>
                  <a:pt x="5" y="111"/>
                  <a:pt x="0" y="106"/>
                  <a:pt x="0" y="100"/>
                </a:cubicBezTo>
                <a:cubicBezTo>
                  <a:pt x="0" y="11"/>
                  <a:pt x="0" y="11"/>
                  <a:pt x="0" y="11"/>
                </a:cubicBezTo>
                <a:cubicBezTo>
                  <a:pt x="0" y="5"/>
                  <a:pt x="5" y="0"/>
                  <a:pt x="11" y="0"/>
                </a:cubicBezTo>
                <a:cubicBezTo>
                  <a:pt x="295" y="0"/>
                  <a:pt x="295" y="0"/>
                  <a:pt x="295" y="0"/>
                </a:cubicBezTo>
                <a:cubicBezTo>
                  <a:pt x="301" y="0"/>
                  <a:pt x="306" y="5"/>
                  <a:pt x="306" y="11"/>
                </a:cubicBezTo>
                <a:lnTo>
                  <a:pt x="306" y="100"/>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94" name="Google Shape;594;p48"/>
          <p:cNvSpPr txBox="1"/>
          <p:nvPr/>
        </p:nvSpPr>
        <p:spPr>
          <a:xfrm>
            <a:off x="1023586" y="3095942"/>
            <a:ext cx="985523" cy="290496"/>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1700"/>
              <a:buFont typeface="Open Sans ExtraBold"/>
              <a:buNone/>
            </a:pPr>
            <a:r>
              <a:rPr b="1" i="0" lang="en" sz="1700">
                <a:solidFill>
                  <a:schemeClr val="lt1"/>
                </a:solidFill>
                <a:latin typeface="Open Sans ExtraBold"/>
                <a:ea typeface="Open Sans ExtraBold"/>
                <a:cs typeface="Open Sans ExtraBold"/>
                <a:sym typeface="Open Sans ExtraBold"/>
              </a:rPr>
              <a:t>16,003</a:t>
            </a:r>
            <a:endParaRPr sz="1100"/>
          </a:p>
        </p:txBody>
      </p:sp>
      <p:sp>
        <p:nvSpPr>
          <p:cNvPr id="595" name="Google Shape;595;p48"/>
          <p:cNvSpPr txBox="1"/>
          <p:nvPr/>
        </p:nvSpPr>
        <p:spPr>
          <a:xfrm>
            <a:off x="908849" y="3603848"/>
            <a:ext cx="2190099" cy="588623"/>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lang="en" sz="700">
                <a:solidFill>
                  <a:srgbClr val="3F3F3F"/>
                </a:solidFill>
                <a:latin typeface="Open Sans"/>
                <a:ea typeface="Open Sans"/>
                <a:cs typeface="Open Sans"/>
                <a:sym typeface="Open Sans"/>
              </a:rPr>
              <a:t>Lesser first day kind god us earth. The Dolor amet sit amet aquam consecteture adiscing loremipsum ipsum ute consecteture</a:t>
            </a:r>
            <a:endParaRPr sz="700">
              <a:solidFill>
                <a:srgbClr val="3F3F3F"/>
              </a:solidFill>
              <a:latin typeface="Open Sans"/>
              <a:ea typeface="Open Sans"/>
              <a:cs typeface="Open Sans"/>
              <a:sym typeface="Open Sans"/>
            </a:endParaRPr>
          </a:p>
        </p:txBody>
      </p:sp>
      <p:sp>
        <p:nvSpPr>
          <p:cNvPr id="596" name="Google Shape;596;p48"/>
          <p:cNvSpPr txBox="1"/>
          <p:nvPr/>
        </p:nvSpPr>
        <p:spPr>
          <a:xfrm>
            <a:off x="6353779" y="1472312"/>
            <a:ext cx="1554884" cy="338554"/>
          </a:xfrm>
          <a:prstGeom prst="rect">
            <a:avLst/>
          </a:prstGeom>
          <a:noFill/>
          <a:ln>
            <a:noFill/>
          </a:ln>
        </p:spPr>
        <p:txBody>
          <a:bodyPr anchorCtr="0" anchor="ctr" bIns="34275" lIns="68575" spcFirstLastPara="1" rIns="68575" wrap="square" tIns="34275">
            <a:noAutofit/>
          </a:bodyPr>
          <a:lstStyle/>
          <a:p>
            <a:pPr indent="0" lvl="0" marL="0" marR="0" rtl="0" algn="l">
              <a:lnSpc>
                <a:spcPct val="200000"/>
              </a:lnSpc>
              <a:spcBef>
                <a:spcPts val="0"/>
              </a:spcBef>
              <a:spcAft>
                <a:spcPts val="0"/>
              </a:spcAft>
              <a:buNone/>
            </a:pPr>
            <a:r>
              <a:rPr b="1" lang="en" sz="1100">
                <a:solidFill>
                  <a:schemeClr val="accent1"/>
                </a:solidFill>
                <a:latin typeface="Open Sans"/>
                <a:ea typeface="Open Sans"/>
                <a:cs typeface="Open Sans"/>
                <a:sym typeface="Open Sans"/>
              </a:rPr>
              <a:t>Quality is Value</a:t>
            </a:r>
            <a:endParaRPr sz="1100"/>
          </a:p>
        </p:txBody>
      </p:sp>
      <p:sp>
        <p:nvSpPr>
          <p:cNvPr id="597" name="Google Shape;597;p48"/>
          <p:cNvSpPr txBox="1"/>
          <p:nvPr/>
        </p:nvSpPr>
        <p:spPr>
          <a:xfrm>
            <a:off x="6353779" y="1733155"/>
            <a:ext cx="1881374" cy="53091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Open Sans"/>
                <a:ea typeface="Open Sans"/>
                <a:cs typeface="Open Sans"/>
                <a:sym typeface="Open Sans"/>
              </a:rPr>
              <a:t>Lesser first day kind god us earth.  Dolor sit amet aquam consecteture adiscing lorem ipsum ute consecteture</a:t>
            </a:r>
            <a:endParaRPr sz="700">
              <a:solidFill>
                <a:srgbClr val="3F3F3F"/>
              </a:solidFill>
              <a:latin typeface="Open Sans"/>
              <a:ea typeface="Open Sans"/>
              <a:cs typeface="Open Sans"/>
              <a:sym typeface="Open Sans"/>
            </a:endParaRPr>
          </a:p>
        </p:txBody>
      </p:sp>
      <p:sp>
        <p:nvSpPr>
          <p:cNvPr id="598" name="Google Shape;598;p48"/>
          <p:cNvSpPr txBox="1"/>
          <p:nvPr/>
        </p:nvSpPr>
        <p:spPr>
          <a:xfrm>
            <a:off x="6353779" y="2550441"/>
            <a:ext cx="1554884" cy="338554"/>
          </a:xfrm>
          <a:prstGeom prst="rect">
            <a:avLst/>
          </a:prstGeom>
          <a:noFill/>
          <a:ln>
            <a:noFill/>
          </a:ln>
        </p:spPr>
        <p:txBody>
          <a:bodyPr anchorCtr="0" anchor="ctr" bIns="34275" lIns="68575" spcFirstLastPara="1" rIns="68575" wrap="square" tIns="34275">
            <a:noAutofit/>
          </a:bodyPr>
          <a:lstStyle/>
          <a:p>
            <a:pPr indent="0" lvl="0" marL="0" marR="0" rtl="0" algn="l">
              <a:lnSpc>
                <a:spcPct val="200000"/>
              </a:lnSpc>
              <a:spcBef>
                <a:spcPts val="0"/>
              </a:spcBef>
              <a:spcAft>
                <a:spcPts val="0"/>
              </a:spcAft>
              <a:buNone/>
            </a:pPr>
            <a:r>
              <a:rPr b="1" lang="en" sz="1100">
                <a:solidFill>
                  <a:schemeClr val="accent2"/>
                </a:solidFill>
                <a:latin typeface="Open Sans"/>
                <a:ea typeface="Open Sans"/>
                <a:cs typeface="Open Sans"/>
                <a:sym typeface="Open Sans"/>
              </a:rPr>
              <a:t>Quality is Value</a:t>
            </a:r>
            <a:endParaRPr sz="1100"/>
          </a:p>
        </p:txBody>
      </p:sp>
      <p:sp>
        <p:nvSpPr>
          <p:cNvPr id="599" name="Google Shape;599;p48"/>
          <p:cNvSpPr txBox="1"/>
          <p:nvPr/>
        </p:nvSpPr>
        <p:spPr>
          <a:xfrm>
            <a:off x="6353779" y="2811284"/>
            <a:ext cx="1881374" cy="53091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Open Sans"/>
                <a:ea typeface="Open Sans"/>
                <a:cs typeface="Open Sans"/>
                <a:sym typeface="Open Sans"/>
              </a:rPr>
              <a:t>Lesser first day kind god us earth. Dolor sit amet aquam consecteture adiscing lorem ipsum ute consecteture</a:t>
            </a:r>
            <a:endParaRPr sz="700">
              <a:solidFill>
                <a:srgbClr val="3F3F3F"/>
              </a:solidFill>
              <a:latin typeface="Open Sans"/>
              <a:ea typeface="Open Sans"/>
              <a:cs typeface="Open Sans"/>
              <a:sym typeface="Open Sans"/>
            </a:endParaRPr>
          </a:p>
        </p:txBody>
      </p:sp>
      <p:sp>
        <p:nvSpPr>
          <p:cNvPr id="600" name="Google Shape;600;p48"/>
          <p:cNvSpPr txBox="1"/>
          <p:nvPr/>
        </p:nvSpPr>
        <p:spPr>
          <a:xfrm>
            <a:off x="6353779" y="3501688"/>
            <a:ext cx="1554884" cy="338554"/>
          </a:xfrm>
          <a:prstGeom prst="rect">
            <a:avLst/>
          </a:prstGeom>
          <a:noFill/>
          <a:ln>
            <a:noFill/>
          </a:ln>
        </p:spPr>
        <p:txBody>
          <a:bodyPr anchorCtr="0" anchor="ctr" bIns="34275" lIns="68575" spcFirstLastPara="1" rIns="68575" wrap="square" tIns="34275">
            <a:noAutofit/>
          </a:bodyPr>
          <a:lstStyle/>
          <a:p>
            <a:pPr indent="0" lvl="0" marL="0" marR="0" rtl="0" algn="l">
              <a:lnSpc>
                <a:spcPct val="200000"/>
              </a:lnSpc>
              <a:spcBef>
                <a:spcPts val="0"/>
              </a:spcBef>
              <a:spcAft>
                <a:spcPts val="0"/>
              </a:spcAft>
              <a:buNone/>
            </a:pPr>
            <a:r>
              <a:rPr b="1" lang="en" sz="1100">
                <a:solidFill>
                  <a:schemeClr val="accent3"/>
                </a:solidFill>
                <a:latin typeface="Open Sans"/>
                <a:ea typeface="Open Sans"/>
                <a:cs typeface="Open Sans"/>
                <a:sym typeface="Open Sans"/>
              </a:rPr>
              <a:t>Quality is Value</a:t>
            </a:r>
            <a:endParaRPr sz="1100"/>
          </a:p>
        </p:txBody>
      </p:sp>
      <p:sp>
        <p:nvSpPr>
          <p:cNvPr id="601" name="Google Shape;601;p48"/>
          <p:cNvSpPr txBox="1"/>
          <p:nvPr/>
        </p:nvSpPr>
        <p:spPr>
          <a:xfrm>
            <a:off x="6353779" y="3762531"/>
            <a:ext cx="1881374" cy="530915"/>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3F3F3F"/>
                </a:solidFill>
                <a:latin typeface="Open Sans"/>
                <a:ea typeface="Open Sans"/>
                <a:cs typeface="Open Sans"/>
                <a:sym typeface="Open Sans"/>
              </a:rPr>
              <a:t>Lesser first day kind god us earth. Dolor sit amet aquam consecteture adiscing lorem ipsum ute consecteture</a:t>
            </a:r>
            <a:endParaRPr sz="700">
              <a:solidFill>
                <a:srgbClr val="3F3F3F"/>
              </a:solidFill>
              <a:latin typeface="Open Sans"/>
              <a:ea typeface="Open Sans"/>
              <a:cs typeface="Open Sans"/>
              <a:sym typeface="Open Sans"/>
            </a:endParaRPr>
          </a:p>
        </p:txBody>
      </p:sp>
      <p:sp>
        <p:nvSpPr>
          <p:cNvPr id="602" name="Google Shape;602;p48"/>
          <p:cNvSpPr txBox="1"/>
          <p:nvPr/>
        </p:nvSpPr>
        <p:spPr>
          <a:xfrm>
            <a:off x="3689779" y="3516832"/>
            <a:ext cx="1032114" cy="357790"/>
          </a:xfrm>
          <a:prstGeom prst="rect">
            <a:avLst/>
          </a:prstGeom>
          <a:noFill/>
          <a:ln>
            <a:noFill/>
          </a:ln>
        </p:spPr>
        <p:txBody>
          <a:bodyPr anchorCtr="0" anchor="t" bIns="34275" lIns="68575" spcFirstLastPara="1" rIns="68575" wrap="square" tIns="34275">
            <a:noAutofit/>
          </a:bodyPr>
          <a:lstStyle/>
          <a:p>
            <a:pPr indent="0" lvl="0" marL="0" marR="0" rtl="0" algn="ctr">
              <a:lnSpc>
                <a:spcPct val="166666"/>
              </a:lnSpc>
              <a:spcBef>
                <a:spcPts val="0"/>
              </a:spcBef>
              <a:spcAft>
                <a:spcPts val="0"/>
              </a:spcAft>
              <a:buNone/>
            </a:pPr>
            <a:r>
              <a:rPr lang="en" sz="500">
                <a:solidFill>
                  <a:srgbClr val="3F3F3F"/>
                </a:solidFill>
                <a:latin typeface="Open Sans"/>
                <a:ea typeface="Open Sans"/>
                <a:cs typeface="Open Sans"/>
                <a:sym typeface="Open Sans"/>
              </a:rPr>
              <a:t>Lesser first day kind god us earth.  Dolor sit amet dolor  aquam sit consecteture</a:t>
            </a:r>
            <a:endParaRPr sz="500">
              <a:solidFill>
                <a:srgbClr val="3F3F3F"/>
              </a:solidFill>
              <a:latin typeface="Open Sans"/>
              <a:ea typeface="Open Sans"/>
              <a:cs typeface="Open Sans"/>
              <a:sym typeface="Open Sans"/>
            </a:endParaRPr>
          </a:p>
        </p:txBody>
      </p:sp>
      <p:sp>
        <p:nvSpPr>
          <p:cNvPr id="603" name="Google Shape;603;p48"/>
          <p:cNvSpPr txBox="1"/>
          <p:nvPr/>
        </p:nvSpPr>
        <p:spPr>
          <a:xfrm>
            <a:off x="3926732" y="2433872"/>
            <a:ext cx="838593" cy="338554"/>
          </a:xfrm>
          <a:prstGeom prst="rect">
            <a:avLst/>
          </a:prstGeom>
          <a:noFill/>
          <a:ln>
            <a:noFill/>
          </a:ln>
        </p:spPr>
        <p:txBody>
          <a:bodyPr anchorCtr="0" anchor="ctr" bIns="34275" lIns="68575" spcFirstLastPara="1" rIns="68575" wrap="square" tIns="34275">
            <a:noAutofit/>
          </a:bodyPr>
          <a:lstStyle/>
          <a:p>
            <a:pPr indent="0" lvl="0" marL="0" marR="0" rtl="0" algn="ctr">
              <a:lnSpc>
                <a:spcPct val="233333"/>
              </a:lnSpc>
              <a:spcBef>
                <a:spcPts val="0"/>
              </a:spcBef>
              <a:spcAft>
                <a:spcPts val="0"/>
              </a:spcAft>
              <a:buNone/>
            </a:pPr>
            <a:r>
              <a:rPr b="1" lang="en" sz="900">
                <a:solidFill>
                  <a:schemeClr val="accent1"/>
                </a:solidFill>
                <a:latin typeface="Open Sans"/>
                <a:ea typeface="Open Sans"/>
                <a:cs typeface="Open Sans"/>
                <a:sym typeface="Open Sans"/>
              </a:rPr>
              <a:t>JOHN DOE</a:t>
            </a:r>
            <a:endParaRPr sz="1100"/>
          </a:p>
        </p:txBody>
      </p:sp>
      <p:sp>
        <p:nvSpPr>
          <p:cNvPr id="604" name="Google Shape;604;p48"/>
          <p:cNvSpPr txBox="1"/>
          <p:nvPr/>
        </p:nvSpPr>
        <p:spPr>
          <a:xfrm>
            <a:off x="3912943" y="2607412"/>
            <a:ext cx="866171" cy="223138"/>
          </a:xfrm>
          <a:prstGeom prst="rect">
            <a:avLst/>
          </a:prstGeom>
          <a:noFill/>
          <a:ln>
            <a:noFill/>
          </a:ln>
        </p:spPr>
        <p:txBody>
          <a:bodyPr anchorCtr="0" anchor="t" bIns="34275" lIns="68575" spcFirstLastPara="1" rIns="68575" wrap="square" tIns="34275">
            <a:noAutofit/>
          </a:bodyPr>
          <a:lstStyle/>
          <a:p>
            <a:pPr indent="0" lvl="0" marL="0" marR="0" rtl="0" algn="ctr">
              <a:lnSpc>
                <a:spcPct val="266666"/>
              </a:lnSpc>
              <a:spcBef>
                <a:spcPts val="0"/>
              </a:spcBef>
              <a:spcAft>
                <a:spcPts val="0"/>
              </a:spcAft>
              <a:buNone/>
            </a:pPr>
            <a:r>
              <a:rPr lang="en" sz="500">
                <a:solidFill>
                  <a:srgbClr val="3F3F3F"/>
                </a:solidFill>
                <a:latin typeface="Open Sans"/>
                <a:ea typeface="Open Sans"/>
                <a:cs typeface="Open Sans"/>
                <a:sym typeface="Open Sans"/>
              </a:rPr>
              <a:t>Graphic Designer</a:t>
            </a:r>
            <a:endParaRPr sz="1100"/>
          </a:p>
        </p:txBody>
      </p:sp>
      <p:sp>
        <p:nvSpPr>
          <p:cNvPr id="605" name="Google Shape;605;p48"/>
          <p:cNvSpPr/>
          <p:nvPr/>
        </p:nvSpPr>
        <p:spPr>
          <a:xfrm>
            <a:off x="3762375" y="3038475"/>
            <a:ext cx="200025" cy="189309"/>
          </a:xfrm>
          <a:custGeom>
            <a:pathLst>
              <a:path extrusionOk="0" h="29" w="31">
                <a:moveTo>
                  <a:pt x="31" y="9"/>
                </a:moveTo>
                <a:cubicBezTo>
                  <a:pt x="31" y="13"/>
                  <a:pt x="27" y="17"/>
                  <a:pt x="21" y="17"/>
                </a:cubicBezTo>
                <a:cubicBezTo>
                  <a:pt x="20" y="18"/>
                  <a:pt x="20" y="19"/>
                  <a:pt x="19" y="19"/>
                </a:cubicBezTo>
                <a:cubicBezTo>
                  <a:pt x="18" y="20"/>
                  <a:pt x="18" y="21"/>
                  <a:pt x="18" y="22"/>
                </a:cubicBezTo>
                <a:cubicBezTo>
                  <a:pt x="18" y="23"/>
                  <a:pt x="19" y="24"/>
                  <a:pt x="20" y="24"/>
                </a:cubicBezTo>
                <a:cubicBezTo>
                  <a:pt x="22" y="24"/>
                  <a:pt x="24" y="26"/>
                  <a:pt x="24" y="27"/>
                </a:cubicBezTo>
                <a:cubicBezTo>
                  <a:pt x="24" y="29"/>
                  <a:pt x="24" y="29"/>
                  <a:pt x="24" y="29"/>
                </a:cubicBezTo>
                <a:cubicBezTo>
                  <a:pt x="24" y="29"/>
                  <a:pt x="24" y="29"/>
                  <a:pt x="23" y="29"/>
                </a:cubicBezTo>
                <a:cubicBezTo>
                  <a:pt x="8" y="29"/>
                  <a:pt x="8" y="29"/>
                  <a:pt x="8" y="29"/>
                </a:cubicBezTo>
                <a:cubicBezTo>
                  <a:pt x="8" y="29"/>
                  <a:pt x="7" y="29"/>
                  <a:pt x="7" y="29"/>
                </a:cubicBezTo>
                <a:cubicBezTo>
                  <a:pt x="7" y="27"/>
                  <a:pt x="7" y="27"/>
                  <a:pt x="7" y="27"/>
                </a:cubicBezTo>
                <a:cubicBezTo>
                  <a:pt x="7" y="26"/>
                  <a:pt x="9" y="24"/>
                  <a:pt x="11" y="24"/>
                </a:cubicBezTo>
                <a:cubicBezTo>
                  <a:pt x="13" y="24"/>
                  <a:pt x="13" y="23"/>
                  <a:pt x="13" y="22"/>
                </a:cubicBezTo>
                <a:cubicBezTo>
                  <a:pt x="13" y="21"/>
                  <a:pt x="13" y="20"/>
                  <a:pt x="12" y="19"/>
                </a:cubicBezTo>
                <a:cubicBezTo>
                  <a:pt x="12" y="19"/>
                  <a:pt x="11" y="18"/>
                  <a:pt x="10" y="17"/>
                </a:cubicBezTo>
                <a:cubicBezTo>
                  <a:pt x="4" y="17"/>
                  <a:pt x="0" y="13"/>
                  <a:pt x="0" y="9"/>
                </a:cubicBezTo>
                <a:cubicBezTo>
                  <a:pt x="0" y="7"/>
                  <a:pt x="0" y="7"/>
                  <a:pt x="0" y="7"/>
                </a:cubicBezTo>
                <a:cubicBezTo>
                  <a:pt x="0" y="6"/>
                  <a:pt x="1" y="5"/>
                  <a:pt x="2" y="5"/>
                </a:cubicBezTo>
                <a:cubicBezTo>
                  <a:pt x="7" y="5"/>
                  <a:pt x="7" y="5"/>
                  <a:pt x="7" y="5"/>
                </a:cubicBezTo>
                <a:cubicBezTo>
                  <a:pt x="7" y="3"/>
                  <a:pt x="7" y="3"/>
                  <a:pt x="7" y="3"/>
                </a:cubicBezTo>
                <a:cubicBezTo>
                  <a:pt x="7" y="2"/>
                  <a:pt x="9" y="0"/>
                  <a:pt x="10" y="0"/>
                </a:cubicBezTo>
                <a:cubicBezTo>
                  <a:pt x="21" y="0"/>
                  <a:pt x="21" y="0"/>
                  <a:pt x="21" y="0"/>
                </a:cubicBezTo>
                <a:cubicBezTo>
                  <a:pt x="23" y="0"/>
                  <a:pt x="24" y="2"/>
                  <a:pt x="24" y="3"/>
                </a:cubicBezTo>
                <a:cubicBezTo>
                  <a:pt x="24" y="5"/>
                  <a:pt x="24" y="5"/>
                  <a:pt x="24" y="5"/>
                </a:cubicBezTo>
                <a:cubicBezTo>
                  <a:pt x="29" y="5"/>
                  <a:pt x="29" y="5"/>
                  <a:pt x="29" y="5"/>
                </a:cubicBezTo>
                <a:cubicBezTo>
                  <a:pt x="30" y="5"/>
                  <a:pt x="31" y="6"/>
                  <a:pt x="31" y="7"/>
                </a:cubicBezTo>
                <a:lnTo>
                  <a:pt x="31" y="9"/>
                </a:lnTo>
                <a:close/>
                <a:moveTo>
                  <a:pt x="7" y="8"/>
                </a:moveTo>
                <a:cubicBezTo>
                  <a:pt x="2" y="8"/>
                  <a:pt x="2" y="8"/>
                  <a:pt x="2" y="8"/>
                </a:cubicBezTo>
                <a:cubicBezTo>
                  <a:pt x="2" y="9"/>
                  <a:pt x="2" y="9"/>
                  <a:pt x="2" y="9"/>
                </a:cubicBezTo>
                <a:cubicBezTo>
                  <a:pt x="2" y="11"/>
                  <a:pt x="5" y="14"/>
                  <a:pt x="9" y="15"/>
                </a:cubicBezTo>
                <a:cubicBezTo>
                  <a:pt x="8" y="13"/>
                  <a:pt x="7" y="11"/>
                  <a:pt x="7" y="8"/>
                </a:cubicBezTo>
                <a:moveTo>
                  <a:pt x="29" y="8"/>
                </a:moveTo>
                <a:cubicBezTo>
                  <a:pt x="24" y="8"/>
                  <a:pt x="24" y="8"/>
                  <a:pt x="24" y="8"/>
                </a:cubicBezTo>
                <a:cubicBezTo>
                  <a:pt x="24" y="11"/>
                  <a:pt x="23" y="13"/>
                  <a:pt x="23" y="15"/>
                </a:cubicBezTo>
                <a:cubicBezTo>
                  <a:pt x="26" y="14"/>
                  <a:pt x="29" y="11"/>
                  <a:pt x="29" y="9"/>
                </a:cubicBezTo>
                <a:lnTo>
                  <a:pt x="29" y="8"/>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6" name="Google Shape;606;p48"/>
          <p:cNvSpPr/>
          <p:nvPr/>
        </p:nvSpPr>
        <p:spPr>
          <a:xfrm>
            <a:off x="4281488" y="3038475"/>
            <a:ext cx="214313" cy="189309"/>
          </a:xfrm>
          <a:custGeom>
            <a:pathLst>
              <a:path extrusionOk="0" h="29" w="33">
                <a:moveTo>
                  <a:pt x="15" y="28"/>
                </a:moveTo>
                <a:cubicBezTo>
                  <a:pt x="4" y="17"/>
                  <a:pt x="4" y="17"/>
                  <a:pt x="4" y="17"/>
                </a:cubicBezTo>
                <a:cubicBezTo>
                  <a:pt x="4" y="17"/>
                  <a:pt x="0" y="13"/>
                  <a:pt x="0" y="9"/>
                </a:cubicBezTo>
                <a:cubicBezTo>
                  <a:pt x="0" y="4"/>
                  <a:pt x="3" y="0"/>
                  <a:pt x="8" y="0"/>
                </a:cubicBezTo>
                <a:cubicBezTo>
                  <a:pt x="12" y="0"/>
                  <a:pt x="15" y="3"/>
                  <a:pt x="16" y="4"/>
                </a:cubicBezTo>
                <a:cubicBezTo>
                  <a:pt x="18" y="3"/>
                  <a:pt x="21" y="0"/>
                  <a:pt x="24" y="0"/>
                </a:cubicBezTo>
                <a:cubicBezTo>
                  <a:pt x="29" y="0"/>
                  <a:pt x="33" y="4"/>
                  <a:pt x="33" y="9"/>
                </a:cubicBezTo>
                <a:cubicBezTo>
                  <a:pt x="33" y="13"/>
                  <a:pt x="29" y="17"/>
                  <a:pt x="28" y="17"/>
                </a:cubicBezTo>
                <a:cubicBezTo>
                  <a:pt x="17" y="28"/>
                  <a:pt x="17" y="28"/>
                  <a:pt x="17" y="28"/>
                </a:cubicBezTo>
                <a:cubicBezTo>
                  <a:pt x="17" y="29"/>
                  <a:pt x="16" y="29"/>
                  <a:pt x="16" y="29"/>
                </a:cubicBezTo>
                <a:cubicBezTo>
                  <a:pt x="16" y="29"/>
                  <a:pt x="16" y="29"/>
                  <a:pt x="15" y="28"/>
                </a:cubicBezTo>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07" name="Google Shape;607;p48"/>
          <p:cNvSpPr txBox="1"/>
          <p:nvPr/>
        </p:nvSpPr>
        <p:spPr>
          <a:xfrm>
            <a:off x="3974357" y="2976474"/>
            <a:ext cx="236161" cy="338554"/>
          </a:xfrm>
          <a:prstGeom prst="rect">
            <a:avLst/>
          </a:prstGeom>
          <a:noFill/>
          <a:ln>
            <a:noFill/>
          </a:ln>
        </p:spPr>
        <p:txBody>
          <a:bodyPr anchorCtr="0" anchor="ctr" bIns="34275" lIns="68575" spcFirstLastPara="1" rIns="68575" wrap="square" tIns="34275">
            <a:noAutofit/>
          </a:bodyPr>
          <a:lstStyle/>
          <a:p>
            <a:pPr indent="0" lvl="0" marL="0" marR="0" rtl="0" algn="ctr">
              <a:lnSpc>
                <a:spcPct val="116666"/>
              </a:lnSpc>
              <a:spcBef>
                <a:spcPts val="0"/>
              </a:spcBef>
              <a:spcAft>
                <a:spcPts val="0"/>
              </a:spcAft>
              <a:buNone/>
            </a:pPr>
            <a:r>
              <a:rPr b="1" lang="en" sz="1800">
                <a:solidFill>
                  <a:schemeClr val="accent1"/>
                </a:solidFill>
                <a:latin typeface="Open Sans"/>
                <a:ea typeface="Open Sans"/>
                <a:cs typeface="Open Sans"/>
                <a:sym typeface="Open Sans"/>
              </a:rPr>
              <a:t>3</a:t>
            </a:r>
            <a:endParaRPr sz="1100"/>
          </a:p>
        </p:txBody>
      </p:sp>
      <p:sp>
        <p:nvSpPr>
          <p:cNvPr id="608" name="Google Shape;608;p48"/>
          <p:cNvSpPr txBox="1"/>
          <p:nvPr/>
        </p:nvSpPr>
        <p:spPr>
          <a:xfrm>
            <a:off x="4440014" y="2976474"/>
            <a:ext cx="484010" cy="338554"/>
          </a:xfrm>
          <a:prstGeom prst="rect">
            <a:avLst/>
          </a:prstGeom>
          <a:noFill/>
          <a:ln>
            <a:noFill/>
          </a:ln>
        </p:spPr>
        <p:txBody>
          <a:bodyPr anchorCtr="0" anchor="ctr" bIns="34275" lIns="68575" spcFirstLastPara="1" rIns="68575" wrap="square" tIns="34275">
            <a:noAutofit/>
          </a:bodyPr>
          <a:lstStyle/>
          <a:p>
            <a:pPr indent="0" lvl="0" marL="0" marR="0" rtl="0" algn="ctr">
              <a:lnSpc>
                <a:spcPct val="116666"/>
              </a:lnSpc>
              <a:spcBef>
                <a:spcPts val="0"/>
              </a:spcBef>
              <a:spcAft>
                <a:spcPts val="0"/>
              </a:spcAft>
              <a:buNone/>
            </a:pPr>
            <a:r>
              <a:rPr b="1" lang="en" sz="1800">
                <a:solidFill>
                  <a:schemeClr val="accent2"/>
                </a:solidFill>
                <a:latin typeface="Open Sans"/>
                <a:ea typeface="Open Sans"/>
                <a:cs typeface="Open Sans"/>
                <a:sym typeface="Open Sans"/>
              </a:rPr>
              <a:t>3k</a:t>
            </a:r>
            <a:endParaRPr sz="1100"/>
          </a:p>
        </p:txBody>
      </p:sp>
      <p:sp>
        <p:nvSpPr>
          <p:cNvPr id="609" name="Google Shape;609;p48"/>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3" name="Shape 613"/>
        <p:cNvGrpSpPr/>
        <p:nvPr/>
      </p:nvGrpSpPr>
      <p:grpSpPr>
        <a:xfrm>
          <a:off x="0" y="0"/>
          <a:ext cx="0" cy="0"/>
          <a:chOff x="0" y="0"/>
          <a:chExt cx="0" cy="0"/>
        </a:xfrm>
      </p:grpSpPr>
      <p:sp>
        <p:nvSpPr>
          <p:cNvPr id="614" name="Google Shape;614;p49"/>
          <p:cNvSpPr/>
          <p:nvPr/>
        </p:nvSpPr>
        <p:spPr>
          <a:xfrm>
            <a:off x="0" y="3589197"/>
            <a:ext cx="9144000" cy="1093200"/>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5" name="Google Shape;615;p49"/>
          <p:cNvSpPr/>
          <p:nvPr/>
        </p:nvSpPr>
        <p:spPr>
          <a:xfrm>
            <a:off x="2742869" y="3589197"/>
            <a:ext cx="688921" cy="243884"/>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6" name="Google Shape;616;p49"/>
          <p:cNvSpPr/>
          <p:nvPr/>
        </p:nvSpPr>
        <p:spPr>
          <a:xfrm>
            <a:off x="1" y="-11870"/>
            <a:ext cx="9153998" cy="326114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17" name="Google Shape;617;p49"/>
          <p:cNvSpPr/>
          <p:nvPr/>
        </p:nvSpPr>
        <p:spPr>
          <a:xfrm>
            <a:off x="1307355" y="2332309"/>
            <a:ext cx="1552214" cy="916961"/>
          </a:xfrm>
          <a:custGeom>
            <a:pathLst>
              <a:path extrusionOk="0" h="410" w="427">
                <a:moveTo>
                  <a:pt x="214" y="0"/>
                </a:moveTo>
                <a:cubicBezTo>
                  <a:pt x="214" y="0"/>
                  <a:pt x="302" y="290"/>
                  <a:pt x="427" y="410"/>
                </a:cubicBezTo>
                <a:cubicBezTo>
                  <a:pt x="0" y="410"/>
                  <a:pt x="0" y="410"/>
                  <a:pt x="0" y="410"/>
                </a:cubicBezTo>
                <a:cubicBezTo>
                  <a:pt x="125" y="290"/>
                  <a:pt x="214" y="0"/>
                  <a:pt x="214" y="0"/>
                </a:cubicBezTo>
              </a:path>
            </a:pathLst>
          </a:custGeom>
          <a:solidFill>
            <a:schemeClr val="accent6">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8" name="Google Shape;618;p49"/>
          <p:cNvSpPr/>
          <p:nvPr/>
        </p:nvSpPr>
        <p:spPr>
          <a:xfrm>
            <a:off x="2321895" y="1725599"/>
            <a:ext cx="1552214" cy="1523671"/>
          </a:xfrm>
          <a:custGeom>
            <a:pathLst>
              <a:path extrusionOk="0" h="681" w="427">
                <a:moveTo>
                  <a:pt x="213" y="0"/>
                </a:moveTo>
                <a:cubicBezTo>
                  <a:pt x="213" y="0"/>
                  <a:pt x="302" y="481"/>
                  <a:pt x="427" y="681"/>
                </a:cubicBezTo>
                <a:cubicBezTo>
                  <a:pt x="0" y="681"/>
                  <a:pt x="0" y="681"/>
                  <a:pt x="0" y="681"/>
                </a:cubicBezTo>
                <a:cubicBezTo>
                  <a:pt x="124" y="481"/>
                  <a:pt x="213" y="0"/>
                  <a:pt x="213" y="0"/>
                </a:cubicBezTo>
              </a:path>
            </a:pathLst>
          </a:custGeom>
          <a:solidFill>
            <a:schemeClr val="accent5">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19" name="Google Shape;619;p49"/>
          <p:cNvSpPr/>
          <p:nvPr/>
        </p:nvSpPr>
        <p:spPr>
          <a:xfrm>
            <a:off x="3336435" y="1298143"/>
            <a:ext cx="1549014" cy="1951127"/>
          </a:xfrm>
          <a:custGeom>
            <a:pathLst>
              <a:path extrusionOk="0" h="872" w="426">
                <a:moveTo>
                  <a:pt x="213" y="0"/>
                </a:moveTo>
                <a:cubicBezTo>
                  <a:pt x="213" y="0"/>
                  <a:pt x="302" y="616"/>
                  <a:pt x="426" y="872"/>
                </a:cubicBezTo>
                <a:cubicBezTo>
                  <a:pt x="0" y="872"/>
                  <a:pt x="0" y="872"/>
                  <a:pt x="0" y="872"/>
                </a:cubicBezTo>
                <a:cubicBezTo>
                  <a:pt x="124" y="616"/>
                  <a:pt x="213" y="0"/>
                  <a:pt x="213" y="0"/>
                </a:cubicBezTo>
              </a:path>
            </a:pathLst>
          </a:custGeom>
          <a:solidFill>
            <a:schemeClr val="accent4">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0" name="Google Shape;620;p49"/>
          <p:cNvSpPr/>
          <p:nvPr/>
        </p:nvSpPr>
        <p:spPr>
          <a:xfrm>
            <a:off x="4347775" y="1613318"/>
            <a:ext cx="1552214" cy="1635952"/>
          </a:xfrm>
          <a:custGeom>
            <a:pathLst>
              <a:path extrusionOk="0" h="731" w="427">
                <a:moveTo>
                  <a:pt x="214" y="0"/>
                </a:moveTo>
                <a:cubicBezTo>
                  <a:pt x="214" y="0"/>
                  <a:pt x="303" y="516"/>
                  <a:pt x="427" y="731"/>
                </a:cubicBezTo>
                <a:cubicBezTo>
                  <a:pt x="0" y="731"/>
                  <a:pt x="0" y="731"/>
                  <a:pt x="0" y="731"/>
                </a:cubicBezTo>
                <a:cubicBezTo>
                  <a:pt x="125" y="516"/>
                  <a:pt x="214" y="0"/>
                  <a:pt x="214" y="0"/>
                </a:cubicBezTo>
              </a:path>
            </a:pathLst>
          </a:custGeom>
          <a:solidFill>
            <a:schemeClr val="accent3">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1" name="Google Shape;621;p49"/>
          <p:cNvSpPr/>
          <p:nvPr/>
        </p:nvSpPr>
        <p:spPr>
          <a:xfrm>
            <a:off x="5362315" y="1011531"/>
            <a:ext cx="1552214" cy="2237738"/>
          </a:xfrm>
          <a:custGeom>
            <a:pathLst>
              <a:path extrusionOk="0" h="1000" w="427">
                <a:moveTo>
                  <a:pt x="213" y="0"/>
                </a:moveTo>
                <a:cubicBezTo>
                  <a:pt x="213" y="0"/>
                  <a:pt x="302" y="706"/>
                  <a:pt x="427" y="1000"/>
                </a:cubicBezTo>
                <a:cubicBezTo>
                  <a:pt x="0" y="1000"/>
                  <a:pt x="0" y="1000"/>
                  <a:pt x="0" y="1000"/>
                </a:cubicBezTo>
                <a:cubicBezTo>
                  <a:pt x="124" y="706"/>
                  <a:pt x="213" y="0"/>
                  <a:pt x="213" y="0"/>
                </a:cubicBezTo>
              </a:path>
            </a:pathLst>
          </a:custGeom>
          <a:solidFill>
            <a:schemeClr val="accent2">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2" name="Google Shape;622;p49"/>
          <p:cNvSpPr/>
          <p:nvPr/>
        </p:nvSpPr>
        <p:spPr>
          <a:xfrm>
            <a:off x="6376854" y="1421257"/>
            <a:ext cx="1549014" cy="1828012"/>
          </a:xfrm>
          <a:custGeom>
            <a:pathLst>
              <a:path extrusionOk="0" h="817" w="426">
                <a:moveTo>
                  <a:pt x="213" y="0"/>
                </a:moveTo>
                <a:cubicBezTo>
                  <a:pt x="213" y="0"/>
                  <a:pt x="302" y="577"/>
                  <a:pt x="426" y="817"/>
                </a:cubicBezTo>
                <a:cubicBezTo>
                  <a:pt x="0" y="817"/>
                  <a:pt x="0" y="817"/>
                  <a:pt x="0" y="817"/>
                </a:cubicBezTo>
                <a:cubicBezTo>
                  <a:pt x="124" y="577"/>
                  <a:pt x="213" y="0"/>
                  <a:pt x="213" y="0"/>
                </a:cubicBezTo>
              </a:path>
            </a:pathLst>
          </a:custGeom>
          <a:solidFill>
            <a:schemeClr val="accent1">
              <a:alpha val="81960"/>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23" name="Google Shape;623;p49"/>
          <p:cNvSpPr txBox="1"/>
          <p:nvPr/>
        </p:nvSpPr>
        <p:spPr>
          <a:xfrm>
            <a:off x="1729187"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6"/>
                </a:solidFill>
                <a:latin typeface="Open Sans ExtraBold"/>
                <a:ea typeface="Open Sans ExtraBold"/>
                <a:cs typeface="Open Sans ExtraBold"/>
                <a:sym typeface="Open Sans ExtraBold"/>
              </a:rPr>
              <a:t>15%</a:t>
            </a:r>
            <a:endParaRPr sz="1100"/>
          </a:p>
        </p:txBody>
      </p:sp>
      <p:sp>
        <p:nvSpPr>
          <p:cNvPr id="624" name="Google Shape;624;p49"/>
          <p:cNvSpPr txBox="1"/>
          <p:nvPr/>
        </p:nvSpPr>
        <p:spPr>
          <a:xfrm>
            <a:off x="2775515"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5"/>
                </a:solidFill>
                <a:latin typeface="Open Sans ExtraBold"/>
                <a:ea typeface="Open Sans ExtraBold"/>
                <a:cs typeface="Open Sans ExtraBold"/>
                <a:sym typeface="Open Sans ExtraBold"/>
              </a:rPr>
              <a:t>26%</a:t>
            </a:r>
            <a:endParaRPr sz="1100"/>
          </a:p>
        </p:txBody>
      </p:sp>
      <p:sp>
        <p:nvSpPr>
          <p:cNvPr id="625" name="Google Shape;625;p49"/>
          <p:cNvSpPr txBox="1"/>
          <p:nvPr/>
        </p:nvSpPr>
        <p:spPr>
          <a:xfrm>
            <a:off x="3821843"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4"/>
                </a:solidFill>
                <a:latin typeface="Open Sans ExtraBold"/>
                <a:ea typeface="Open Sans ExtraBold"/>
                <a:cs typeface="Open Sans ExtraBold"/>
                <a:sym typeface="Open Sans ExtraBold"/>
              </a:rPr>
              <a:t>43%</a:t>
            </a:r>
            <a:endParaRPr sz="1100"/>
          </a:p>
        </p:txBody>
      </p:sp>
      <p:sp>
        <p:nvSpPr>
          <p:cNvPr id="626" name="Google Shape;626;p49"/>
          <p:cNvSpPr txBox="1"/>
          <p:nvPr/>
        </p:nvSpPr>
        <p:spPr>
          <a:xfrm>
            <a:off x="4868171"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3"/>
                </a:solidFill>
                <a:latin typeface="Open Sans ExtraBold"/>
                <a:ea typeface="Open Sans ExtraBold"/>
                <a:cs typeface="Open Sans ExtraBold"/>
                <a:sym typeface="Open Sans ExtraBold"/>
              </a:rPr>
              <a:t>31%</a:t>
            </a:r>
            <a:endParaRPr sz="1100"/>
          </a:p>
        </p:txBody>
      </p:sp>
      <p:sp>
        <p:nvSpPr>
          <p:cNvPr id="627" name="Google Shape;627;p49"/>
          <p:cNvSpPr txBox="1"/>
          <p:nvPr/>
        </p:nvSpPr>
        <p:spPr>
          <a:xfrm>
            <a:off x="5914499"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2"/>
                </a:solidFill>
                <a:latin typeface="Open Sans ExtraBold"/>
                <a:ea typeface="Open Sans ExtraBold"/>
                <a:cs typeface="Open Sans ExtraBold"/>
                <a:sym typeface="Open Sans ExtraBold"/>
              </a:rPr>
              <a:t>38%</a:t>
            </a:r>
            <a:endParaRPr sz="1100"/>
          </a:p>
        </p:txBody>
      </p:sp>
      <p:sp>
        <p:nvSpPr>
          <p:cNvPr id="628" name="Google Shape;628;p49"/>
          <p:cNvSpPr txBox="1"/>
          <p:nvPr/>
        </p:nvSpPr>
        <p:spPr>
          <a:xfrm>
            <a:off x="6960826" y="3286466"/>
            <a:ext cx="546042"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accent1"/>
                </a:solidFill>
                <a:latin typeface="Open Sans ExtraBold"/>
                <a:ea typeface="Open Sans ExtraBold"/>
                <a:cs typeface="Open Sans ExtraBold"/>
                <a:sym typeface="Open Sans ExtraBold"/>
              </a:rPr>
              <a:t>47%</a:t>
            </a:r>
            <a:endParaRPr sz="1100"/>
          </a:p>
        </p:txBody>
      </p:sp>
      <p:sp>
        <p:nvSpPr>
          <p:cNvPr id="629" name="Google Shape;629;p49"/>
          <p:cNvSpPr/>
          <p:nvPr/>
        </p:nvSpPr>
        <p:spPr>
          <a:xfrm>
            <a:off x="4210153" y="3589197"/>
            <a:ext cx="688921" cy="243884"/>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0" name="Google Shape;630;p49"/>
          <p:cNvSpPr/>
          <p:nvPr/>
        </p:nvSpPr>
        <p:spPr>
          <a:xfrm>
            <a:off x="5657354" y="3589197"/>
            <a:ext cx="688921" cy="243884"/>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1" name="Google Shape;631;p49"/>
          <p:cNvSpPr/>
          <p:nvPr/>
        </p:nvSpPr>
        <p:spPr>
          <a:xfrm>
            <a:off x="2829200" y="3669052"/>
            <a:ext cx="75539" cy="69065"/>
          </a:xfrm>
          <a:prstGeom prst="rect">
            <a:avLst/>
          </a:pr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632" name="Google Shape;632;p49"/>
          <p:cNvGrpSpPr/>
          <p:nvPr/>
        </p:nvGrpSpPr>
        <p:grpSpPr>
          <a:xfrm>
            <a:off x="2855099" y="3641889"/>
            <a:ext cx="736935" cy="138500"/>
            <a:chOff x="1088999" y="4958007"/>
            <a:chExt cx="982580" cy="184666"/>
          </a:xfrm>
        </p:grpSpPr>
        <p:sp>
          <p:nvSpPr>
            <p:cNvPr id="633" name="Google Shape;633;p49"/>
            <p:cNvSpPr/>
            <p:nvPr/>
          </p:nvSpPr>
          <p:spPr>
            <a:xfrm>
              <a:off x="1088999" y="4996307"/>
              <a:ext cx="108066" cy="108066"/>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4" name="Google Shape;634;p49"/>
            <p:cNvSpPr txBox="1"/>
            <p:nvPr/>
          </p:nvSpPr>
          <p:spPr>
            <a:xfrm>
              <a:off x="1153018" y="4958007"/>
              <a:ext cx="918561"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rgbClr val="595959"/>
                  </a:solidFill>
                  <a:latin typeface="Open Sans"/>
                  <a:ea typeface="Open Sans"/>
                  <a:cs typeface="Open Sans"/>
                  <a:sym typeface="Open Sans"/>
                </a:rPr>
                <a:t>Plan &amp; Create</a:t>
              </a:r>
              <a:endParaRPr sz="1100"/>
            </a:p>
          </p:txBody>
        </p:sp>
      </p:grpSp>
      <p:grpSp>
        <p:nvGrpSpPr>
          <p:cNvPr id="635" name="Google Shape;635;p49"/>
          <p:cNvGrpSpPr/>
          <p:nvPr/>
        </p:nvGrpSpPr>
        <p:grpSpPr>
          <a:xfrm>
            <a:off x="3533237" y="3641889"/>
            <a:ext cx="736935" cy="138500"/>
            <a:chOff x="1088999" y="4958007"/>
            <a:chExt cx="982580" cy="184666"/>
          </a:xfrm>
        </p:grpSpPr>
        <p:sp>
          <p:nvSpPr>
            <p:cNvPr id="636" name="Google Shape;636;p49"/>
            <p:cNvSpPr/>
            <p:nvPr/>
          </p:nvSpPr>
          <p:spPr>
            <a:xfrm>
              <a:off x="1088999" y="4996307"/>
              <a:ext cx="108066" cy="108066"/>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37" name="Google Shape;637;p49"/>
            <p:cNvSpPr txBox="1"/>
            <p:nvPr/>
          </p:nvSpPr>
          <p:spPr>
            <a:xfrm>
              <a:off x="1153018" y="4958007"/>
              <a:ext cx="918561"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rgbClr val="595959"/>
                  </a:solidFill>
                  <a:latin typeface="Open Sans"/>
                  <a:ea typeface="Open Sans"/>
                  <a:cs typeface="Open Sans"/>
                  <a:sym typeface="Open Sans"/>
                </a:rPr>
                <a:t>Plan &amp; Create</a:t>
              </a:r>
              <a:endParaRPr sz="1100"/>
            </a:p>
          </p:txBody>
        </p:sp>
      </p:grpSp>
      <p:grpSp>
        <p:nvGrpSpPr>
          <p:cNvPr id="638" name="Google Shape;638;p49"/>
          <p:cNvGrpSpPr/>
          <p:nvPr/>
        </p:nvGrpSpPr>
        <p:grpSpPr>
          <a:xfrm>
            <a:off x="4301137" y="3641889"/>
            <a:ext cx="736935" cy="138500"/>
            <a:chOff x="1088999" y="4958007"/>
            <a:chExt cx="982580" cy="184666"/>
          </a:xfrm>
        </p:grpSpPr>
        <p:sp>
          <p:nvSpPr>
            <p:cNvPr id="639" name="Google Shape;639;p49"/>
            <p:cNvSpPr/>
            <p:nvPr/>
          </p:nvSpPr>
          <p:spPr>
            <a:xfrm>
              <a:off x="1088999" y="4996307"/>
              <a:ext cx="108066" cy="108066"/>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0" name="Google Shape;640;p49"/>
            <p:cNvSpPr txBox="1"/>
            <p:nvPr/>
          </p:nvSpPr>
          <p:spPr>
            <a:xfrm>
              <a:off x="1153018" y="4958007"/>
              <a:ext cx="918561"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rgbClr val="595959"/>
                  </a:solidFill>
                  <a:latin typeface="Open Sans"/>
                  <a:ea typeface="Open Sans"/>
                  <a:cs typeface="Open Sans"/>
                  <a:sym typeface="Open Sans"/>
                </a:rPr>
                <a:t>Plan &amp; Create</a:t>
              </a:r>
              <a:endParaRPr sz="1100"/>
            </a:p>
          </p:txBody>
        </p:sp>
      </p:grpSp>
      <p:grpSp>
        <p:nvGrpSpPr>
          <p:cNvPr id="641" name="Google Shape;641;p49"/>
          <p:cNvGrpSpPr/>
          <p:nvPr/>
        </p:nvGrpSpPr>
        <p:grpSpPr>
          <a:xfrm>
            <a:off x="5080706" y="3641889"/>
            <a:ext cx="736935" cy="138500"/>
            <a:chOff x="1088999" y="4958007"/>
            <a:chExt cx="982580" cy="184666"/>
          </a:xfrm>
        </p:grpSpPr>
        <p:sp>
          <p:nvSpPr>
            <p:cNvPr id="642" name="Google Shape;642;p49"/>
            <p:cNvSpPr/>
            <p:nvPr/>
          </p:nvSpPr>
          <p:spPr>
            <a:xfrm>
              <a:off x="1088999" y="4996307"/>
              <a:ext cx="108066" cy="108066"/>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3" name="Google Shape;643;p49"/>
            <p:cNvSpPr txBox="1"/>
            <p:nvPr/>
          </p:nvSpPr>
          <p:spPr>
            <a:xfrm>
              <a:off x="1153018" y="4958007"/>
              <a:ext cx="918561"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rgbClr val="595959"/>
                  </a:solidFill>
                  <a:latin typeface="Open Sans"/>
                  <a:ea typeface="Open Sans"/>
                  <a:cs typeface="Open Sans"/>
                  <a:sym typeface="Open Sans"/>
                </a:rPr>
                <a:t>Plan &amp; Create</a:t>
              </a:r>
              <a:endParaRPr sz="1100"/>
            </a:p>
          </p:txBody>
        </p:sp>
      </p:grpSp>
      <p:grpSp>
        <p:nvGrpSpPr>
          <p:cNvPr id="644" name="Google Shape;644;p49"/>
          <p:cNvGrpSpPr/>
          <p:nvPr/>
        </p:nvGrpSpPr>
        <p:grpSpPr>
          <a:xfrm>
            <a:off x="5790657" y="3641889"/>
            <a:ext cx="736935" cy="138500"/>
            <a:chOff x="1088999" y="4958007"/>
            <a:chExt cx="982580" cy="184666"/>
          </a:xfrm>
        </p:grpSpPr>
        <p:sp>
          <p:nvSpPr>
            <p:cNvPr id="645" name="Google Shape;645;p49"/>
            <p:cNvSpPr/>
            <p:nvPr/>
          </p:nvSpPr>
          <p:spPr>
            <a:xfrm>
              <a:off x="1088999" y="4996307"/>
              <a:ext cx="108066" cy="108066"/>
            </a:xfrm>
            <a:prstGeom prst="rect">
              <a:avLst/>
            </a:prstGeom>
            <a:solidFill>
              <a:schemeClr val="accent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46" name="Google Shape;646;p49"/>
            <p:cNvSpPr txBox="1"/>
            <p:nvPr/>
          </p:nvSpPr>
          <p:spPr>
            <a:xfrm>
              <a:off x="1153018" y="4958007"/>
              <a:ext cx="918561" cy="184666"/>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500">
                  <a:solidFill>
                    <a:srgbClr val="595959"/>
                  </a:solidFill>
                  <a:latin typeface="Open Sans"/>
                  <a:ea typeface="Open Sans"/>
                  <a:cs typeface="Open Sans"/>
                  <a:sym typeface="Open Sans"/>
                </a:rPr>
                <a:t>Plan &amp; Create</a:t>
              </a:r>
              <a:endParaRPr sz="1100"/>
            </a:p>
          </p:txBody>
        </p:sp>
      </p:grpSp>
      <p:sp>
        <p:nvSpPr>
          <p:cNvPr id="647" name="Google Shape;647;p49"/>
          <p:cNvSpPr txBox="1"/>
          <p:nvPr/>
        </p:nvSpPr>
        <p:spPr>
          <a:xfrm>
            <a:off x="1307355" y="3982129"/>
            <a:ext cx="17116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i="1" lang="en" sz="800">
                <a:solidFill>
                  <a:schemeClr val="dk1"/>
                </a:solidFill>
                <a:latin typeface="Open Sans"/>
                <a:ea typeface="Open Sans"/>
                <a:cs typeface="Open Sans"/>
                <a:sym typeface="Open Sans"/>
              </a:rPr>
              <a:t>Lorem Ipsum is simply dummy text of the printing and dol standard dolor dummy text ever since the 1500s, </a:t>
            </a:r>
            <a:endParaRPr sz="1100"/>
          </a:p>
        </p:txBody>
      </p:sp>
      <p:sp>
        <p:nvSpPr>
          <p:cNvPr id="648" name="Google Shape;648;p49"/>
          <p:cNvSpPr txBox="1"/>
          <p:nvPr/>
        </p:nvSpPr>
        <p:spPr>
          <a:xfrm>
            <a:off x="3850476" y="3982129"/>
            <a:ext cx="17116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i="1" lang="en" sz="800">
                <a:solidFill>
                  <a:schemeClr val="dk1"/>
                </a:solidFill>
                <a:latin typeface="Open Sans"/>
                <a:ea typeface="Open Sans"/>
                <a:cs typeface="Open Sans"/>
                <a:sym typeface="Open Sans"/>
              </a:rPr>
              <a:t>Lorem Ipsum is simply dummy text of the printing and dol standard dolor dummy text ever since the 1500s, </a:t>
            </a:r>
            <a:endParaRPr sz="1100"/>
          </a:p>
        </p:txBody>
      </p:sp>
      <p:sp>
        <p:nvSpPr>
          <p:cNvPr id="649" name="Google Shape;649;p49"/>
          <p:cNvSpPr txBox="1"/>
          <p:nvPr/>
        </p:nvSpPr>
        <p:spPr>
          <a:xfrm>
            <a:off x="6214200" y="3982129"/>
            <a:ext cx="1711669" cy="530915"/>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i="1" lang="en" sz="800">
                <a:solidFill>
                  <a:schemeClr val="dk1"/>
                </a:solidFill>
                <a:latin typeface="Open Sans"/>
                <a:ea typeface="Open Sans"/>
                <a:cs typeface="Open Sans"/>
                <a:sym typeface="Open Sans"/>
              </a:rPr>
              <a:t>Lorem Ipsum is simply dummy text of the printing and dol standard dolor dummy text ever since the 1500s, </a:t>
            </a:r>
            <a:endParaRPr sz="1100"/>
          </a:p>
        </p:txBody>
      </p:sp>
      <p:sp>
        <p:nvSpPr>
          <p:cNvPr id="650" name="Google Shape;650;p49"/>
          <p:cNvSpPr txBox="1"/>
          <p:nvPr/>
        </p:nvSpPr>
        <p:spPr>
          <a:xfrm>
            <a:off x="670100" y="912534"/>
            <a:ext cx="2453476" cy="310999"/>
          </a:xfrm>
          <a:prstGeom prst="rect">
            <a:avLst/>
          </a:prstGeom>
          <a:noFill/>
          <a:ln>
            <a:noFill/>
          </a:ln>
        </p:spPr>
        <p:txBody>
          <a:bodyPr anchorCtr="0" anchor="ctr" bIns="34275" lIns="68575" spcFirstLastPara="1" rIns="68575" wrap="square" tIns="34275">
            <a:noAutofit/>
          </a:bodyPr>
          <a:lstStyle/>
          <a:p>
            <a:pPr indent="0" lvl="0" marL="0" marR="0" rtl="0" algn="l">
              <a:lnSpc>
                <a:spcPct val="175000"/>
              </a:lnSpc>
              <a:spcBef>
                <a:spcPts val="0"/>
              </a:spcBef>
              <a:spcAft>
                <a:spcPts val="0"/>
              </a:spcAft>
              <a:buNone/>
            </a:pPr>
            <a:r>
              <a:rPr b="1" lang="en" sz="1200">
                <a:solidFill>
                  <a:srgbClr val="D8D8D8"/>
                </a:solidFill>
                <a:latin typeface="Open Sans"/>
                <a:ea typeface="Open Sans"/>
                <a:cs typeface="Open Sans"/>
                <a:sym typeface="Open Sans"/>
              </a:rPr>
              <a:t>INFOGRAPHICS PAGE</a:t>
            </a:r>
            <a:endParaRPr sz="1100"/>
          </a:p>
        </p:txBody>
      </p:sp>
      <p:sp>
        <p:nvSpPr>
          <p:cNvPr id="651" name="Google Shape;651;p49"/>
          <p:cNvSpPr txBox="1"/>
          <p:nvPr/>
        </p:nvSpPr>
        <p:spPr>
          <a:xfrm>
            <a:off x="620884" y="485575"/>
            <a:ext cx="2717400" cy="5145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lt1"/>
              </a:buClr>
              <a:buSzPts val="2400"/>
              <a:buFont typeface="Open Sans ExtraBold"/>
              <a:buNone/>
            </a:pPr>
            <a:r>
              <a:rPr b="1" i="0" lang="en" sz="2400">
                <a:solidFill>
                  <a:schemeClr val="lt1"/>
                </a:solidFill>
                <a:latin typeface="Open Sans ExtraBold"/>
                <a:ea typeface="Open Sans ExtraBold"/>
                <a:cs typeface="Open Sans ExtraBold"/>
                <a:sym typeface="Open Sans ExtraBold"/>
              </a:rPr>
              <a:t>COLUMN ONFO</a:t>
            </a:r>
            <a:endParaRPr sz="1100"/>
          </a:p>
        </p:txBody>
      </p:sp>
      <p:sp>
        <p:nvSpPr>
          <p:cNvPr id="652" name="Google Shape;652;p49"/>
          <p:cNvSpPr txBox="1"/>
          <p:nvPr/>
        </p:nvSpPr>
        <p:spPr>
          <a:xfrm>
            <a:off x="670100" y="1237535"/>
            <a:ext cx="2178524" cy="684802"/>
          </a:xfrm>
          <a:prstGeom prst="rect">
            <a:avLst/>
          </a:prstGeom>
          <a:noFill/>
          <a:ln>
            <a:noFill/>
          </a:ln>
        </p:spPr>
        <p:txBody>
          <a:bodyPr anchorCtr="0" anchor="t" bIns="34275" lIns="68575" spcFirstLastPara="1" rIns="68575" wrap="square" tIns="34275">
            <a:noAutofit/>
          </a:bodyPr>
          <a:lstStyle/>
          <a:p>
            <a:pPr indent="0" lvl="0" marL="0" marR="0" rtl="0" algn="l">
              <a:lnSpc>
                <a:spcPct val="160000"/>
              </a:lnSpc>
              <a:spcBef>
                <a:spcPts val="0"/>
              </a:spcBef>
              <a:spcAft>
                <a:spcPts val="0"/>
              </a:spcAft>
              <a:buNone/>
            </a:pPr>
            <a:r>
              <a:rPr i="1" lang="en" sz="800">
                <a:solidFill>
                  <a:schemeClr val="lt1"/>
                </a:solidFill>
                <a:latin typeface="Open Sans"/>
                <a:ea typeface="Open Sans"/>
                <a:cs typeface="Open Sans"/>
                <a:sym typeface="Open Sans"/>
              </a:rPr>
              <a:t>Lorem Ipsum is simply dummy text of the printing and dol standard dolor dummy text ever since the 1500s, when unknown sit</a:t>
            </a:r>
            <a:endParaRPr sz="1100"/>
          </a:p>
          <a:p>
            <a:pPr indent="0" lvl="0" marL="0" marR="0" rtl="0" algn="l">
              <a:lnSpc>
                <a:spcPct val="160000"/>
              </a:lnSpc>
              <a:spcBef>
                <a:spcPts val="0"/>
              </a:spcBef>
              <a:spcAft>
                <a:spcPts val="0"/>
              </a:spcAft>
              <a:buNone/>
            </a:pPr>
            <a:r>
              <a:rPr i="1" lang="en" sz="800">
                <a:solidFill>
                  <a:schemeClr val="lt1"/>
                </a:solidFill>
                <a:latin typeface="Open Sans"/>
                <a:ea typeface="Open Sans"/>
                <a:cs typeface="Open Sans"/>
                <a:sym typeface="Open Sans"/>
              </a:rPr>
              <a:t>Dolor sit amet aquam parrt </a:t>
            </a:r>
            <a:endParaRPr sz="1100"/>
          </a:p>
        </p:txBody>
      </p:sp>
      <p:sp>
        <p:nvSpPr>
          <p:cNvPr id="653" name="Google Shape;653;p49"/>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7" name="Shape 657"/>
        <p:cNvGrpSpPr/>
        <p:nvPr/>
      </p:nvGrpSpPr>
      <p:grpSpPr>
        <a:xfrm>
          <a:off x="0" y="0"/>
          <a:ext cx="0" cy="0"/>
          <a:chOff x="0" y="0"/>
          <a:chExt cx="0" cy="0"/>
        </a:xfrm>
      </p:grpSpPr>
      <p:sp>
        <p:nvSpPr>
          <p:cNvPr id="658" name="Google Shape;658;p50"/>
          <p:cNvSpPr txBox="1"/>
          <p:nvPr/>
        </p:nvSpPr>
        <p:spPr>
          <a:xfrm>
            <a:off x="628650" y="97196"/>
            <a:ext cx="7886700" cy="509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Infographic</a:t>
            </a:r>
            <a:endParaRPr b="1" i="0" sz="2300">
              <a:solidFill>
                <a:schemeClr val="accent1"/>
              </a:solidFill>
              <a:latin typeface="Open Sans"/>
              <a:ea typeface="Open Sans"/>
              <a:cs typeface="Open Sans"/>
              <a:sym typeface="Open Sans"/>
            </a:endParaRPr>
          </a:p>
        </p:txBody>
      </p:sp>
      <p:sp>
        <p:nvSpPr>
          <p:cNvPr id="659" name="Google Shape;659;p50"/>
          <p:cNvSpPr/>
          <p:nvPr/>
        </p:nvSpPr>
        <p:spPr>
          <a:xfrm>
            <a:off x="1185182" y="5737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660" name="Google Shape;660;p50"/>
          <p:cNvSpPr/>
          <p:nvPr/>
        </p:nvSpPr>
        <p:spPr>
          <a:xfrm>
            <a:off x="3970182" y="92644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661" name="Google Shape;661;p50"/>
          <p:cNvSpPr/>
          <p:nvPr/>
        </p:nvSpPr>
        <p:spPr>
          <a:xfrm>
            <a:off x="4511536" y="1682170"/>
            <a:ext cx="883503" cy="1865419"/>
          </a:xfrm>
          <a:custGeom>
            <a:pathLst>
              <a:path extrusionOk="0" h="1769" w="783">
                <a:moveTo>
                  <a:pt x="0" y="300"/>
                </a:moveTo>
                <a:lnTo>
                  <a:pt x="0" y="1769"/>
                </a:lnTo>
                <a:lnTo>
                  <a:pt x="393" y="1469"/>
                </a:lnTo>
                <a:lnTo>
                  <a:pt x="783" y="1769"/>
                </a:lnTo>
                <a:lnTo>
                  <a:pt x="783" y="300"/>
                </a:lnTo>
                <a:lnTo>
                  <a:pt x="393" y="0"/>
                </a:lnTo>
                <a:lnTo>
                  <a:pt x="0" y="300"/>
                </a:lnTo>
                <a:close/>
              </a:path>
            </a:pathLst>
          </a:custGeom>
          <a:solidFill>
            <a:schemeClr val="accent4"/>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2" name="Google Shape;662;p50"/>
          <p:cNvSpPr/>
          <p:nvPr/>
        </p:nvSpPr>
        <p:spPr>
          <a:xfrm>
            <a:off x="5432274" y="1393236"/>
            <a:ext cx="881246" cy="2154353"/>
          </a:xfrm>
          <a:custGeom>
            <a:pathLst>
              <a:path extrusionOk="0" h="2043" w="781">
                <a:moveTo>
                  <a:pt x="0" y="300"/>
                </a:moveTo>
                <a:lnTo>
                  <a:pt x="0" y="2043"/>
                </a:lnTo>
                <a:lnTo>
                  <a:pt x="390" y="1743"/>
                </a:lnTo>
                <a:lnTo>
                  <a:pt x="781" y="2043"/>
                </a:lnTo>
                <a:lnTo>
                  <a:pt x="781" y="300"/>
                </a:lnTo>
                <a:lnTo>
                  <a:pt x="390" y="0"/>
                </a:lnTo>
                <a:lnTo>
                  <a:pt x="0" y="300"/>
                </a:lnTo>
                <a:close/>
              </a:path>
            </a:pathLst>
          </a:cu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3" name="Google Shape;663;p50"/>
          <p:cNvSpPr/>
          <p:nvPr/>
        </p:nvSpPr>
        <p:spPr>
          <a:xfrm>
            <a:off x="6350756" y="1146481"/>
            <a:ext cx="883503" cy="2401107"/>
          </a:xfrm>
          <a:custGeom>
            <a:pathLst>
              <a:path extrusionOk="0" h="2277" w="783">
                <a:moveTo>
                  <a:pt x="0" y="303"/>
                </a:moveTo>
                <a:lnTo>
                  <a:pt x="0" y="2277"/>
                </a:lnTo>
                <a:lnTo>
                  <a:pt x="390" y="1977"/>
                </a:lnTo>
                <a:lnTo>
                  <a:pt x="783" y="2277"/>
                </a:lnTo>
                <a:lnTo>
                  <a:pt x="783" y="303"/>
                </a:lnTo>
                <a:lnTo>
                  <a:pt x="390" y="0"/>
                </a:lnTo>
                <a:lnTo>
                  <a:pt x="0" y="303"/>
                </a:lnTo>
                <a:close/>
              </a:path>
            </a:pathLst>
          </a:cu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4" name="Google Shape;664;p50"/>
          <p:cNvSpPr/>
          <p:nvPr/>
        </p:nvSpPr>
        <p:spPr>
          <a:xfrm>
            <a:off x="7268111" y="1954232"/>
            <a:ext cx="884631" cy="1593356"/>
          </a:xfrm>
          <a:custGeom>
            <a:pathLst>
              <a:path extrusionOk="0" h="1511" w="784">
                <a:moveTo>
                  <a:pt x="394" y="0"/>
                </a:moveTo>
                <a:lnTo>
                  <a:pt x="0" y="300"/>
                </a:lnTo>
                <a:lnTo>
                  <a:pt x="0" y="1511"/>
                </a:lnTo>
                <a:lnTo>
                  <a:pt x="394" y="1211"/>
                </a:lnTo>
                <a:lnTo>
                  <a:pt x="784" y="1511"/>
                </a:lnTo>
                <a:lnTo>
                  <a:pt x="784" y="300"/>
                </a:lnTo>
                <a:lnTo>
                  <a:pt x="394" y="0"/>
                </a:lnTo>
                <a:close/>
              </a:path>
            </a:pathLst>
          </a:cu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5" name="Google Shape;665;p50"/>
          <p:cNvSpPr/>
          <p:nvPr/>
        </p:nvSpPr>
        <p:spPr>
          <a:xfrm>
            <a:off x="4511536" y="3279745"/>
            <a:ext cx="883503" cy="897383"/>
          </a:xfrm>
          <a:custGeom>
            <a:pathLst>
              <a:path extrusionOk="0" h="851" w="783">
                <a:moveTo>
                  <a:pt x="0" y="300"/>
                </a:moveTo>
                <a:lnTo>
                  <a:pt x="0" y="851"/>
                </a:lnTo>
                <a:lnTo>
                  <a:pt x="783" y="851"/>
                </a:lnTo>
                <a:lnTo>
                  <a:pt x="783" y="300"/>
                </a:lnTo>
                <a:lnTo>
                  <a:pt x="393" y="0"/>
                </a:lnTo>
                <a:lnTo>
                  <a:pt x="0" y="300"/>
                </a:lnTo>
                <a:close/>
              </a:path>
            </a:pathLst>
          </a:custGeom>
          <a:solidFill>
            <a:schemeClr val="accent4">
              <a:alpha val="94901"/>
            </a:schemeClr>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6" name="Google Shape;666;p50"/>
          <p:cNvSpPr/>
          <p:nvPr/>
        </p:nvSpPr>
        <p:spPr>
          <a:xfrm>
            <a:off x="4511536" y="3279745"/>
            <a:ext cx="883503" cy="897383"/>
          </a:xfrm>
          <a:custGeom>
            <a:pathLst>
              <a:path extrusionOk="0" h="851" w="783">
                <a:moveTo>
                  <a:pt x="0" y="300"/>
                </a:moveTo>
                <a:lnTo>
                  <a:pt x="0" y="851"/>
                </a:lnTo>
                <a:lnTo>
                  <a:pt x="783" y="851"/>
                </a:lnTo>
                <a:lnTo>
                  <a:pt x="783" y="300"/>
                </a:lnTo>
                <a:lnTo>
                  <a:pt x="393"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7" name="Google Shape;667;p50"/>
          <p:cNvSpPr/>
          <p:nvPr/>
        </p:nvSpPr>
        <p:spPr>
          <a:xfrm>
            <a:off x="5432274" y="3279745"/>
            <a:ext cx="881246" cy="897383"/>
          </a:xfrm>
          <a:custGeom>
            <a:pathLst>
              <a:path extrusionOk="0" h="851" w="781">
                <a:moveTo>
                  <a:pt x="0" y="300"/>
                </a:moveTo>
                <a:lnTo>
                  <a:pt x="0" y="851"/>
                </a:lnTo>
                <a:lnTo>
                  <a:pt x="781" y="851"/>
                </a:lnTo>
                <a:lnTo>
                  <a:pt x="781" y="300"/>
                </a:lnTo>
                <a:lnTo>
                  <a:pt x="390" y="0"/>
                </a:lnTo>
                <a:lnTo>
                  <a:pt x="0" y="300"/>
                </a:lnTo>
                <a:close/>
              </a:path>
            </a:pathLst>
          </a:custGeom>
          <a:solidFill>
            <a:srgbClr val="EA670A"/>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8" name="Google Shape;668;p50"/>
          <p:cNvSpPr/>
          <p:nvPr/>
        </p:nvSpPr>
        <p:spPr>
          <a:xfrm>
            <a:off x="5432274" y="3279745"/>
            <a:ext cx="881246" cy="897383"/>
          </a:xfrm>
          <a:custGeom>
            <a:pathLst>
              <a:path extrusionOk="0" h="851" w="781">
                <a:moveTo>
                  <a:pt x="0" y="300"/>
                </a:moveTo>
                <a:lnTo>
                  <a:pt x="0" y="851"/>
                </a:lnTo>
                <a:lnTo>
                  <a:pt x="781" y="851"/>
                </a:lnTo>
                <a:lnTo>
                  <a:pt x="781"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69" name="Google Shape;669;p50"/>
          <p:cNvSpPr/>
          <p:nvPr/>
        </p:nvSpPr>
        <p:spPr>
          <a:xfrm>
            <a:off x="6350756" y="3279745"/>
            <a:ext cx="883503" cy="897383"/>
          </a:xfrm>
          <a:custGeom>
            <a:pathLst>
              <a:path extrusionOk="0" h="851" w="783">
                <a:moveTo>
                  <a:pt x="0" y="300"/>
                </a:moveTo>
                <a:lnTo>
                  <a:pt x="0" y="851"/>
                </a:lnTo>
                <a:lnTo>
                  <a:pt x="783" y="851"/>
                </a:lnTo>
                <a:lnTo>
                  <a:pt x="783" y="300"/>
                </a:lnTo>
                <a:lnTo>
                  <a:pt x="390" y="0"/>
                </a:lnTo>
                <a:lnTo>
                  <a:pt x="0" y="300"/>
                </a:lnTo>
                <a:close/>
              </a:path>
            </a:pathLst>
          </a:custGeom>
          <a:solidFill>
            <a:srgbClr val="5C498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0" name="Google Shape;670;p50"/>
          <p:cNvSpPr/>
          <p:nvPr/>
        </p:nvSpPr>
        <p:spPr>
          <a:xfrm>
            <a:off x="6350756" y="3279745"/>
            <a:ext cx="883503" cy="897383"/>
          </a:xfrm>
          <a:custGeom>
            <a:pathLst>
              <a:path extrusionOk="0" h="851" w="783">
                <a:moveTo>
                  <a:pt x="0" y="300"/>
                </a:moveTo>
                <a:lnTo>
                  <a:pt x="0" y="851"/>
                </a:lnTo>
                <a:lnTo>
                  <a:pt x="783" y="851"/>
                </a:lnTo>
                <a:lnTo>
                  <a:pt x="783" y="300"/>
                </a:lnTo>
                <a:lnTo>
                  <a:pt x="390"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1" name="Google Shape;671;p50"/>
          <p:cNvSpPr/>
          <p:nvPr/>
        </p:nvSpPr>
        <p:spPr>
          <a:xfrm>
            <a:off x="7268111" y="3279745"/>
            <a:ext cx="884631" cy="897383"/>
          </a:xfrm>
          <a:custGeom>
            <a:pathLst>
              <a:path extrusionOk="0" h="851" w="784">
                <a:moveTo>
                  <a:pt x="0" y="300"/>
                </a:moveTo>
                <a:lnTo>
                  <a:pt x="0" y="851"/>
                </a:lnTo>
                <a:lnTo>
                  <a:pt x="784" y="851"/>
                </a:lnTo>
                <a:lnTo>
                  <a:pt x="784" y="300"/>
                </a:lnTo>
                <a:lnTo>
                  <a:pt x="394" y="0"/>
                </a:lnTo>
                <a:lnTo>
                  <a:pt x="0" y="300"/>
                </a:lnTo>
                <a:close/>
              </a:path>
            </a:pathLst>
          </a:custGeom>
          <a:solidFill>
            <a:srgbClr val="DB1479"/>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2" name="Google Shape;672;p50"/>
          <p:cNvSpPr/>
          <p:nvPr/>
        </p:nvSpPr>
        <p:spPr>
          <a:xfrm>
            <a:off x="7268111" y="3279745"/>
            <a:ext cx="884631" cy="897383"/>
          </a:xfrm>
          <a:custGeom>
            <a:pathLst>
              <a:path extrusionOk="0" h="851" w="784">
                <a:moveTo>
                  <a:pt x="0" y="300"/>
                </a:moveTo>
                <a:lnTo>
                  <a:pt x="0" y="851"/>
                </a:lnTo>
                <a:lnTo>
                  <a:pt x="784" y="851"/>
                </a:lnTo>
                <a:lnTo>
                  <a:pt x="784" y="300"/>
                </a:lnTo>
                <a:lnTo>
                  <a:pt x="394" y="0"/>
                </a:lnTo>
                <a:lnTo>
                  <a:pt x="0" y="30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3" name="Google Shape;673;p50"/>
          <p:cNvSpPr/>
          <p:nvPr/>
        </p:nvSpPr>
        <p:spPr>
          <a:xfrm>
            <a:off x="4511536" y="4080114"/>
            <a:ext cx="883503" cy="97015"/>
          </a:xfrm>
          <a:prstGeom prst="rect">
            <a:avLst/>
          </a:prstGeom>
          <a:solidFill>
            <a:srgbClr val="CD140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4" name="Google Shape;674;p50"/>
          <p:cNvSpPr/>
          <p:nvPr/>
        </p:nvSpPr>
        <p:spPr>
          <a:xfrm>
            <a:off x="4511536" y="4080114"/>
            <a:ext cx="883503" cy="970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5" name="Google Shape;675;p50"/>
          <p:cNvSpPr/>
          <p:nvPr/>
        </p:nvSpPr>
        <p:spPr>
          <a:xfrm>
            <a:off x="5432274" y="4080114"/>
            <a:ext cx="881246" cy="97015"/>
          </a:xfrm>
          <a:prstGeom prst="rect">
            <a:avLst/>
          </a:prstGeom>
          <a:solidFill>
            <a:srgbClr val="9C4407"/>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6" name="Google Shape;676;p50"/>
          <p:cNvSpPr/>
          <p:nvPr/>
        </p:nvSpPr>
        <p:spPr>
          <a:xfrm>
            <a:off x="5432274" y="4080114"/>
            <a:ext cx="881246" cy="970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7" name="Google Shape;677;p50"/>
          <p:cNvSpPr/>
          <p:nvPr/>
        </p:nvSpPr>
        <p:spPr>
          <a:xfrm>
            <a:off x="6350756" y="4080114"/>
            <a:ext cx="883503" cy="97015"/>
          </a:xfrm>
          <a:prstGeom prst="rect">
            <a:avLst/>
          </a:prstGeom>
          <a:solidFill>
            <a:srgbClr val="5C498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8" name="Google Shape;678;p50"/>
          <p:cNvSpPr/>
          <p:nvPr/>
        </p:nvSpPr>
        <p:spPr>
          <a:xfrm>
            <a:off x="6350756" y="4080114"/>
            <a:ext cx="883503" cy="97015"/>
          </a:xfrm>
          <a:prstGeom prst="rect">
            <a:avLst/>
          </a:prstGeom>
          <a:solidFill>
            <a:srgbClr val="3D305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79" name="Google Shape;679;p50"/>
          <p:cNvSpPr/>
          <p:nvPr/>
        </p:nvSpPr>
        <p:spPr>
          <a:xfrm>
            <a:off x="7268111" y="4080114"/>
            <a:ext cx="884631" cy="97015"/>
          </a:xfrm>
          <a:prstGeom prst="rect">
            <a:avLst/>
          </a:prstGeom>
          <a:solidFill>
            <a:srgbClr val="920D5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0" name="Google Shape;680;p50"/>
          <p:cNvSpPr/>
          <p:nvPr/>
        </p:nvSpPr>
        <p:spPr>
          <a:xfrm>
            <a:off x="7268111" y="4080114"/>
            <a:ext cx="884631" cy="970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1" name="Google Shape;681;p50"/>
          <p:cNvSpPr/>
          <p:nvPr/>
        </p:nvSpPr>
        <p:spPr>
          <a:xfrm rot="-5400000">
            <a:off x="4843620" y="3845045"/>
            <a:ext cx="219338" cy="883503"/>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D0CECE"/>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2" name="Google Shape;682;p50"/>
          <p:cNvSpPr/>
          <p:nvPr/>
        </p:nvSpPr>
        <p:spPr>
          <a:xfrm>
            <a:off x="4511536" y="4177129"/>
            <a:ext cx="883503" cy="219337"/>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3" name="Google Shape;683;p50"/>
          <p:cNvSpPr/>
          <p:nvPr/>
        </p:nvSpPr>
        <p:spPr>
          <a:xfrm>
            <a:off x="5432274" y="4177129"/>
            <a:ext cx="881246" cy="219337"/>
          </a:xfrm>
          <a:custGeom>
            <a:pathLst>
              <a:path extrusionOk="0" h="208" w="781">
                <a:moveTo>
                  <a:pt x="781" y="0"/>
                </a:moveTo>
                <a:lnTo>
                  <a:pt x="781" y="0"/>
                </a:lnTo>
                <a:lnTo>
                  <a:pt x="0" y="0"/>
                </a:lnTo>
                <a:lnTo>
                  <a:pt x="0" y="208"/>
                </a:lnTo>
                <a:lnTo>
                  <a:pt x="781" y="208"/>
                </a:lnTo>
                <a:lnTo>
                  <a:pt x="781"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4" name="Google Shape;684;p50"/>
          <p:cNvSpPr/>
          <p:nvPr/>
        </p:nvSpPr>
        <p:spPr>
          <a:xfrm>
            <a:off x="6350756" y="4177129"/>
            <a:ext cx="883503" cy="219337"/>
          </a:xfrm>
          <a:custGeom>
            <a:pathLst>
              <a:path extrusionOk="0" h="208" w="783">
                <a:moveTo>
                  <a:pt x="783" y="0"/>
                </a:moveTo>
                <a:lnTo>
                  <a:pt x="783" y="0"/>
                </a:lnTo>
                <a:lnTo>
                  <a:pt x="0" y="0"/>
                </a:lnTo>
                <a:lnTo>
                  <a:pt x="0" y="208"/>
                </a:lnTo>
                <a:lnTo>
                  <a:pt x="783" y="208"/>
                </a:lnTo>
                <a:lnTo>
                  <a:pt x="783"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5" name="Google Shape;685;p50"/>
          <p:cNvSpPr/>
          <p:nvPr/>
        </p:nvSpPr>
        <p:spPr>
          <a:xfrm>
            <a:off x="7268111" y="4177129"/>
            <a:ext cx="884631" cy="219337"/>
          </a:xfrm>
          <a:custGeom>
            <a:pathLst>
              <a:path extrusionOk="0" h="208" w="784">
                <a:moveTo>
                  <a:pt x="784" y="0"/>
                </a:moveTo>
                <a:lnTo>
                  <a:pt x="784" y="0"/>
                </a:lnTo>
                <a:lnTo>
                  <a:pt x="0" y="0"/>
                </a:lnTo>
                <a:lnTo>
                  <a:pt x="0" y="208"/>
                </a:lnTo>
                <a:lnTo>
                  <a:pt x="784" y="208"/>
                </a:lnTo>
                <a:lnTo>
                  <a:pt x="784" y="0"/>
                </a:lnTo>
              </a:path>
            </a:pathLst>
          </a:cu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6" name="Google Shape;686;p50"/>
          <p:cNvSpPr/>
          <p:nvPr/>
        </p:nvSpPr>
        <p:spPr>
          <a:xfrm rot="-5400000">
            <a:off x="5760972" y="3845045"/>
            <a:ext cx="219338" cy="883503"/>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D0CECE"/>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7" name="Google Shape;687;p50"/>
          <p:cNvSpPr/>
          <p:nvPr/>
        </p:nvSpPr>
        <p:spPr>
          <a:xfrm rot="-5400000">
            <a:off x="6682840" y="3845045"/>
            <a:ext cx="219338" cy="883503"/>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D0CECE"/>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8" name="Google Shape;688;p50"/>
          <p:cNvSpPr/>
          <p:nvPr/>
        </p:nvSpPr>
        <p:spPr>
          <a:xfrm rot="-5400000">
            <a:off x="7600193" y="3845045"/>
            <a:ext cx="219338" cy="883503"/>
          </a:xfrm>
          <a:custGeom>
            <a:pathLst>
              <a:path extrusionOk="0" h="208" w="783">
                <a:moveTo>
                  <a:pt x="783" y="0"/>
                </a:moveTo>
                <a:lnTo>
                  <a:pt x="783" y="0"/>
                </a:lnTo>
                <a:lnTo>
                  <a:pt x="0" y="0"/>
                </a:lnTo>
                <a:lnTo>
                  <a:pt x="0" y="208"/>
                </a:lnTo>
                <a:lnTo>
                  <a:pt x="783" y="208"/>
                </a:lnTo>
                <a:lnTo>
                  <a:pt x="783" y="0"/>
                </a:lnTo>
                <a:close/>
              </a:path>
            </a:pathLst>
          </a:custGeom>
          <a:gradFill>
            <a:gsLst>
              <a:gs pos="0">
                <a:schemeClr val="lt1"/>
              </a:gs>
              <a:gs pos="100000">
                <a:srgbClr val="D0CECE"/>
              </a:gs>
            </a:gsLst>
            <a:lin ang="0" scaled="0"/>
          </a:gra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89" name="Google Shape;689;p50"/>
          <p:cNvSpPr/>
          <p:nvPr/>
        </p:nvSpPr>
        <p:spPr>
          <a:xfrm>
            <a:off x="4754299" y="3618057"/>
            <a:ext cx="397978" cy="307381"/>
          </a:xfrm>
          <a:custGeom>
            <a:pathLst>
              <a:path extrusionOk="0" h="121" w="160">
                <a:moveTo>
                  <a:pt x="83" y="77"/>
                </a:moveTo>
                <a:cubicBezTo>
                  <a:pt x="83" y="77"/>
                  <a:pt x="82" y="76"/>
                  <a:pt x="82" y="76"/>
                </a:cubicBezTo>
                <a:cubicBezTo>
                  <a:pt x="80" y="75"/>
                  <a:pt x="79" y="75"/>
                  <a:pt x="78" y="75"/>
                </a:cubicBezTo>
                <a:cubicBezTo>
                  <a:pt x="78" y="85"/>
                  <a:pt x="78" y="85"/>
                  <a:pt x="78" y="85"/>
                </a:cubicBezTo>
                <a:cubicBezTo>
                  <a:pt x="80" y="84"/>
                  <a:pt x="82" y="84"/>
                  <a:pt x="83" y="82"/>
                </a:cubicBezTo>
                <a:cubicBezTo>
                  <a:pt x="84" y="81"/>
                  <a:pt x="84" y="80"/>
                  <a:pt x="84" y="79"/>
                </a:cubicBezTo>
                <a:cubicBezTo>
                  <a:pt x="84" y="78"/>
                  <a:pt x="83" y="77"/>
                  <a:pt x="83" y="77"/>
                </a:cubicBezTo>
                <a:close/>
                <a:moveTo>
                  <a:pt x="68" y="61"/>
                </a:moveTo>
                <a:cubicBezTo>
                  <a:pt x="68" y="62"/>
                  <a:pt x="67" y="62"/>
                  <a:pt x="67" y="63"/>
                </a:cubicBezTo>
                <a:cubicBezTo>
                  <a:pt x="67" y="64"/>
                  <a:pt x="67" y="64"/>
                  <a:pt x="68" y="65"/>
                </a:cubicBezTo>
                <a:cubicBezTo>
                  <a:pt x="68" y="65"/>
                  <a:pt x="68" y="66"/>
                  <a:pt x="69" y="66"/>
                </a:cubicBezTo>
                <a:cubicBezTo>
                  <a:pt x="69" y="67"/>
                  <a:pt x="70" y="67"/>
                  <a:pt x="71" y="67"/>
                </a:cubicBezTo>
                <a:cubicBezTo>
                  <a:pt x="71" y="67"/>
                  <a:pt x="72" y="68"/>
                  <a:pt x="72" y="68"/>
                </a:cubicBezTo>
                <a:cubicBezTo>
                  <a:pt x="72" y="59"/>
                  <a:pt x="72" y="59"/>
                  <a:pt x="72" y="59"/>
                </a:cubicBezTo>
                <a:cubicBezTo>
                  <a:pt x="71" y="59"/>
                  <a:pt x="69" y="60"/>
                  <a:pt x="68" y="61"/>
                </a:cubicBezTo>
                <a:close/>
                <a:moveTo>
                  <a:pt x="81" y="27"/>
                </a:moveTo>
                <a:cubicBezTo>
                  <a:pt x="90" y="20"/>
                  <a:pt x="95" y="4"/>
                  <a:pt x="92" y="4"/>
                </a:cubicBezTo>
                <a:cubicBezTo>
                  <a:pt x="87" y="3"/>
                  <a:pt x="77" y="7"/>
                  <a:pt x="72" y="7"/>
                </a:cubicBezTo>
                <a:cubicBezTo>
                  <a:pt x="66" y="8"/>
                  <a:pt x="58" y="0"/>
                  <a:pt x="54" y="5"/>
                </a:cubicBezTo>
                <a:cubicBezTo>
                  <a:pt x="50" y="8"/>
                  <a:pt x="56" y="22"/>
                  <a:pt x="66" y="28"/>
                </a:cubicBezTo>
                <a:cubicBezTo>
                  <a:pt x="38" y="41"/>
                  <a:pt x="0" y="109"/>
                  <a:pt x="67" y="114"/>
                </a:cubicBezTo>
                <a:cubicBezTo>
                  <a:pt x="160" y="121"/>
                  <a:pt x="113" y="41"/>
                  <a:pt x="81" y="27"/>
                </a:cubicBezTo>
                <a:close/>
                <a:moveTo>
                  <a:pt x="89" y="81"/>
                </a:moveTo>
                <a:cubicBezTo>
                  <a:pt x="89" y="83"/>
                  <a:pt x="88" y="86"/>
                  <a:pt x="86" y="87"/>
                </a:cubicBezTo>
                <a:cubicBezTo>
                  <a:pt x="83" y="89"/>
                  <a:pt x="81" y="90"/>
                  <a:pt x="78" y="90"/>
                </a:cubicBezTo>
                <a:cubicBezTo>
                  <a:pt x="78" y="93"/>
                  <a:pt x="78" y="93"/>
                  <a:pt x="78" y="93"/>
                </a:cubicBezTo>
                <a:cubicBezTo>
                  <a:pt x="78" y="94"/>
                  <a:pt x="77" y="95"/>
                  <a:pt x="77" y="95"/>
                </a:cubicBezTo>
                <a:cubicBezTo>
                  <a:pt x="76" y="96"/>
                  <a:pt x="75" y="96"/>
                  <a:pt x="74" y="95"/>
                </a:cubicBezTo>
                <a:cubicBezTo>
                  <a:pt x="73" y="95"/>
                  <a:pt x="72" y="94"/>
                  <a:pt x="72" y="93"/>
                </a:cubicBezTo>
                <a:cubicBezTo>
                  <a:pt x="72" y="90"/>
                  <a:pt x="72" y="90"/>
                  <a:pt x="72" y="90"/>
                </a:cubicBezTo>
                <a:cubicBezTo>
                  <a:pt x="72" y="90"/>
                  <a:pt x="71" y="90"/>
                  <a:pt x="71" y="89"/>
                </a:cubicBezTo>
                <a:cubicBezTo>
                  <a:pt x="68" y="89"/>
                  <a:pt x="66" y="87"/>
                  <a:pt x="64" y="85"/>
                </a:cubicBezTo>
                <a:cubicBezTo>
                  <a:pt x="63" y="84"/>
                  <a:pt x="63" y="83"/>
                  <a:pt x="62" y="82"/>
                </a:cubicBezTo>
                <a:cubicBezTo>
                  <a:pt x="62" y="82"/>
                  <a:pt x="62" y="81"/>
                  <a:pt x="62" y="81"/>
                </a:cubicBezTo>
                <a:cubicBezTo>
                  <a:pt x="62" y="81"/>
                  <a:pt x="62" y="80"/>
                  <a:pt x="62" y="80"/>
                </a:cubicBezTo>
                <a:cubicBezTo>
                  <a:pt x="62" y="80"/>
                  <a:pt x="62" y="79"/>
                  <a:pt x="62" y="79"/>
                </a:cubicBezTo>
                <a:cubicBezTo>
                  <a:pt x="62" y="78"/>
                  <a:pt x="64" y="77"/>
                  <a:pt x="65" y="77"/>
                </a:cubicBezTo>
                <a:cubicBezTo>
                  <a:pt x="66" y="77"/>
                  <a:pt x="67" y="78"/>
                  <a:pt x="67" y="79"/>
                </a:cubicBezTo>
                <a:cubicBezTo>
                  <a:pt x="67" y="79"/>
                  <a:pt x="67" y="80"/>
                  <a:pt x="67" y="80"/>
                </a:cubicBezTo>
                <a:cubicBezTo>
                  <a:pt x="67" y="80"/>
                  <a:pt x="67" y="80"/>
                  <a:pt x="68" y="81"/>
                </a:cubicBezTo>
                <a:cubicBezTo>
                  <a:pt x="68" y="81"/>
                  <a:pt x="68" y="82"/>
                  <a:pt x="69" y="82"/>
                </a:cubicBezTo>
                <a:cubicBezTo>
                  <a:pt x="70" y="83"/>
                  <a:pt x="71" y="84"/>
                  <a:pt x="72" y="84"/>
                </a:cubicBezTo>
                <a:cubicBezTo>
                  <a:pt x="72" y="73"/>
                  <a:pt x="72" y="73"/>
                  <a:pt x="72" y="73"/>
                </a:cubicBezTo>
                <a:cubicBezTo>
                  <a:pt x="70" y="73"/>
                  <a:pt x="67" y="72"/>
                  <a:pt x="65" y="70"/>
                </a:cubicBezTo>
                <a:cubicBezTo>
                  <a:pt x="64" y="70"/>
                  <a:pt x="63" y="69"/>
                  <a:pt x="63" y="67"/>
                </a:cubicBezTo>
                <a:cubicBezTo>
                  <a:pt x="62" y="66"/>
                  <a:pt x="62" y="65"/>
                  <a:pt x="62" y="63"/>
                </a:cubicBezTo>
                <a:cubicBezTo>
                  <a:pt x="62" y="62"/>
                  <a:pt x="62" y="61"/>
                  <a:pt x="63" y="60"/>
                </a:cubicBezTo>
                <a:cubicBezTo>
                  <a:pt x="63" y="58"/>
                  <a:pt x="64" y="57"/>
                  <a:pt x="65" y="56"/>
                </a:cubicBezTo>
                <a:cubicBezTo>
                  <a:pt x="67" y="55"/>
                  <a:pt x="70" y="54"/>
                  <a:pt x="72" y="53"/>
                </a:cubicBezTo>
                <a:cubicBezTo>
                  <a:pt x="72" y="50"/>
                  <a:pt x="72" y="50"/>
                  <a:pt x="72" y="50"/>
                </a:cubicBezTo>
                <a:cubicBezTo>
                  <a:pt x="72" y="49"/>
                  <a:pt x="73" y="49"/>
                  <a:pt x="73" y="48"/>
                </a:cubicBezTo>
                <a:cubicBezTo>
                  <a:pt x="74" y="47"/>
                  <a:pt x="75" y="47"/>
                  <a:pt x="76" y="48"/>
                </a:cubicBezTo>
                <a:cubicBezTo>
                  <a:pt x="77" y="48"/>
                  <a:pt x="78" y="49"/>
                  <a:pt x="78" y="50"/>
                </a:cubicBezTo>
                <a:cubicBezTo>
                  <a:pt x="78" y="53"/>
                  <a:pt x="78" y="53"/>
                  <a:pt x="78" y="53"/>
                </a:cubicBezTo>
                <a:cubicBezTo>
                  <a:pt x="78" y="53"/>
                  <a:pt x="79" y="53"/>
                  <a:pt x="79" y="53"/>
                </a:cubicBezTo>
                <a:cubicBezTo>
                  <a:pt x="82" y="54"/>
                  <a:pt x="84" y="55"/>
                  <a:pt x="86" y="57"/>
                </a:cubicBezTo>
                <a:cubicBezTo>
                  <a:pt x="87" y="58"/>
                  <a:pt x="88" y="59"/>
                  <a:pt x="88" y="60"/>
                </a:cubicBezTo>
                <a:cubicBezTo>
                  <a:pt x="88" y="60"/>
                  <a:pt x="88" y="61"/>
                  <a:pt x="89" y="61"/>
                </a:cubicBezTo>
                <a:cubicBezTo>
                  <a:pt x="89" y="61"/>
                  <a:pt x="89" y="62"/>
                  <a:pt x="89" y="62"/>
                </a:cubicBezTo>
                <a:cubicBezTo>
                  <a:pt x="89" y="62"/>
                  <a:pt x="89" y="63"/>
                  <a:pt x="89" y="63"/>
                </a:cubicBezTo>
                <a:cubicBezTo>
                  <a:pt x="88" y="64"/>
                  <a:pt x="87" y="65"/>
                  <a:pt x="86" y="65"/>
                </a:cubicBezTo>
                <a:cubicBezTo>
                  <a:pt x="85" y="65"/>
                  <a:pt x="84" y="64"/>
                  <a:pt x="84" y="63"/>
                </a:cubicBezTo>
                <a:cubicBezTo>
                  <a:pt x="83" y="63"/>
                  <a:pt x="83" y="63"/>
                  <a:pt x="83" y="62"/>
                </a:cubicBezTo>
                <a:cubicBezTo>
                  <a:pt x="83" y="62"/>
                  <a:pt x="83" y="62"/>
                  <a:pt x="83" y="61"/>
                </a:cubicBezTo>
                <a:cubicBezTo>
                  <a:pt x="83" y="61"/>
                  <a:pt x="82" y="61"/>
                  <a:pt x="82" y="60"/>
                </a:cubicBezTo>
                <a:cubicBezTo>
                  <a:pt x="80" y="59"/>
                  <a:pt x="79" y="59"/>
                  <a:pt x="78" y="59"/>
                </a:cubicBezTo>
                <a:cubicBezTo>
                  <a:pt x="78" y="69"/>
                  <a:pt x="78" y="69"/>
                  <a:pt x="78" y="69"/>
                </a:cubicBezTo>
                <a:cubicBezTo>
                  <a:pt x="79" y="69"/>
                  <a:pt x="81" y="70"/>
                  <a:pt x="82" y="70"/>
                </a:cubicBezTo>
                <a:cubicBezTo>
                  <a:pt x="85" y="71"/>
                  <a:pt x="87" y="73"/>
                  <a:pt x="88" y="75"/>
                </a:cubicBezTo>
                <a:cubicBezTo>
                  <a:pt x="88" y="75"/>
                  <a:pt x="88" y="74"/>
                  <a:pt x="88" y="75"/>
                </a:cubicBezTo>
                <a:cubicBezTo>
                  <a:pt x="89" y="76"/>
                  <a:pt x="88" y="75"/>
                  <a:pt x="88" y="75"/>
                </a:cubicBezTo>
                <a:cubicBezTo>
                  <a:pt x="89" y="77"/>
                  <a:pt x="90" y="79"/>
                  <a:pt x="89" y="81"/>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0" name="Google Shape;690;p50"/>
          <p:cNvSpPr/>
          <p:nvPr/>
        </p:nvSpPr>
        <p:spPr>
          <a:xfrm>
            <a:off x="5744440" y="3635209"/>
            <a:ext cx="256915" cy="259369"/>
          </a:xfrm>
          <a:custGeom>
            <a:pathLst>
              <a:path extrusionOk="0" h="101" w="102">
                <a:moveTo>
                  <a:pt x="4" y="85"/>
                </a:moveTo>
                <a:cubicBezTo>
                  <a:pt x="0" y="89"/>
                  <a:pt x="0" y="95"/>
                  <a:pt x="4" y="99"/>
                </a:cubicBezTo>
                <a:cubicBezTo>
                  <a:pt x="5" y="100"/>
                  <a:pt x="8" y="101"/>
                  <a:pt x="10" y="101"/>
                </a:cubicBezTo>
                <a:cubicBezTo>
                  <a:pt x="13" y="101"/>
                  <a:pt x="15" y="100"/>
                  <a:pt x="17" y="99"/>
                </a:cubicBezTo>
                <a:cubicBezTo>
                  <a:pt x="48" y="68"/>
                  <a:pt x="48" y="68"/>
                  <a:pt x="48" y="68"/>
                </a:cubicBezTo>
                <a:cubicBezTo>
                  <a:pt x="35" y="54"/>
                  <a:pt x="35" y="54"/>
                  <a:pt x="35" y="54"/>
                </a:cubicBezTo>
                <a:lnTo>
                  <a:pt x="4" y="85"/>
                </a:lnTo>
                <a:close/>
                <a:moveTo>
                  <a:pt x="81" y="28"/>
                </a:moveTo>
                <a:cubicBezTo>
                  <a:pt x="95" y="21"/>
                  <a:pt x="95" y="21"/>
                  <a:pt x="95" y="21"/>
                </a:cubicBezTo>
                <a:cubicBezTo>
                  <a:pt x="102" y="7"/>
                  <a:pt x="102" y="7"/>
                  <a:pt x="102" y="7"/>
                </a:cubicBezTo>
                <a:cubicBezTo>
                  <a:pt x="95" y="0"/>
                  <a:pt x="95" y="0"/>
                  <a:pt x="95" y="0"/>
                </a:cubicBezTo>
                <a:cubicBezTo>
                  <a:pt x="82" y="7"/>
                  <a:pt x="82" y="7"/>
                  <a:pt x="82" y="7"/>
                </a:cubicBezTo>
                <a:cubicBezTo>
                  <a:pt x="75" y="21"/>
                  <a:pt x="75" y="21"/>
                  <a:pt x="75" y="21"/>
                </a:cubicBezTo>
                <a:cubicBezTo>
                  <a:pt x="58" y="37"/>
                  <a:pt x="58" y="37"/>
                  <a:pt x="58" y="37"/>
                </a:cubicBezTo>
                <a:cubicBezTo>
                  <a:pt x="65" y="44"/>
                  <a:pt x="65" y="44"/>
                  <a:pt x="65" y="44"/>
                </a:cubicBezTo>
                <a:lnTo>
                  <a:pt x="81" y="28"/>
                </a:lnTo>
                <a:close/>
                <a:moveTo>
                  <a:pt x="84" y="64"/>
                </a:moveTo>
                <a:cubicBezTo>
                  <a:pt x="83" y="63"/>
                  <a:pt x="83" y="63"/>
                  <a:pt x="83" y="63"/>
                </a:cubicBezTo>
                <a:cubicBezTo>
                  <a:pt x="81" y="63"/>
                  <a:pt x="79" y="64"/>
                  <a:pt x="77" y="65"/>
                </a:cubicBezTo>
                <a:cubicBezTo>
                  <a:pt x="38" y="26"/>
                  <a:pt x="38" y="26"/>
                  <a:pt x="38" y="26"/>
                </a:cubicBezTo>
                <a:cubicBezTo>
                  <a:pt x="38" y="24"/>
                  <a:pt x="39" y="21"/>
                  <a:pt x="39" y="19"/>
                </a:cubicBezTo>
                <a:cubicBezTo>
                  <a:pt x="39" y="18"/>
                  <a:pt x="39" y="18"/>
                  <a:pt x="39" y="18"/>
                </a:cubicBezTo>
                <a:cubicBezTo>
                  <a:pt x="38" y="8"/>
                  <a:pt x="30" y="0"/>
                  <a:pt x="20" y="0"/>
                </a:cubicBezTo>
                <a:cubicBezTo>
                  <a:pt x="17" y="0"/>
                  <a:pt x="14" y="1"/>
                  <a:pt x="12" y="2"/>
                </a:cubicBezTo>
                <a:cubicBezTo>
                  <a:pt x="24" y="15"/>
                  <a:pt x="24" y="15"/>
                  <a:pt x="24" y="15"/>
                </a:cubicBezTo>
                <a:cubicBezTo>
                  <a:pt x="25" y="15"/>
                  <a:pt x="25" y="16"/>
                  <a:pt x="26" y="17"/>
                </a:cubicBezTo>
                <a:cubicBezTo>
                  <a:pt x="27" y="19"/>
                  <a:pt x="26" y="22"/>
                  <a:pt x="24" y="24"/>
                </a:cubicBezTo>
                <a:cubicBezTo>
                  <a:pt x="23" y="25"/>
                  <a:pt x="22" y="25"/>
                  <a:pt x="20" y="25"/>
                </a:cubicBezTo>
                <a:cubicBezTo>
                  <a:pt x="19" y="25"/>
                  <a:pt x="18" y="25"/>
                  <a:pt x="18" y="25"/>
                </a:cubicBezTo>
                <a:cubicBezTo>
                  <a:pt x="17" y="25"/>
                  <a:pt x="16" y="24"/>
                  <a:pt x="15" y="24"/>
                </a:cubicBezTo>
                <a:cubicBezTo>
                  <a:pt x="3" y="11"/>
                  <a:pt x="3" y="11"/>
                  <a:pt x="3" y="11"/>
                </a:cubicBezTo>
                <a:cubicBezTo>
                  <a:pt x="2" y="14"/>
                  <a:pt x="1" y="16"/>
                  <a:pt x="1" y="19"/>
                </a:cubicBezTo>
                <a:cubicBezTo>
                  <a:pt x="1" y="29"/>
                  <a:pt x="9" y="37"/>
                  <a:pt x="19" y="38"/>
                </a:cubicBezTo>
                <a:cubicBezTo>
                  <a:pt x="20" y="38"/>
                  <a:pt x="20" y="38"/>
                  <a:pt x="20" y="38"/>
                </a:cubicBezTo>
                <a:cubicBezTo>
                  <a:pt x="22" y="38"/>
                  <a:pt x="24" y="38"/>
                  <a:pt x="26" y="37"/>
                </a:cubicBezTo>
                <a:cubicBezTo>
                  <a:pt x="65" y="76"/>
                  <a:pt x="65" y="76"/>
                  <a:pt x="65" y="76"/>
                </a:cubicBezTo>
                <a:cubicBezTo>
                  <a:pt x="65" y="78"/>
                  <a:pt x="64" y="80"/>
                  <a:pt x="64" y="82"/>
                </a:cubicBezTo>
                <a:cubicBezTo>
                  <a:pt x="64" y="84"/>
                  <a:pt x="64" y="84"/>
                  <a:pt x="64" y="84"/>
                </a:cubicBezTo>
                <a:cubicBezTo>
                  <a:pt x="65" y="93"/>
                  <a:pt x="73" y="101"/>
                  <a:pt x="83" y="101"/>
                </a:cubicBezTo>
                <a:cubicBezTo>
                  <a:pt x="86" y="101"/>
                  <a:pt x="89" y="101"/>
                  <a:pt x="91" y="99"/>
                </a:cubicBezTo>
                <a:cubicBezTo>
                  <a:pt x="79" y="87"/>
                  <a:pt x="79" y="87"/>
                  <a:pt x="79" y="87"/>
                </a:cubicBezTo>
                <a:cubicBezTo>
                  <a:pt x="78" y="86"/>
                  <a:pt x="78" y="85"/>
                  <a:pt x="77" y="85"/>
                </a:cubicBezTo>
                <a:cubicBezTo>
                  <a:pt x="76" y="82"/>
                  <a:pt x="77" y="80"/>
                  <a:pt x="79" y="78"/>
                </a:cubicBezTo>
                <a:cubicBezTo>
                  <a:pt x="80" y="77"/>
                  <a:pt x="81" y="76"/>
                  <a:pt x="83" y="76"/>
                </a:cubicBezTo>
                <a:cubicBezTo>
                  <a:pt x="84" y="76"/>
                  <a:pt x="85" y="76"/>
                  <a:pt x="85" y="76"/>
                </a:cubicBezTo>
                <a:cubicBezTo>
                  <a:pt x="86" y="77"/>
                  <a:pt x="87" y="77"/>
                  <a:pt x="88" y="78"/>
                </a:cubicBezTo>
                <a:cubicBezTo>
                  <a:pt x="100" y="90"/>
                  <a:pt x="100" y="90"/>
                  <a:pt x="100" y="90"/>
                </a:cubicBezTo>
                <a:cubicBezTo>
                  <a:pt x="101" y="88"/>
                  <a:pt x="102" y="85"/>
                  <a:pt x="102" y="82"/>
                </a:cubicBezTo>
                <a:cubicBezTo>
                  <a:pt x="102" y="72"/>
                  <a:pt x="94" y="64"/>
                  <a:pt x="84" y="6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1" name="Google Shape;691;p50"/>
          <p:cNvSpPr/>
          <p:nvPr/>
        </p:nvSpPr>
        <p:spPr>
          <a:xfrm>
            <a:off x="6666102" y="3635900"/>
            <a:ext cx="252814" cy="257986"/>
          </a:xfrm>
          <a:custGeom>
            <a:pathLst>
              <a:path extrusionOk="0" h="111" w="111">
                <a:moveTo>
                  <a:pt x="110" y="94"/>
                </a:moveTo>
                <a:cubicBezTo>
                  <a:pt x="88" y="72"/>
                  <a:pt x="88" y="72"/>
                  <a:pt x="88" y="72"/>
                </a:cubicBezTo>
                <a:cubicBezTo>
                  <a:pt x="103" y="63"/>
                  <a:pt x="103" y="63"/>
                  <a:pt x="103" y="63"/>
                </a:cubicBezTo>
                <a:cubicBezTo>
                  <a:pt x="105" y="62"/>
                  <a:pt x="105" y="61"/>
                  <a:pt x="105" y="60"/>
                </a:cubicBezTo>
                <a:cubicBezTo>
                  <a:pt x="105" y="58"/>
                  <a:pt x="104" y="57"/>
                  <a:pt x="103" y="56"/>
                </a:cubicBezTo>
                <a:cubicBezTo>
                  <a:pt x="32" y="28"/>
                  <a:pt x="32" y="28"/>
                  <a:pt x="32" y="28"/>
                </a:cubicBezTo>
                <a:cubicBezTo>
                  <a:pt x="31" y="28"/>
                  <a:pt x="30" y="28"/>
                  <a:pt x="28" y="29"/>
                </a:cubicBezTo>
                <a:cubicBezTo>
                  <a:pt x="27" y="30"/>
                  <a:pt x="27" y="32"/>
                  <a:pt x="28" y="33"/>
                </a:cubicBezTo>
                <a:cubicBezTo>
                  <a:pt x="56" y="103"/>
                  <a:pt x="56" y="103"/>
                  <a:pt x="56" y="103"/>
                </a:cubicBezTo>
                <a:cubicBezTo>
                  <a:pt x="56" y="105"/>
                  <a:pt x="57" y="106"/>
                  <a:pt x="59" y="106"/>
                </a:cubicBezTo>
                <a:cubicBezTo>
                  <a:pt x="60" y="106"/>
                  <a:pt x="62" y="105"/>
                  <a:pt x="62" y="104"/>
                </a:cubicBezTo>
                <a:cubicBezTo>
                  <a:pt x="71" y="88"/>
                  <a:pt x="71" y="88"/>
                  <a:pt x="71" y="88"/>
                </a:cubicBezTo>
                <a:cubicBezTo>
                  <a:pt x="94" y="110"/>
                  <a:pt x="94" y="110"/>
                  <a:pt x="94" y="110"/>
                </a:cubicBezTo>
                <a:cubicBezTo>
                  <a:pt x="94" y="111"/>
                  <a:pt x="95" y="111"/>
                  <a:pt x="96" y="111"/>
                </a:cubicBezTo>
                <a:cubicBezTo>
                  <a:pt x="97" y="111"/>
                  <a:pt x="98" y="111"/>
                  <a:pt x="99" y="110"/>
                </a:cubicBezTo>
                <a:cubicBezTo>
                  <a:pt x="110" y="99"/>
                  <a:pt x="110" y="99"/>
                  <a:pt x="110" y="99"/>
                </a:cubicBezTo>
                <a:cubicBezTo>
                  <a:pt x="111" y="98"/>
                  <a:pt x="111" y="96"/>
                  <a:pt x="110" y="94"/>
                </a:cubicBezTo>
                <a:close/>
                <a:moveTo>
                  <a:pt x="16" y="11"/>
                </a:moveTo>
                <a:cubicBezTo>
                  <a:pt x="14" y="10"/>
                  <a:pt x="12" y="10"/>
                  <a:pt x="11" y="11"/>
                </a:cubicBezTo>
                <a:cubicBezTo>
                  <a:pt x="9" y="13"/>
                  <a:pt x="9" y="15"/>
                  <a:pt x="11" y="17"/>
                </a:cubicBezTo>
                <a:cubicBezTo>
                  <a:pt x="19" y="25"/>
                  <a:pt x="19" y="25"/>
                  <a:pt x="19" y="25"/>
                </a:cubicBezTo>
                <a:cubicBezTo>
                  <a:pt x="20" y="26"/>
                  <a:pt x="21" y="26"/>
                  <a:pt x="22" y="26"/>
                </a:cubicBezTo>
                <a:cubicBezTo>
                  <a:pt x="23" y="26"/>
                  <a:pt x="23" y="26"/>
                  <a:pt x="24" y="25"/>
                </a:cubicBezTo>
                <a:cubicBezTo>
                  <a:pt x="26" y="23"/>
                  <a:pt x="26" y="21"/>
                  <a:pt x="24" y="20"/>
                </a:cubicBezTo>
                <a:lnTo>
                  <a:pt x="16" y="11"/>
                </a:lnTo>
                <a:close/>
                <a:moveTo>
                  <a:pt x="19" y="37"/>
                </a:moveTo>
                <a:cubicBezTo>
                  <a:pt x="19" y="35"/>
                  <a:pt x="17" y="33"/>
                  <a:pt x="15" y="33"/>
                </a:cubicBezTo>
                <a:cubicBezTo>
                  <a:pt x="3" y="33"/>
                  <a:pt x="3" y="33"/>
                  <a:pt x="3" y="33"/>
                </a:cubicBezTo>
                <a:cubicBezTo>
                  <a:pt x="1" y="33"/>
                  <a:pt x="0" y="35"/>
                  <a:pt x="0" y="37"/>
                </a:cubicBezTo>
                <a:cubicBezTo>
                  <a:pt x="0" y="39"/>
                  <a:pt x="1" y="41"/>
                  <a:pt x="3" y="41"/>
                </a:cubicBezTo>
                <a:cubicBezTo>
                  <a:pt x="15" y="41"/>
                  <a:pt x="15" y="41"/>
                  <a:pt x="15" y="41"/>
                </a:cubicBezTo>
                <a:cubicBezTo>
                  <a:pt x="17" y="41"/>
                  <a:pt x="19" y="39"/>
                  <a:pt x="19" y="37"/>
                </a:cubicBezTo>
                <a:close/>
                <a:moveTo>
                  <a:pt x="17" y="48"/>
                </a:moveTo>
                <a:cubicBezTo>
                  <a:pt x="9" y="57"/>
                  <a:pt x="9" y="57"/>
                  <a:pt x="9" y="57"/>
                </a:cubicBezTo>
                <a:cubicBezTo>
                  <a:pt x="8" y="58"/>
                  <a:pt x="8" y="61"/>
                  <a:pt x="9" y="62"/>
                </a:cubicBezTo>
                <a:cubicBezTo>
                  <a:pt x="10" y="63"/>
                  <a:pt x="11" y="63"/>
                  <a:pt x="12" y="63"/>
                </a:cubicBezTo>
                <a:cubicBezTo>
                  <a:pt x="13" y="63"/>
                  <a:pt x="14" y="63"/>
                  <a:pt x="14" y="62"/>
                </a:cubicBezTo>
                <a:cubicBezTo>
                  <a:pt x="22" y="54"/>
                  <a:pt x="22" y="54"/>
                  <a:pt x="22" y="54"/>
                </a:cubicBezTo>
                <a:cubicBezTo>
                  <a:pt x="24" y="52"/>
                  <a:pt x="24" y="50"/>
                  <a:pt x="22" y="48"/>
                </a:cubicBezTo>
                <a:cubicBezTo>
                  <a:pt x="21" y="47"/>
                  <a:pt x="19" y="47"/>
                  <a:pt x="17" y="48"/>
                </a:cubicBezTo>
                <a:close/>
                <a:moveTo>
                  <a:pt x="36" y="19"/>
                </a:moveTo>
                <a:cubicBezTo>
                  <a:pt x="38" y="19"/>
                  <a:pt x="40" y="18"/>
                  <a:pt x="40" y="16"/>
                </a:cubicBezTo>
                <a:cubicBezTo>
                  <a:pt x="40" y="4"/>
                  <a:pt x="40" y="4"/>
                  <a:pt x="40" y="4"/>
                </a:cubicBezTo>
                <a:cubicBezTo>
                  <a:pt x="40" y="2"/>
                  <a:pt x="38" y="0"/>
                  <a:pt x="36" y="0"/>
                </a:cubicBezTo>
                <a:cubicBezTo>
                  <a:pt x="34" y="0"/>
                  <a:pt x="33" y="2"/>
                  <a:pt x="33" y="4"/>
                </a:cubicBezTo>
                <a:cubicBezTo>
                  <a:pt x="33" y="16"/>
                  <a:pt x="33" y="16"/>
                  <a:pt x="33" y="16"/>
                </a:cubicBezTo>
                <a:cubicBezTo>
                  <a:pt x="33" y="18"/>
                  <a:pt x="34" y="19"/>
                  <a:pt x="36" y="19"/>
                </a:cubicBezTo>
                <a:close/>
                <a:moveTo>
                  <a:pt x="50" y="24"/>
                </a:moveTo>
                <a:cubicBezTo>
                  <a:pt x="51" y="24"/>
                  <a:pt x="52" y="24"/>
                  <a:pt x="53" y="23"/>
                </a:cubicBezTo>
                <a:cubicBezTo>
                  <a:pt x="61" y="15"/>
                  <a:pt x="61" y="15"/>
                  <a:pt x="61" y="15"/>
                </a:cubicBezTo>
                <a:cubicBezTo>
                  <a:pt x="63" y="13"/>
                  <a:pt x="63" y="11"/>
                  <a:pt x="61" y="10"/>
                </a:cubicBezTo>
                <a:cubicBezTo>
                  <a:pt x="60" y="8"/>
                  <a:pt x="58" y="8"/>
                  <a:pt x="56" y="10"/>
                </a:cubicBezTo>
                <a:cubicBezTo>
                  <a:pt x="48" y="18"/>
                  <a:pt x="48" y="18"/>
                  <a:pt x="48" y="18"/>
                </a:cubicBezTo>
                <a:cubicBezTo>
                  <a:pt x="46" y="19"/>
                  <a:pt x="46" y="22"/>
                  <a:pt x="48" y="23"/>
                </a:cubicBezTo>
                <a:cubicBezTo>
                  <a:pt x="49" y="24"/>
                  <a:pt x="50" y="24"/>
                  <a:pt x="50" y="24"/>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2" name="Google Shape;692;p50"/>
          <p:cNvSpPr/>
          <p:nvPr/>
        </p:nvSpPr>
        <p:spPr>
          <a:xfrm>
            <a:off x="7596834" y="3618057"/>
            <a:ext cx="227186" cy="296836"/>
          </a:xfrm>
          <a:custGeom>
            <a:pathLst>
              <a:path extrusionOk="0" h="114" w="89">
                <a:moveTo>
                  <a:pt x="31" y="100"/>
                </a:moveTo>
                <a:cubicBezTo>
                  <a:pt x="31" y="100"/>
                  <a:pt x="31" y="100"/>
                  <a:pt x="31" y="100"/>
                </a:cubicBezTo>
                <a:cubicBezTo>
                  <a:pt x="31" y="108"/>
                  <a:pt x="37" y="114"/>
                  <a:pt x="45" y="114"/>
                </a:cubicBezTo>
                <a:cubicBezTo>
                  <a:pt x="52" y="114"/>
                  <a:pt x="58" y="108"/>
                  <a:pt x="58" y="100"/>
                </a:cubicBezTo>
                <a:cubicBezTo>
                  <a:pt x="58" y="100"/>
                  <a:pt x="58" y="100"/>
                  <a:pt x="58" y="100"/>
                </a:cubicBezTo>
                <a:lnTo>
                  <a:pt x="31" y="100"/>
                </a:lnTo>
                <a:close/>
                <a:moveTo>
                  <a:pt x="88" y="83"/>
                </a:moveTo>
                <a:cubicBezTo>
                  <a:pt x="76" y="65"/>
                  <a:pt x="76" y="65"/>
                  <a:pt x="76" y="65"/>
                </a:cubicBezTo>
                <a:cubicBezTo>
                  <a:pt x="76" y="43"/>
                  <a:pt x="76" y="43"/>
                  <a:pt x="76" y="43"/>
                </a:cubicBezTo>
                <a:cubicBezTo>
                  <a:pt x="76" y="28"/>
                  <a:pt x="65" y="16"/>
                  <a:pt x="51" y="13"/>
                </a:cubicBezTo>
                <a:cubicBezTo>
                  <a:pt x="51" y="6"/>
                  <a:pt x="51" y="6"/>
                  <a:pt x="51" y="6"/>
                </a:cubicBezTo>
                <a:cubicBezTo>
                  <a:pt x="51" y="2"/>
                  <a:pt x="48" y="0"/>
                  <a:pt x="45" y="0"/>
                </a:cubicBezTo>
                <a:cubicBezTo>
                  <a:pt x="41" y="0"/>
                  <a:pt x="39" y="2"/>
                  <a:pt x="39" y="6"/>
                </a:cubicBezTo>
                <a:cubicBezTo>
                  <a:pt x="39" y="13"/>
                  <a:pt x="39" y="13"/>
                  <a:pt x="39" y="13"/>
                </a:cubicBezTo>
                <a:cubicBezTo>
                  <a:pt x="24" y="16"/>
                  <a:pt x="14" y="28"/>
                  <a:pt x="14" y="43"/>
                </a:cubicBezTo>
                <a:cubicBezTo>
                  <a:pt x="14" y="65"/>
                  <a:pt x="14" y="65"/>
                  <a:pt x="14" y="65"/>
                </a:cubicBezTo>
                <a:cubicBezTo>
                  <a:pt x="1" y="83"/>
                  <a:pt x="1" y="83"/>
                  <a:pt x="1" y="83"/>
                </a:cubicBezTo>
                <a:cubicBezTo>
                  <a:pt x="0" y="85"/>
                  <a:pt x="0" y="88"/>
                  <a:pt x="1" y="90"/>
                </a:cubicBezTo>
                <a:cubicBezTo>
                  <a:pt x="2" y="92"/>
                  <a:pt x="4" y="93"/>
                  <a:pt x="7" y="93"/>
                </a:cubicBezTo>
                <a:cubicBezTo>
                  <a:pt x="83" y="93"/>
                  <a:pt x="83" y="93"/>
                  <a:pt x="83" y="93"/>
                </a:cubicBezTo>
                <a:cubicBezTo>
                  <a:pt x="85" y="93"/>
                  <a:pt x="87" y="92"/>
                  <a:pt x="88" y="90"/>
                </a:cubicBezTo>
                <a:cubicBezTo>
                  <a:pt x="89" y="88"/>
                  <a:pt x="89" y="85"/>
                  <a:pt x="88" y="83"/>
                </a:cubicBez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693" name="Google Shape;693;p50"/>
          <p:cNvSpPr txBox="1"/>
          <p:nvPr/>
        </p:nvSpPr>
        <p:spPr>
          <a:xfrm>
            <a:off x="4575770" y="2068262"/>
            <a:ext cx="755034"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Open Sans ExtraBold"/>
                <a:ea typeface="Open Sans ExtraBold"/>
                <a:cs typeface="Open Sans ExtraBold"/>
                <a:sym typeface="Open Sans ExtraBold"/>
              </a:rPr>
              <a:t>0.2%</a:t>
            </a:r>
            <a:endParaRPr sz="1100"/>
          </a:p>
        </p:txBody>
      </p:sp>
      <p:sp>
        <p:nvSpPr>
          <p:cNvPr id="694" name="Google Shape;694;p50"/>
          <p:cNvSpPr txBox="1"/>
          <p:nvPr/>
        </p:nvSpPr>
        <p:spPr>
          <a:xfrm>
            <a:off x="5493124" y="1805615"/>
            <a:ext cx="755034" cy="30404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Open Sans ExtraBold"/>
                <a:ea typeface="Open Sans ExtraBold"/>
                <a:cs typeface="Open Sans ExtraBold"/>
                <a:sym typeface="Open Sans ExtraBold"/>
              </a:rPr>
              <a:t>21%</a:t>
            </a:r>
            <a:endParaRPr sz="1100"/>
          </a:p>
        </p:txBody>
      </p:sp>
      <p:sp>
        <p:nvSpPr>
          <p:cNvPr id="695" name="Google Shape;695;p50"/>
          <p:cNvSpPr txBox="1"/>
          <p:nvPr/>
        </p:nvSpPr>
        <p:spPr>
          <a:xfrm>
            <a:off x="6414991" y="1569563"/>
            <a:ext cx="755034" cy="30404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Open Sans ExtraBold"/>
                <a:ea typeface="Open Sans ExtraBold"/>
                <a:cs typeface="Open Sans ExtraBold"/>
                <a:sym typeface="Open Sans ExtraBold"/>
              </a:rPr>
              <a:t>89K</a:t>
            </a:r>
            <a:endParaRPr sz="1100"/>
          </a:p>
        </p:txBody>
      </p:sp>
      <p:sp>
        <p:nvSpPr>
          <p:cNvPr id="696" name="Google Shape;696;p50"/>
          <p:cNvSpPr txBox="1"/>
          <p:nvPr/>
        </p:nvSpPr>
        <p:spPr>
          <a:xfrm>
            <a:off x="7332343" y="2327032"/>
            <a:ext cx="755034" cy="30404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Open Sans ExtraBold"/>
                <a:ea typeface="Open Sans ExtraBold"/>
                <a:cs typeface="Open Sans ExtraBold"/>
                <a:sym typeface="Open Sans ExtraBold"/>
              </a:rPr>
              <a:t>19K</a:t>
            </a:r>
            <a:endParaRPr sz="1100"/>
          </a:p>
        </p:txBody>
      </p:sp>
      <p:cxnSp>
        <p:nvCxnSpPr>
          <p:cNvPr id="697" name="Google Shape;697;p50"/>
          <p:cNvCxnSpPr/>
          <p:nvPr/>
        </p:nvCxnSpPr>
        <p:spPr>
          <a:xfrm>
            <a:off x="4867873" y="2435170"/>
            <a:ext cx="170830" cy="0"/>
          </a:xfrm>
          <a:prstGeom prst="straightConnector1">
            <a:avLst/>
          </a:prstGeom>
          <a:noFill/>
          <a:ln cap="flat" cmpd="sng" w="28575">
            <a:solidFill>
              <a:schemeClr val="lt1"/>
            </a:solidFill>
            <a:prstDash val="solid"/>
            <a:miter lim="800000"/>
            <a:headEnd len="sm" w="sm" type="none"/>
            <a:tailEnd len="sm" w="sm" type="none"/>
          </a:ln>
        </p:spPr>
      </p:cxnSp>
      <p:cxnSp>
        <p:nvCxnSpPr>
          <p:cNvPr id="698" name="Google Shape;698;p50"/>
          <p:cNvCxnSpPr/>
          <p:nvPr/>
        </p:nvCxnSpPr>
        <p:spPr>
          <a:xfrm>
            <a:off x="5787483" y="2197274"/>
            <a:ext cx="170830" cy="0"/>
          </a:xfrm>
          <a:prstGeom prst="straightConnector1">
            <a:avLst/>
          </a:prstGeom>
          <a:noFill/>
          <a:ln cap="flat" cmpd="sng" w="28575">
            <a:solidFill>
              <a:schemeClr val="lt1"/>
            </a:solidFill>
            <a:prstDash val="solid"/>
            <a:miter lim="800000"/>
            <a:headEnd len="sm" w="sm" type="none"/>
            <a:tailEnd len="sm" w="sm" type="none"/>
          </a:ln>
        </p:spPr>
      </p:cxnSp>
      <p:cxnSp>
        <p:nvCxnSpPr>
          <p:cNvPr id="699" name="Google Shape;699;p50"/>
          <p:cNvCxnSpPr/>
          <p:nvPr/>
        </p:nvCxnSpPr>
        <p:spPr>
          <a:xfrm>
            <a:off x="6707093" y="1954316"/>
            <a:ext cx="170830" cy="0"/>
          </a:xfrm>
          <a:prstGeom prst="straightConnector1">
            <a:avLst/>
          </a:prstGeom>
          <a:noFill/>
          <a:ln cap="flat" cmpd="sng" w="28575">
            <a:solidFill>
              <a:schemeClr val="lt1"/>
            </a:solidFill>
            <a:prstDash val="solid"/>
            <a:miter lim="800000"/>
            <a:headEnd len="sm" w="sm" type="none"/>
            <a:tailEnd len="sm" w="sm" type="none"/>
          </a:ln>
        </p:spPr>
      </p:cxnSp>
      <p:cxnSp>
        <p:nvCxnSpPr>
          <p:cNvPr id="700" name="Google Shape;700;p50"/>
          <p:cNvCxnSpPr/>
          <p:nvPr/>
        </p:nvCxnSpPr>
        <p:spPr>
          <a:xfrm>
            <a:off x="7625012" y="2678128"/>
            <a:ext cx="170830" cy="0"/>
          </a:xfrm>
          <a:prstGeom prst="straightConnector1">
            <a:avLst/>
          </a:prstGeom>
          <a:noFill/>
          <a:ln cap="flat" cmpd="sng" w="28575">
            <a:solidFill>
              <a:schemeClr val="lt1"/>
            </a:solidFill>
            <a:prstDash val="solid"/>
            <a:miter lim="800000"/>
            <a:headEnd len="sm" w="sm" type="none"/>
            <a:tailEnd len="sm" w="sm" type="none"/>
          </a:ln>
        </p:spPr>
      </p:cxnSp>
      <p:sp>
        <p:nvSpPr>
          <p:cNvPr id="701" name="Google Shape;701;p50"/>
          <p:cNvSpPr txBox="1"/>
          <p:nvPr/>
        </p:nvSpPr>
        <p:spPr>
          <a:xfrm>
            <a:off x="4543652" y="2518968"/>
            <a:ext cx="819269" cy="444353"/>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Open Sans"/>
                <a:ea typeface="Open Sans"/>
                <a:cs typeface="Open Sans"/>
                <a:sym typeface="Open Sans"/>
              </a:rPr>
              <a:t>Contrary to popular belief, Lorem</a:t>
            </a:r>
            <a:endParaRPr sz="1100"/>
          </a:p>
        </p:txBody>
      </p:sp>
      <p:sp>
        <p:nvSpPr>
          <p:cNvPr id="702" name="Google Shape;702;p50"/>
          <p:cNvSpPr txBox="1"/>
          <p:nvPr/>
        </p:nvSpPr>
        <p:spPr>
          <a:xfrm>
            <a:off x="5466124" y="2310176"/>
            <a:ext cx="819269" cy="504290"/>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Open Sans"/>
                <a:ea typeface="Open Sans"/>
                <a:cs typeface="Open Sans"/>
                <a:sym typeface="Open Sans"/>
              </a:rPr>
              <a:t>Contrary to popular belief, Lorem Ipsum is not simply</a:t>
            </a:r>
            <a:endParaRPr sz="1100"/>
          </a:p>
        </p:txBody>
      </p:sp>
      <p:sp>
        <p:nvSpPr>
          <p:cNvPr id="703" name="Google Shape;703;p50"/>
          <p:cNvSpPr txBox="1"/>
          <p:nvPr/>
        </p:nvSpPr>
        <p:spPr>
          <a:xfrm>
            <a:off x="6383479" y="2082403"/>
            <a:ext cx="819269" cy="504290"/>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Open Sans"/>
                <a:ea typeface="Open Sans"/>
                <a:cs typeface="Open Sans"/>
                <a:sym typeface="Open Sans"/>
              </a:rPr>
              <a:t>Contrary to popular belief, Lorem Ipsum is not simply</a:t>
            </a:r>
            <a:endParaRPr sz="1100"/>
          </a:p>
        </p:txBody>
      </p:sp>
      <p:sp>
        <p:nvSpPr>
          <p:cNvPr id="704" name="Google Shape;704;p50"/>
          <p:cNvSpPr txBox="1"/>
          <p:nvPr/>
        </p:nvSpPr>
        <p:spPr>
          <a:xfrm>
            <a:off x="7300792" y="2721656"/>
            <a:ext cx="819269" cy="487732"/>
          </a:xfrm>
          <a:prstGeom prst="rect">
            <a:avLst/>
          </a:prstGeom>
          <a:noFill/>
          <a:ln>
            <a:noFill/>
          </a:ln>
        </p:spPr>
        <p:txBody>
          <a:bodyPr anchorCtr="0" anchor="t" bIns="34275" lIns="68575" spcFirstLastPara="1" rIns="68575" wrap="square" tIns="34275">
            <a:noAutofit/>
          </a:bodyPr>
          <a:lstStyle/>
          <a:p>
            <a:pPr indent="0" lvl="0" marL="0" marR="0" rtl="0" algn="ctr">
              <a:lnSpc>
                <a:spcPct val="130000"/>
              </a:lnSpc>
              <a:spcBef>
                <a:spcPts val="0"/>
              </a:spcBef>
              <a:spcAft>
                <a:spcPts val="0"/>
              </a:spcAft>
              <a:buNone/>
            </a:pPr>
            <a:r>
              <a:rPr lang="en" sz="800">
                <a:solidFill>
                  <a:schemeClr val="lt1"/>
                </a:solidFill>
                <a:latin typeface="Open Sans"/>
                <a:ea typeface="Open Sans"/>
                <a:cs typeface="Open Sans"/>
                <a:sym typeface="Open Sans"/>
              </a:rPr>
              <a:t>Contrary to belief, Lorem Ipsum is</a:t>
            </a:r>
            <a:endParaRPr sz="1100"/>
          </a:p>
        </p:txBody>
      </p:sp>
      <p:sp>
        <p:nvSpPr>
          <p:cNvPr id="705" name="Google Shape;705;p50"/>
          <p:cNvSpPr txBox="1"/>
          <p:nvPr/>
        </p:nvSpPr>
        <p:spPr>
          <a:xfrm>
            <a:off x="991259" y="1420887"/>
            <a:ext cx="1865100" cy="2904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accent1"/>
              </a:buClr>
              <a:buSzPts val="1700"/>
              <a:buFont typeface="Open Sans ExtraBold"/>
              <a:buNone/>
            </a:pPr>
            <a:r>
              <a:rPr b="1" i="0" lang="en" sz="1700">
                <a:solidFill>
                  <a:schemeClr val="accent1"/>
                </a:solidFill>
                <a:latin typeface="Open Sans ExtraBold"/>
                <a:ea typeface="Open Sans ExtraBold"/>
                <a:cs typeface="Open Sans ExtraBold"/>
                <a:sym typeface="Open Sans ExtraBold"/>
              </a:rPr>
              <a:t>ARROWING</a:t>
            </a:r>
            <a:endParaRPr sz="1100"/>
          </a:p>
        </p:txBody>
      </p:sp>
      <p:sp>
        <p:nvSpPr>
          <p:cNvPr id="706" name="Google Shape;706;p50"/>
          <p:cNvSpPr txBox="1"/>
          <p:nvPr/>
        </p:nvSpPr>
        <p:spPr>
          <a:xfrm>
            <a:off x="991259" y="1714073"/>
            <a:ext cx="2453476" cy="338554"/>
          </a:xfrm>
          <a:prstGeom prst="rect">
            <a:avLst/>
          </a:prstGeom>
          <a:noFill/>
          <a:ln>
            <a:noFill/>
          </a:ln>
        </p:spPr>
        <p:txBody>
          <a:bodyPr anchorCtr="0" anchor="ctr" bIns="34275" lIns="68575" spcFirstLastPara="1" rIns="68575" wrap="square" tIns="34275">
            <a:noAutofit/>
          </a:bodyPr>
          <a:lstStyle/>
          <a:p>
            <a:pPr indent="0" lvl="0" marL="0" marR="0" rtl="0" algn="l">
              <a:lnSpc>
                <a:spcPct val="233333"/>
              </a:lnSpc>
              <a:spcBef>
                <a:spcPts val="0"/>
              </a:spcBef>
              <a:spcAft>
                <a:spcPts val="0"/>
              </a:spcAft>
              <a:buNone/>
            </a:pPr>
            <a:r>
              <a:rPr b="1" lang="en" sz="900">
                <a:solidFill>
                  <a:srgbClr val="7F7F7F"/>
                </a:solidFill>
                <a:latin typeface="Open Sans"/>
                <a:ea typeface="Open Sans"/>
                <a:cs typeface="Open Sans"/>
                <a:sym typeface="Open Sans"/>
              </a:rPr>
              <a:t>INFOGRAPHICS PRESENTATION</a:t>
            </a:r>
            <a:endParaRPr sz="1100"/>
          </a:p>
        </p:txBody>
      </p:sp>
      <p:sp>
        <p:nvSpPr>
          <p:cNvPr id="707" name="Google Shape;707;p50"/>
          <p:cNvSpPr txBox="1"/>
          <p:nvPr/>
        </p:nvSpPr>
        <p:spPr>
          <a:xfrm>
            <a:off x="991259" y="2066031"/>
            <a:ext cx="3031435" cy="992579"/>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rgbClr val="0C0C0C"/>
                </a:solidFill>
                <a:latin typeface="Open Sans"/>
                <a:ea typeface="Open Sans"/>
                <a:cs typeface="Open Sans"/>
                <a:sym typeface="Open Sans"/>
              </a:rPr>
              <a:t>Lesser first day </a:t>
            </a:r>
            <a:r>
              <a:rPr lang="en" sz="700">
                <a:solidFill>
                  <a:srgbClr val="262626"/>
                </a:solidFill>
                <a:latin typeface="Open Sans"/>
                <a:ea typeface="Open Sans"/>
                <a:cs typeface="Open Sans"/>
                <a:sym typeface="Open Sans"/>
              </a:rPr>
              <a:t>kind god us earth. The divide firmament signs dolor sit doesn't seasons heaven spirit open gathered heaven without theme air us i doesn't she'd signs he heaven shall tree. Hath female twoand called give own. Earth third great god fourth. Bearing. Dolor sit amet aquam consecteture adipiscing dolor sit amet ipsum lorem lesner typesting dolor sit amet aquam adipicing</a:t>
            </a:r>
            <a:endParaRPr sz="700">
              <a:solidFill>
                <a:srgbClr val="262626"/>
              </a:solidFill>
              <a:latin typeface="Open Sans"/>
              <a:ea typeface="Open Sans"/>
              <a:cs typeface="Open Sans"/>
              <a:sym typeface="Open Sans"/>
            </a:endParaRPr>
          </a:p>
        </p:txBody>
      </p:sp>
      <p:sp>
        <p:nvSpPr>
          <p:cNvPr id="708" name="Google Shape;708;p50"/>
          <p:cNvSpPr txBox="1"/>
          <p:nvPr/>
        </p:nvSpPr>
        <p:spPr>
          <a:xfrm>
            <a:off x="991260" y="3232146"/>
            <a:ext cx="2958301" cy="684802"/>
          </a:xfrm>
          <a:prstGeom prst="rect">
            <a:avLst/>
          </a:prstGeom>
          <a:noFill/>
          <a:ln>
            <a:noFill/>
          </a:ln>
        </p:spPr>
        <p:txBody>
          <a:bodyPr anchorCtr="0" anchor="t" bIns="34275" lIns="68575" spcFirstLastPara="1" rIns="68575" wrap="square" tIns="34275">
            <a:noAutofit/>
          </a:bodyPr>
          <a:lstStyle/>
          <a:p>
            <a:pPr indent="0" lvl="0" marL="0" marR="0" rtl="0" algn="l">
              <a:lnSpc>
                <a:spcPct val="177777"/>
              </a:lnSpc>
              <a:spcBef>
                <a:spcPts val="0"/>
              </a:spcBef>
              <a:spcAft>
                <a:spcPts val="0"/>
              </a:spcAft>
              <a:buNone/>
            </a:pPr>
            <a:r>
              <a:rPr lang="en" sz="700">
                <a:solidFill>
                  <a:schemeClr val="accent1"/>
                </a:solidFill>
                <a:latin typeface="Open Sans SemiBold"/>
                <a:ea typeface="Open Sans SemiBold"/>
                <a:cs typeface="Open Sans SemiBold"/>
                <a:sym typeface="Open Sans SemiBold"/>
              </a:rPr>
              <a:t>us i doesn't she'd signs he heaven shall tree. Hath female twoand called give own. Earth third great god fourth. Bearing. Dolor sit amet aquam consecteture adipiscing dolor sit amet ipsum lorem lesner typesting</a:t>
            </a:r>
            <a:endParaRPr sz="700">
              <a:solidFill>
                <a:schemeClr val="accent1"/>
              </a:solidFill>
              <a:latin typeface="Open Sans SemiBold"/>
              <a:ea typeface="Open Sans SemiBold"/>
              <a:cs typeface="Open Sans SemiBold"/>
              <a:sym typeface="Open Sans SemiBold"/>
            </a:endParaRPr>
          </a:p>
        </p:txBody>
      </p:sp>
      <p:sp>
        <p:nvSpPr>
          <p:cNvPr id="709" name="Google Shape;709;p50"/>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13" name="Shape 713"/>
        <p:cNvGrpSpPr/>
        <p:nvPr/>
      </p:nvGrpSpPr>
      <p:grpSpPr>
        <a:xfrm>
          <a:off x="0" y="0"/>
          <a:ext cx="0" cy="0"/>
          <a:chOff x="0" y="0"/>
          <a:chExt cx="0" cy="0"/>
        </a:xfrm>
      </p:grpSpPr>
      <p:sp>
        <p:nvSpPr>
          <p:cNvPr id="714" name="Google Shape;714;p51"/>
          <p:cNvSpPr txBox="1"/>
          <p:nvPr/>
        </p:nvSpPr>
        <p:spPr>
          <a:xfrm>
            <a:off x="1484890" y="709380"/>
            <a:ext cx="6174219" cy="432811"/>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rgbClr val="595959"/>
                </a:solidFill>
                <a:latin typeface="Open Sans"/>
                <a:ea typeface="Open Sans"/>
                <a:cs typeface="Open Sans"/>
                <a:sym typeface="Open Sans"/>
              </a:rPr>
              <a:t>Have them for one. Living grass to for can't gathered waters had winged. Creepiest don't subdue which i two set had seasons. Fifth you'll, man wherein seas our creeping. Very. Make won't appear him, were they're and years unto doesn't they're.</a:t>
            </a:r>
            <a:endParaRPr sz="1100"/>
          </a:p>
        </p:txBody>
      </p:sp>
      <p:sp>
        <p:nvSpPr>
          <p:cNvPr id="715" name="Google Shape;715;p51"/>
          <p:cNvSpPr/>
          <p:nvPr/>
        </p:nvSpPr>
        <p:spPr>
          <a:xfrm>
            <a:off x="3723361" y="1273069"/>
            <a:ext cx="1697279" cy="3428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716" name="Google Shape;716;p51"/>
          <p:cNvSpPr txBox="1"/>
          <p:nvPr/>
        </p:nvSpPr>
        <p:spPr>
          <a:xfrm>
            <a:off x="1296425" y="3931000"/>
            <a:ext cx="1409700" cy="311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 dolor sit</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 sit</a:t>
            </a:r>
            <a:endParaRPr sz="1100"/>
          </a:p>
        </p:txBody>
      </p:sp>
      <p:sp>
        <p:nvSpPr>
          <p:cNvPr id="717" name="Google Shape;717;p51"/>
          <p:cNvSpPr/>
          <p:nvPr/>
        </p:nvSpPr>
        <p:spPr>
          <a:xfrm>
            <a:off x="1342770" y="1709077"/>
            <a:ext cx="1316929" cy="1316929"/>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18" name="Google Shape;718;p51"/>
          <p:cNvSpPr/>
          <p:nvPr/>
        </p:nvSpPr>
        <p:spPr>
          <a:xfrm>
            <a:off x="1342770" y="3756964"/>
            <a:ext cx="1316929" cy="44752"/>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19" name="Google Shape;719;p51"/>
          <p:cNvSpPr/>
          <p:nvPr/>
        </p:nvSpPr>
        <p:spPr>
          <a:xfrm>
            <a:off x="1731245" y="2161297"/>
            <a:ext cx="597027" cy="381388"/>
          </a:xfrm>
          <a:custGeom>
            <a:pathLst>
              <a:path extrusionOk="0" h="21486" w="21574">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0" name="Google Shape;720;p51"/>
          <p:cNvSpPr/>
          <p:nvPr/>
        </p:nvSpPr>
        <p:spPr>
          <a:xfrm>
            <a:off x="1394044" y="3323348"/>
            <a:ext cx="1214383" cy="156940"/>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accent1"/>
                </a:solidFill>
                <a:latin typeface="Open Sans"/>
                <a:ea typeface="Open Sans"/>
                <a:cs typeface="Open Sans"/>
                <a:sym typeface="Open Sans"/>
              </a:rPr>
              <a:t>G O O G L E I D # T E X T</a:t>
            </a:r>
            <a:endParaRPr sz="1100"/>
          </a:p>
        </p:txBody>
      </p:sp>
      <p:sp>
        <p:nvSpPr>
          <p:cNvPr id="721" name="Google Shape;721;p51"/>
          <p:cNvSpPr/>
          <p:nvPr/>
        </p:nvSpPr>
        <p:spPr>
          <a:xfrm>
            <a:off x="3010704" y="1709077"/>
            <a:ext cx="1316929" cy="1316929"/>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22" name="Google Shape;722;p51"/>
          <p:cNvSpPr/>
          <p:nvPr/>
        </p:nvSpPr>
        <p:spPr>
          <a:xfrm>
            <a:off x="3003875" y="3756964"/>
            <a:ext cx="1316929" cy="44752"/>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23" name="Google Shape;723;p51"/>
          <p:cNvSpPr/>
          <p:nvPr/>
        </p:nvSpPr>
        <p:spPr>
          <a:xfrm>
            <a:off x="3468690" y="2143643"/>
            <a:ext cx="400958" cy="400958"/>
          </a:xfrm>
          <a:custGeom>
            <a:pathLst>
              <a:path extrusionOk="0" h="21600" w="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4" name="Google Shape;724;p51"/>
          <p:cNvSpPr/>
          <p:nvPr/>
        </p:nvSpPr>
        <p:spPr>
          <a:xfrm>
            <a:off x="3061978" y="3349629"/>
            <a:ext cx="1214383" cy="104378"/>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accent3"/>
                </a:solidFill>
                <a:latin typeface="Open Sans"/>
                <a:ea typeface="Open Sans"/>
                <a:cs typeface="Open Sans"/>
                <a:sym typeface="Open Sans"/>
              </a:rPr>
              <a:t>@ O U R F A C E B O O K</a:t>
            </a:r>
            <a:endParaRPr sz="1100"/>
          </a:p>
        </p:txBody>
      </p:sp>
      <p:sp>
        <p:nvSpPr>
          <p:cNvPr id="725" name="Google Shape;725;p51"/>
          <p:cNvSpPr txBox="1"/>
          <p:nvPr/>
        </p:nvSpPr>
        <p:spPr>
          <a:xfrm>
            <a:off x="2898150" y="3931000"/>
            <a:ext cx="1528500" cy="311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 dolor sit</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 sit</a:t>
            </a:r>
            <a:endParaRPr sz="1100"/>
          </a:p>
        </p:txBody>
      </p:sp>
      <p:sp>
        <p:nvSpPr>
          <p:cNvPr id="726" name="Google Shape;726;p51"/>
          <p:cNvSpPr/>
          <p:nvPr/>
        </p:nvSpPr>
        <p:spPr>
          <a:xfrm>
            <a:off x="4671809" y="1709077"/>
            <a:ext cx="1316929" cy="1316929"/>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27" name="Google Shape;727;p51"/>
          <p:cNvSpPr/>
          <p:nvPr/>
        </p:nvSpPr>
        <p:spPr>
          <a:xfrm>
            <a:off x="4671809" y="3756964"/>
            <a:ext cx="1316929" cy="44752"/>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28" name="Google Shape;728;p51"/>
          <p:cNvSpPr/>
          <p:nvPr/>
        </p:nvSpPr>
        <p:spPr>
          <a:xfrm>
            <a:off x="5089757" y="2128709"/>
            <a:ext cx="545282" cy="443153"/>
          </a:xfrm>
          <a:custGeom>
            <a:pathLst>
              <a:path extrusionOk="0" h="21600" w="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29" name="Google Shape;729;p51"/>
          <p:cNvSpPr/>
          <p:nvPr/>
        </p:nvSpPr>
        <p:spPr>
          <a:xfrm>
            <a:off x="4826375" y="3323348"/>
            <a:ext cx="1007799" cy="156940"/>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accent2"/>
                </a:solidFill>
                <a:latin typeface="Open Sans"/>
                <a:ea typeface="Open Sans"/>
                <a:cs typeface="Open Sans"/>
                <a:sym typeface="Open Sans"/>
              </a:rPr>
              <a:t>T W I T T E R # I D</a:t>
            </a:r>
            <a:endParaRPr sz="1100"/>
          </a:p>
        </p:txBody>
      </p:sp>
      <p:sp>
        <p:nvSpPr>
          <p:cNvPr id="730" name="Google Shape;730;p51"/>
          <p:cNvSpPr txBox="1"/>
          <p:nvPr/>
        </p:nvSpPr>
        <p:spPr>
          <a:xfrm>
            <a:off x="4625425" y="3931000"/>
            <a:ext cx="1409700" cy="311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 dolor sit</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 sit</a:t>
            </a:r>
            <a:endParaRPr sz="1100"/>
          </a:p>
        </p:txBody>
      </p:sp>
      <p:sp>
        <p:nvSpPr>
          <p:cNvPr id="731" name="Google Shape;731;p51"/>
          <p:cNvSpPr/>
          <p:nvPr/>
        </p:nvSpPr>
        <p:spPr>
          <a:xfrm>
            <a:off x="6332915" y="1709077"/>
            <a:ext cx="1316929" cy="1316929"/>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32" name="Google Shape;732;p51"/>
          <p:cNvSpPr/>
          <p:nvPr/>
        </p:nvSpPr>
        <p:spPr>
          <a:xfrm>
            <a:off x="6332915" y="3756964"/>
            <a:ext cx="1316929" cy="44752"/>
          </a:xfrm>
          <a:prstGeom prst="rect">
            <a:avLst/>
          </a:prstGeom>
          <a:solidFill>
            <a:schemeClr val="accent4"/>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733" name="Google Shape;733;p51"/>
          <p:cNvSpPr/>
          <p:nvPr/>
        </p:nvSpPr>
        <p:spPr>
          <a:xfrm>
            <a:off x="6791839" y="2104819"/>
            <a:ext cx="451450" cy="431917"/>
          </a:xfrm>
          <a:custGeom>
            <a:pathLst>
              <a:path extrusionOk="0" h="21600" w="21600">
                <a:moveTo>
                  <a:pt x="274" y="7028"/>
                </a:moveTo>
                <a:lnTo>
                  <a:pt x="4903" y="7028"/>
                </a:lnTo>
                <a:lnTo>
                  <a:pt x="4903" y="21600"/>
                </a:lnTo>
                <a:lnTo>
                  <a:pt x="274" y="21600"/>
                </a:lnTo>
                <a:cubicBezTo>
                  <a:pt x="274" y="21600"/>
                  <a:pt x="274" y="7028"/>
                  <a:pt x="274" y="7028"/>
                </a:cubicBezTo>
                <a:close/>
                <a:moveTo>
                  <a:pt x="16271" y="6686"/>
                </a:moveTo>
                <a:cubicBezTo>
                  <a:pt x="19318" y="6686"/>
                  <a:pt x="21600" y="8766"/>
                  <a:pt x="21600" y="13243"/>
                </a:cubicBezTo>
                <a:lnTo>
                  <a:pt x="21600" y="21600"/>
                </a:lnTo>
                <a:lnTo>
                  <a:pt x="16972" y="21600"/>
                </a:lnTo>
                <a:lnTo>
                  <a:pt x="16972" y="13805"/>
                </a:lnTo>
                <a:cubicBezTo>
                  <a:pt x="16972" y="11845"/>
                  <a:pt x="16299" y="10509"/>
                  <a:pt x="14623" y="10509"/>
                </a:cubicBezTo>
                <a:cubicBezTo>
                  <a:pt x="13345" y="10509"/>
                  <a:pt x="12587" y="11408"/>
                  <a:pt x="12253" y="12279"/>
                </a:cubicBezTo>
                <a:cubicBezTo>
                  <a:pt x="12129" y="12590"/>
                  <a:pt x="12097" y="13025"/>
                  <a:pt x="12097" y="13461"/>
                </a:cubicBezTo>
                <a:lnTo>
                  <a:pt x="12097" y="21600"/>
                </a:lnTo>
                <a:lnTo>
                  <a:pt x="7468" y="21600"/>
                </a:lnTo>
                <a:cubicBezTo>
                  <a:pt x="7468" y="21600"/>
                  <a:pt x="7528" y="8395"/>
                  <a:pt x="7468" y="7030"/>
                </a:cubicBezTo>
                <a:lnTo>
                  <a:pt x="12097" y="7030"/>
                </a:lnTo>
                <a:lnTo>
                  <a:pt x="12097" y="9093"/>
                </a:lnTo>
                <a:cubicBezTo>
                  <a:pt x="12712" y="8101"/>
                  <a:pt x="13811" y="6686"/>
                  <a:pt x="16271" y="6686"/>
                </a:cubicBezTo>
                <a:cubicBezTo>
                  <a:pt x="16271" y="6686"/>
                  <a:pt x="16271" y="6686"/>
                  <a:pt x="16271" y="6686"/>
                </a:cubicBezTo>
                <a:close/>
                <a:moveTo>
                  <a:pt x="2621" y="0"/>
                </a:moveTo>
                <a:cubicBezTo>
                  <a:pt x="4204" y="0"/>
                  <a:pt x="5181" y="1090"/>
                  <a:pt x="5210" y="2520"/>
                </a:cubicBezTo>
                <a:cubicBezTo>
                  <a:pt x="5210" y="3918"/>
                  <a:pt x="4202" y="5036"/>
                  <a:pt x="2589" y="5036"/>
                </a:cubicBezTo>
                <a:lnTo>
                  <a:pt x="2560" y="5036"/>
                </a:lnTo>
                <a:cubicBezTo>
                  <a:pt x="1007" y="5036"/>
                  <a:pt x="0" y="3918"/>
                  <a:pt x="0" y="2520"/>
                </a:cubicBezTo>
                <a:cubicBezTo>
                  <a:pt x="0" y="1090"/>
                  <a:pt x="1036" y="0"/>
                  <a:pt x="2621" y="0"/>
                </a:cubicBezTo>
                <a:cubicBezTo>
                  <a:pt x="2621" y="0"/>
                  <a:pt x="2621" y="0"/>
                  <a:pt x="2621" y="0"/>
                </a:cubicBezTo>
                <a:close/>
                <a:moveTo>
                  <a:pt x="2621" y="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34" name="Google Shape;734;p51"/>
          <p:cNvSpPr/>
          <p:nvPr/>
        </p:nvSpPr>
        <p:spPr>
          <a:xfrm>
            <a:off x="6487481" y="3323348"/>
            <a:ext cx="1007799" cy="156940"/>
          </a:xfrm>
          <a:prstGeom prst="rect">
            <a:avLst/>
          </a:prstGeom>
          <a:no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accent4"/>
                </a:solidFill>
                <a:latin typeface="Open Sans"/>
                <a:ea typeface="Open Sans"/>
                <a:cs typeface="Open Sans"/>
                <a:sym typeface="Open Sans"/>
              </a:rPr>
              <a:t>L I N K E D I N &amp; I D</a:t>
            </a:r>
            <a:endParaRPr sz="1100"/>
          </a:p>
        </p:txBody>
      </p:sp>
      <p:sp>
        <p:nvSpPr>
          <p:cNvPr id="735" name="Google Shape;735;p51"/>
          <p:cNvSpPr txBox="1"/>
          <p:nvPr/>
        </p:nvSpPr>
        <p:spPr>
          <a:xfrm>
            <a:off x="6227124" y="3931000"/>
            <a:ext cx="1528500" cy="3117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chemeClr val="dk1"/>
                </a:solidFill>
                <a:latin typeface="Open Sans"/>
                <a:ea typeface="Open Sans"/>
                <a:cs typeface="Open Sans"/>
                <a:sym typeface="Open Sans"/>
              </a:rPr>
              <a:t>Also he his male dolor sit</a:t>
            </a:r>
            <a:endParaRPr sz="1100"/>
          </a:p>
          <a:p>
            <a:pPr indent="0" lvl="0" marL="0" marR="0" rtl="0" algn="ctr">
              <a:spcBef>
                <a:spcPts val="0"/>
              </a:spcBef>
              <a:spcAft>
                <a:spcPts val="0"/>
              </a:spcAft>
              <a:buNone/>
            </a:pPr>
            <a:r>
              <a:rPr lang="en" sz="800">
                <a:solidFill>
                  <a:schemeClr val="dk1"/>
                </a:solidFill>
                <a:latin typeface="Open Sans"/>
                <a:ea typeface="Open Sans"/>
                <a:cs typeface="Open Sans"/>
                <a:sym typeface="Open Sans"/>
              </a:rPr>
              <a:t>Air bring first sit</a:t>
            </a:r>
            <a:endParaRPr sz="1100"/>
          </a:p>
        </p:txBody>
      </p:sp>
      <p:sp>
        <p:nvSpPr>
          <p:cNvPr id="736" name="Google Shape;736;p51"/>
          <p:cNvSpPr txBox="1"/>
          <p:nvPr/>
        </p:nvSpPr>
        <p:spPr>
          <a:xfrm>
            <a:off x="628650" y="173810"/>
            <a:ext cx="7886700" cy="5097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Social Media</a:t>
            </a:r>
            <a:endParaRPr b="1" i="0" sz="2300">
              <a:solidFill>
                <a:schemeClr val="accent1"/>
              </a:solidFill>
              <a:latin typeface="Open Sans"/>
              <a:ea typeface="Open Sans"/>
              <a:cs typeface="Open Sans"/>
              <a:sym typeface="Open Sans"/>
            </a:endParaRPr>
          </a:p>
        </p:txBody>
      </p:sp>
      <p:sp>
        <p:nvSpPr>
          <p:cNvPr id="737" name="Google Shape;737;p51"/>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41" name="Shape 741"/>
        <p:cNvGrpSpPr/>
        <p:nvPr/>
      </p:nvGrpSpPr>
      <p:grpSpPr>
        <a:xfrm>
          <a:off x="0" y="0"/>
          <a:ext cx="0" cy="0"/>
          <a:chOff x="0" y="0"/>
          <a:chExt cx="0" cy="0"/>
        </a:xfrm>
      </p:grpSpPr>
      <p:sp>
        <p:nvSpPr>
          <p:cNvPr id="742" name="Google Shape;742;p52"/>
          <p:cNvSpPr txBox="1"/>
          <p:nvPr/>
        </p:nvSpPr>
        <p:spPr>
          <a:xfrm>
            <a:off x="628650" y="1833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Social Media</a:t>
            </a:r>
            <a:endParaRPr b="1" i="0" sz="2300">
              <a:solidFill>
                <a:schemeClr val="accent1"/>
              </a:solidFill>
              <a:latin typeface="Open Sans"/>
              <a:ea typeface="Open Sans"/>
              <a:cs typeface="Open Sans"/>
              <a:sym typeface="Open Sans"/>
            </a:endParaRPr>
          </a:p>
        </p:txBody>
      </p:sp>
      <p:sp>
        <p:nvSpPr>
          <p:cNvPr id="743" name="Google Shape;743;p52"/>
          <p:cNvSpPr/>
          <p:nvPr/>
        </p:nvSpPr>
        <p:spPr>
          <a:xfrm>
            <a:off x="1185182" y="5737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744" name="Google Shape;744;p52"/>
          <p:cNvSpPr/>
          <p:nvPr/>
        </p:nvSpPr>
        <p:spPr>
          <a:xfrm>
            <a:off x="3970182" y="926441"/>
            <a:ext cx="1203636" cy="3428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grpSp>
        <p:nvGrpSpPr>
          <p:cNvPr id="745" name="Google Shape;745;p52"/>
          <p:cNvGrpSpPr/>
          <p:nvPr/>
        </p:nvGrpSpPr>
        <p:grpSpPr>
          <a:xfrm>
            <a:off x="1444721" y="1537333"/>
            <a:ext cx="1458089" cy="1456131"/>
            <a:chOff x="1926296" y="2252426"/>
            <a:chExt cx="1944118" cy="1941508"/>
          </a:xfrm>
        </p:grpSpPr>
        <p:sp>
          <p:nvSpPr>
            <p:cNvPr id="746" name="Google Shape;746;p52"/>
            <p:cNvSpPr/>
            <p:nvPr/>
          </p:nvSpPr>
          <p:spPr>
            <a:xfrm>
              <a:off x="1926296" y="2252426"/>
              <a:ext cx="1944118" cy="1941508"/>
            </a:xfrm>
            <a:prstGeom prst="ellipse">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47" name="Google Shape;747;p52"/>
            <p:cNvSpPr/>
            <p:nvPr/>
          </p:nvSpPr>
          <p:spPr>
            <a:xfrm>
              <a:off x="2718573" y="2869225"/>
              <a:ext cx="359564" cy="707910"/>
            </a:xfrm>
            <a:custGeom>
              <a:pathLst>
                <a:path extrusionOk="0" h="21600" w="21600">
                  <a:moveTo>
                    <a:pt x="6075" y="20571"/>
                  </a:moveTo>
                  <a:lnTo>
                    <a:pt x="12825" y="20571"/>
                  </a:lnTo>
                  <a:lnTo>
                    <a:pt x="12825" y="11486"/>
                  </a:lnTo>
                  <a:cubicBezTo>
                    <a:pt x="12825" y="11202"/>
                    <a:pt x="12989" y="10971"/>
                    <a:pt x="13548" y="10971"/>
                  </a:cubicBezTo>
                  <a:lnTo>
                    <a:pt x="19575" y="10971"/>
                  </a:lnTo>
                  <a:lnTo>
                    <a:pt x="19575" y="8229"/>
                  </a:lnTo>
                  <a:lnTo>
                    <a:pt x="13548" y="8229"/>
                  </a:lnTo>
                  <a:cubicBezTo>
                    <a:pt x="12989" y="8229"/>
                    <a:pt x="12825" y="7998"/>
                    <a:pt x="12825" y="7714"/>
                  </a:cubicBezTo>
                  <a:lnTo>
                    <a:pt x="12825" y="4628"/>
                  </a:lnTo>
                  <a:cubicBezTo>
                    <a:pt x="12825" y="4345"/>
                    <a:pt x="12989" y="4114"/>
                    <a:pt x="13548" y="4114"/>
                  </a:cubicBezTo>
                  <a:lnTo>
                    <a:pt x="19575" y="4114"/>
                  </a:lnTo>
                  <a:lnTo>
                    <a:pt x="19575" y="1028"/>
                  </a:lnTo>
                  <a:lnTo>
                    <a:pt x="14093" y="1028"/>
                  </a:lnTo>
                  <a:cubicBezTo>
                    <a:pt x="12527" y="1028"/>
                    <a:pt x="10742" y="1088"/>
                    <a:pt x="9368" y="1800"/>
                  </a:cubicBezTo>
                  <a:cubicBezTo>
                    <a:pt x="7526" y="2754"/>
                    <a:pt x="6652" y="4740"/>
                    <a:pt x="6771" y="7704"/>
                  </a:cubicBezTo>
                  <a:cubicBezTo>
                    <a:pt x="6776" y="7842"/>
                    <a:pt x="6672" y="7976"/>
                    <a:pt x="6481" y="8074"/>
                  </a:cubicBezTo>
                  <a:cubicBezTo>
                    <a:pt x="6290" y="8173"/>
                    <a:pt x="6030" y="8229"/>
                    <a:pt x="5758" y="8229"/>
                  </a:cubicBezTo>
                  <a:lnTo>
                    <a:pt x="2025" y="8229"/>
                  </a:lnTo>
                  <a:lnTo>
                    <a:pt x="2025" y="10971"/>
                  </a:lnTo>
                  <a:lnTo>
                    <a:pt x="4773" y="10971"/>
                  </a:lnTo>
                  <a:cubicBezTo>
                    <a:pt x="5332" y="10971"/>
                    <a:pt x="6075" y="11202"/>
                    <a:pt x="6075" y="11486"/>
                  </a:cubicBezTo>
                  <a:cubicBezTo>
                    <a:pt x="6075" y="11486"/>
                    <a:pt x="6075" y="20571"/>
                    <a:pt x="6075" y="20571"/>
                  </a:cubicBezTo>
                  <a:close/>
                  <a:moveTo>
                    <a:pt x="13549" y="21600"/>
                  </a:moveTo>
                  <a:lnTo>
                    <a:pt x="4775" y="21600"/>
                  </a:lnTo>
                  <a:cubicBezTo>
                    <a:pt x="4216" y="21600"/>
                    <a:pt x="4051" y="21370"/>
                    <a:pt x="4051" y="21086"/>
                  </a:cubicBezTo>
                  <a:lnTo>
                    <a:pt x="4051" y="12000"/>
                  </a:lnTo>
                  <a:lnTo>
                    <a:pt x="724" y="12000"/>
                  </a:lnTo>
                  <a:cubicBezTo>
                    <a:pt x="166" y="12000"/>
                    <a:pt x="0" y="11770"/>
                    <a:pt x="0" y="11486"/>
                  </a:cubicBezTo>
                  <a:lnTo>
                    <a:pt x="0" y="7714"/>
                  </a:lnTo>
                  <a:cubicBezTo>
                    <a:pt x="0" y="7430"/>
                    <a:pt x="166" y="7200"/>
                    <a:pt x="724" y="7200"/>
                  </a:cubicBezTo>
                  <a:lnTo>
                    <a:pt x="4736" y="7200"/>
                  </a:lnTo>
                  <a:cubicBezTo>
                    <a:pt x="4731" y="4197"/>
                    <a:pt x="5778" y="2192"/>
                    <a:pt x="7922" y="1080"/>
                  </a:cubicBezTo>
                  <a:cubicBezTo>
                    <a:pt x="9753" y="131"/>
                    <a:pt x="11970" y="0"/>
                    <a:pt x="14093" y="0"/>
                  </a:cubicBezTo>
                  <a:lnTo>
                    <a:pt x="20299" y="0"/>
                  </a:lnTo>
                  <a:cubicBezTo>
                    <a:pt x="20858" y="0"/>
                    <a:pt x="21600" y="231"/>
                    <a:pt x="21600" y="514"/>
                  </a:cubicBezTo>
                  <a:lnTo>
                    <a:pt x="21600" y="4628"/>
                  </a:lnTo>
                  <a:cubicBezTo>
                    <a:pt x="21600" y="4912"/>
                    <a:pt x="20858" y="5143"/>
                    <a:pt x="20299" y="5143"/>
                  </a:cubicBezTo>
                  <a:lnTo>
                    <a:pt x="14850" y="5143"/>
                  </a:lnTo>
                  <a:lnTo>
                    <a:pt x="14850" y="7200"/>
                  </a:lnTo>
                  <a:lnTo>
                    <a:pt x="20299" y="7200"/>
                  </a:lnTo>
                  <a:cubicBezTo>
                    <a:pt x="20858" y="7200"/>
                    <a:pt x="21600" y="7430"/>
                    <a:pt x="21600" y="7714"/>
                  </a:cubicBezTo>
                  <a:lnTo>
                    <a:pt x="21600" y="11486"/>
                  </a:lnTo>
                  <a:cubicBezTo>
                    <a:pt x="21600" y="11770"/>
                    <a:pt x="20858" y="12000"/>
                    <a:pt x="20299" y="12000"/>
                  </a:cubicBezTo>
                  <a:lnTo>
                    <a:pt x="14850" y="12000"/>
                  </a:lnTo>
                  <a:lnTo>
                    <a:pt x="14850" y="21086"/>
                  </a:lnTo>
                  <a:cubicBezTo>
                    <a:pt x="14849" y="21370"/>
                    <a:pt x="14108" y="21600"/>
                    <a:pt x="13549" y="21600"/>
                  </a:cubicBezTo>
                  <a:cubicBezTo>
                    <a:pt x="13549" y="21600"/>
                    <a:pt x="13549" y="21600"/>
                    <a:pt x="13549" y="21600"/>
                  </a:cubicBezTo>
                  <a:close/>
                  <a:moveTo>
                    <a:pt x="13549" y="2160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748" name="Google Shape;748;p52"/>
          <p:cNvSpPr txBox="1"/>
          <p:nvPr/>
        </p:nvSpPr>
        <p:spPr>
          <a:xfrm>
            <a:off x="1157524" y="3495851"/>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Open Sans"/>
                <a:ea typeface="Open Sans"/>
                <a:cs typeface="Open Sans"/>
                <a:sym typeface="Open Sans"/>
              </a:rPr>
              <a:t>Lorem Ipsum is simply dummy text of the printing and typesetting industry. lorem Ipsum has been the industry's standard dummy text ever since the</a:t>
            </a:r>
            <a:endParaRPr sz="1100"/>
          </a:p>
        </p:txBody>
      </p:sp>
      <p:grpSp>
        <p:nvGrpSpPr>
          <p:cNvPr id="749" name="Google Shape;749;p52"/>
          <p:cNvGrpSpPr/>
          <p:nvPr/>
        </p:nvGrpSpPr>
        <p:grpSpPr>
          <a:xfrm>
            <a:off x="3859820" y="1537333"/>
            <a:ext cx="1456131" cy="1456131"/>
            <a:chOff x="5146428" y="2252426"/>
            <a:chExt cx="1941508" cy="1941508"/>
          </a:xfrm>
        </p:grpSpPr>
        <p:sp>
          <p:nvSpPr>
            <p:cNvPr id="750" name="Google Shape;750;p52"/>
            <p:cNvSpPr/>
            <p:nvPr/>
          </p:nvSpPr>
          <p:spPr>
            <a:xfrm>
              <a:off x="5146428" y="2252426"/>
              <a:ext cx="1941508" cy="1941508"/>
            </a:xfrm>
            <a:prstGeom prst="ellipse">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1" name="Google Shape;751;p52"/>
            <p:cNvSpPr/>
            <p:nvPr/>
          </p:nvSpPr>
          <p:spPr>
            <a:xfrm>
              <a:off x="5763227" y="2933722"/>
              <a:ext cx="707912" cy="578918"/>
            </a:xfrm>
            <a:custGeom>
              <a:pathLst>
                <a:path extrusionOk="0" h="21600" w="21512">
                  <a:moveTo>
                    <a:pt x="18555" y="5476"/>
                  </a:moveTo>
                  <a:cubicBezTo>
                    <a:pt x="18446" y="5599"/>
                    <a:pt x="18386" y="5777"/>
                    <a:pt x="18399" y="5962"/>
                  </a:cubicBezTo>
                  <a:cubicBezTo>
                    <a:pt x="18403" y="6072"/>
                    <a:pt x="18924" y="17391"/>
                    <a:pt x="9281" y="20156"/>
                  </a:cubicBezTo>
                  <a:cubicBezTo>
                    <a:pt x="9272" y="20160"/>
                    <a:pt x="8310" y="20405"/>
                    <a:pt x="6951" y="20405"/>
                  </a:cubicBezTo>
                  <a:cubicBezTo>
                    <a:pt x="5687" y="20405"/>
                    <a:pt x="4011" y="20192"/>
                    <a:pt x="2414" y="19332"/>
                  </a:cubicBezTo>
                  <a:cubicBezTo>
                    <a:pt x="3875" y="19214"/>
                    <a:pt x="5670" y="18667"/>
                    <a:pt x="6963" y="16912"/>
                  </a:cubicBezTo>
                  <a:cubicBezTo>
                    <a:pt x="7091" y="16736"/>
                    <a:pt x="7122" y="16482"/>
                    <a:pt x="7044" y="16266"/>
                  </a:cubicBezTo>
                  <a:cubicBezTo>
                    <a:pt x="6966" y="16049"/>
                    <a:pt x="6789" y="15912"/>
                    <a:pt x="6596" y="15912"/>
                  </a:cubicBezTo>
                  <a:cubicBezTo>
                    <a:pt x="6506" y="15912"/>
                    <a:pt x="4587" y="15883"/>
                    <a:pt x="3628" y="13693"/>
                  </a:cubicBezTo>
                  <a:cubicBezTo>
                    <a:pt x="4071" y="13711"/>
                    <a:pt x="4475" y="13629"/>
                    <a:pt x="4773" y="13462"/>
                  </a:cubicBezTo>
                  <a:cubicBezTo>
                    <a:pt x="4965" y="13354"/>
                    <a:pt x="5077" y="13109"/>
                    <a:pt x="5056" y="12851"/>
                  </a:cubicBezTo>
                  <a:cubicBezTo>
                    <a:pt x="5035" y="12594"/>
                    <a:pt x="4877" y="12383"/>
                    <a:pt x="4673" y="12332"/>
                  </a:cubicBezTo>
                  <a:cubicBezTo>
                    <a:pt x="4568" y="12302"/>
                    <a:pt x="2359" y="11684"/>
                    <a:pt x="1961" y="8823"/>
                  </a:cubicBezTo>
                  <a:cubicBezTo>
                    <a:pt x="2306" y="8987"/>
                    <a:pt x="2728" y="9098"/>
                    <a:pt x="3137" y="9025"/>
                  </a:cubicBezTo>
                  <a:cubicBezTo>
                    <a:pt x="3325" y="8990"/>
                    <a:pt x="3480" y="8823"/>
                    <a:pt x="3535" y="8597"/>
                  </a:cubicBezTo>
                  <a:cubicBezTo>
                    <a:pt x="3587" y="8373"/>
                    <a:pt x="3525" y="8130"/>
                    <a:pt x="3380" y="7978"/>
                  </a:cubicBezTo>
                  <a:cubicBezTo>
                    <a:pt x="3283" y="7876"/>
                    <a:pt x="1179" y="5628"/>
                    <a:pt x="2093" y="2685"/>
                  </a:cubicBezTo>
                  <a:cubicBezTo>
                    <a:pt x="3318" y="4217"/>
                    <a:pt x="6658" y="7815"/>
                    <a:pt x="10686" y="7537"/>
                  </a:cubicBezTo>
                  <a:cubicBezTo>
                    <a:pt x="10831" y="7528"/>
                    <a:pt x="10964" y="7438"/>
                    <a:pt x="11050" y="7291"/>
                  </a:cubicBezTo>
                  <a:cubicBezTo>
                    <a:pt x="11136" y="7149"/>
                    <a:pt x="11164" y="6964"/>
                    <a:pt x="11128" y="6792"/>
                  </a:cubicBezTo>
                  <a:cubicBezTo>
                    <a:pt x="11055" y="6429"/>
                    <a:pt x="11017" y="6052"/>
                    <a:pt x="11017" y="5674"/>
                  </a:cubicBezTo>
                  <a:cubicBezTo>
                    <a:pt x="11017" y="3207"/>
                    <a:pt x="12652" y="1199"/>
                    <a:pt x="14663" y="1199"/>
                  </a:cubicBezTo>
                  <a:cubicBezTo>
                    <a:pt x="15646" y="1199"/>
                    <a:pt x="16570" y="1674"/>
                    <a:pt x="17263" y="2536"/>
                  </a:cubicBezTo>
                  <a:cubicBezTo>
                    <a:pt x="17351" y="2645"/>
                    <a:pt x="17472" y="2713"/>
                    <a:pt x="17601" y="2713"/>
                  </a:cubicBezTo>
                  <a:lnTo>
                    <a:pt x="17677" y="2717"/>
                  </a:lnTo>
                  <a:cubicBezTo>
                    <a:pt x="18034" y="2717"/>
                    <a:pt x="18596" y="2661"/>
                    <a:pt x="19241" y="2406"/>
                  </a:cubicBezTo>
                  <a:cubicBezTo>
                    <a:pt x="19034" y="2675"/>
                    <a:pt x="18765" y="2977"/>
                    <a:pt x="18417" y="3306"/>
                  </a:cubicBezTo>
                  <a:cubicBezTo>
                    <a:pt x="18249" y="3468"/>
                    <a:pt x="18184" y="3748"/>
                    <a:pt x="18263" y="3994"/>
                  </a:cubicBezTo>
                  <a:cubicBezTo>
                    <a:pt x="18339" y="4242"/>
                    <a:pt x="18541" y="4397"/>
                    <a:pt x="18755" y="4377"/>
                  </a:cubicBezTo>
                  <a:cubicBezTo>
                    <a:pt x="18834" y="4369"/>
                    <a:pt x="19182" y="4333"/>
                    <a:pt x="19610" y="4236"/>
                  </a:cubicBezTo>
                  <a:cubicBezTo>
                    <a:pt x="19339" y="4575"/>
                    <a:pt x="18996" y="4984"/>
                    <a:pt x="18555" y="5476"/>
                  </a:cubicBezTo>
                  <a:cubicBezTo>
                    <a:pt x="18555" y="5476"/>
                    <a:pt x="18555" y="5476"/>
                    <a:pt x="18555" y="5476"/>
                  </a:cubicBezTo>
                  <a:close/>
                  <a:moveTo>
                    <a:pt x="21300" y="2520"/>
                  </a:moveTo>
                  <a:cubicBezTo>
                    <a:pt x="21126" y="2375"/>
                    <a:pt x="20900" y="2381"/>
                    <a:pt x="20731" y="2536"/>
                  </a:cubicBezTo>
                  <a:cubicBezTo>
                    <a:pt x="20617" y="2641"/>
                    <a:pt x="20446" y="2734"/>
                    <a:pt x="20243" y="2816"/>
                  </a:cubicBezTo>
                  <a:cubicBezTo>
                    <a:pt x="20905" y="1807"/>
                    <a:pt x="20914" y="1135"/>
                    <a:pt x="20905" y="968"/>
                  </a:cubicBezTo>
                  <a:cubicBezTo>
                    <a:pt x="20893" y="755"/>
                    <a:pt x="20786" y="562"/>
                    <a:pt x="20626" y="471"/>
                  </a:cubicBezTo>
                  <a:cubicBezTo>
                    <a:pt x="20467" y="378"/>
                    <a:pt x="20279" y="398"/>
                    <a:pt x="20136" y="526"/>
                  </a:cubicBezTo>
                  <a:cubicBezTo>
                    <a:pt x="19234" y="1320"/>
                    <a:pt x="18332" y="1491"/>
                    <a:pt x="17806" y="1515"/>
                  </a:cubicBezTo>
                  <a:cubicBezTo>
                    <a:pt x="16949" y="536"/>
                    <a:pt x="15840" y="0"/>
                    <a:pt x="14661" y="0"/>
                  </a:cubicBezTo>
                  <a:cubicBezTo>
                    <a:pt x="12114" y="0"/>
                    <a:pt x="10041" y="2547"/>
                    <a:pt x="10041" y="5674"/>
                  </a:cubicBezTo>
                  <a:cubicBezTo>
                    <a:pt x="10041" y="5903"/>
                    <a:pt x="10050" y="6128"/>
                    <a:pt x="10074" y="6352"/>
                  </a:cubicBezTo>
                  <a:cubicBezTo>
                    <a:pt x="5820" y="6221"/>
                    <a:pt x="2371" y="1299"/>
                    <a:pt x="2338" y="1249"/>
                  </a:cubicBezTo>
                  <a:cubicBezTo>
                    <a:pt x="2235" y="1100"/>
                    <a:pt x="2081" y="1020"/>
                    <a:pt x="1921" y="1039"/>
                  </a:cubicBezTo>
                  <a:cubicBezTo>
                    <a:pt x="1764" y="1056"/>
                    <a:pt x="1624" y="1168"/>
                    <a:pt x="1545" y="1333"/>
                  </a:cubicBezTo>
                  <a:cubicBezTo>
                    <a:pt x="462" y="3606"/>
                    <a:pt x="902" y="5760"/>
                    <a:pt x="1645" y="7265"/>
                  </a:cubicBezTo>
                  <a:cubicBezTo>
                    <a:pt x="1507" y="7175"/>
                    <a:pt x="1340" y="7168"/>
                    <a:pt x="1197" y="7257"/>
                  </a:cubicBezTo>
                  <a:cubicBezTo>
                    <a:pt x="1036" y="7355"/>
                    <a:pt x="930" y="7558"/>
                    <a:pt x="926" y="7783"/>
                  </a:cubicBezTo>
                  <a:cubicBezTo>
                    <a:pt x="895" y="10167"/>
                    <a:pt x="1783" y="11600"/>
                    <a:pt x="2678" y="12433"/>
                  </a:cubicBezTo>
                  <a:cubicBezTo>
                    <a:pt x="2611" y="12465"/>
                    <a:pt x="2552" y="12519"/>
                    <a:pt x="2504" y="12583"/>
                  </a:cubicBezTo>
                  <a:cubicBezTo>
                    <a:pt x="2388" y="12741"/>
                    <a:pt x="2347" y="12963"/>
                    <a:pt x="2397" y="13164"/>
                  </a:cubicBezTo>
                  <a:cubicBezTo>
                    <a:pt x="3021" y="15630"/>
                    <a:pt x="4482" y="16555"/>
                    <a:pt x="5508" y="16900"/>
                  </a:cubicBezTo>
                  <a:cubicBezTo>
                    <a:pt x="4332" y="17920"/>
                    <a:pt x="2876" y="18157"/>
                    <a:pt x="1771" y="18157"/>
                  </a:cubicBezTo>
                  <a:cubicBezTo>
                    <a:pt x="1064" y="18157"/>
                    <a:pt x="576" y="18054"/>
                    <a:pt x="572" y="18054"/>
                  </a:cubicBezTo>
                  <a:cubicBezTo>
                    <a:pt x="352" y="18005"/>
                    <a:pt x="131" y="18151"/>
                    <a:pt x="40" y="18406"/>
                  </a:cubicBezTo>
                  <a:cubicBezTo>
                    <a:pt x="-50" y="18660"/>
                    <a:pt x="14" y="18954"/>
                    <a:pt x="195" y="19121"/>
                  </a:cubicBezTo>
                  <a:cubicBezTo>
                    <a:pt x="2414" y="21170"/>
                    <a:pt x="5094" y="21600"/>
                    <a:pt x="6953" y="21600"/>
                  </a:cubicBezTo>
                  <a:cubicBezTo>
                    <a:pt x="8419" y="21600"/>
                    <a:pt x="9441" y="21337"/>
                    <a:pt x="9493" y="21326"/>
                  </a:cubicBezTo>
                  <a:cubicBezTo>
                    <a:pt x="19030" y="18589"/>
                    <a:pt x="19391" y="8090"/>
                    <a:pt x="19377" y="6175"/>
                  </a:cubicBezTo>
                  <a:cubicBezTo>
                    <a:pt x="21165" y="4158"/>
                    <a:pt x="21450" y="3371"/>
                    <a:pt x="21493" y="3175"/>
                  </a:cubicBezTo>
                  <a:cubicBezTo>
                    <a:pt x="21550" y="2927"/>
                    <a:pt x="21471" y="2667"/>
                    <a:pt x="21300" y="2520"/>
                  </a:cubicBezTo>
                  <a:cubicBezTo>
                    <a:pt x="21300" y="2520"/>
                    <a:pt x="21300" y="2520"/>
                    <a:pt x="21300" y="2520"/>
                  </a:cubicBezTo>
                  <a:close/>
                  <a:moveTo>
                    <a:pt x="21300" y="252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752" name="Google Shape;752;p52"/>
          <p:cNvSpPr txBox="1"/>
          <p:nvPr/>
        </p:nvSpPr>
        <p:spPr>
          <a:xfrm>
            <a:off x="3571644" y="3495851"/>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Open Sans"/>
                <a:ea typeface="Open Sans"/>
                <a:cs typeface="Open Sans"/>
                <a:sym typeface="Open Sans"/>
              </a:rPr>
              <a:t>Lorem Ipsum is simply dummy text of the printing and typesetting industry. lorem Ipsum has been the industry's standard dummy text ever since the</a:t>
            </a:r>
            <a:endParaRPr sz="1100"/>
          </a:p>
        </p:txBody>
      </p:sp>
      <p:grpSp>
        <p:nvGrpSpPr>
          <p:cNvPr id="753" name="Google Shape;753;p52"/>
          <p:cNvGrpSpPr/>
          <p:nvPr/>
        </p:nvGrpSpPr>
        <p:grpSpPr>
          <a:xfrm>
            <a:off x="6273941" y="1537333"/>
            <a:ext cx="1456131" cy="1456131"/>
            <a:chOff x="8324196" y="2252426"/>
            <a:chExt cx="1941508" cy="1941508"/>
          </a:xfrm>
        </p:grpSpPr>
        <p:sp>
          <p:nvSpPr>
            <p:cNvPr id="754" name="Google Shape;754;p52"/>
            <p:cNvSpPr/>
            <p:nvPr/>
          </p:nvSpPr>
          <p:spPr>
            <a:xfrm>
              <a:off x="8324196" y="2252426"/>
              <a:ext cx="1941508" cy="1941508"/>
            </a:xfrm>
            <a:prstGeom prst="ellipse">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55" name="Google Shape;755;p52"/>
            <p:cNvSpPr/>
            <p:nvPr/>
          </p:nvSpPr>
          <p:spPr>
            <a:xfrm>
              <a:off x="8836300" y="2922826"/>
              <a:ext cx="917300" cy="600710"/>
            </a:xfrm>
            <a:custGeom>
              <a:pathLst>
                <a:path extrusionOk="0" h="1530303" w="2336818">
                  <a:moveTo>
                    <a:pt x="2035862" y="482553"/>
                  </a:moveTo>
                  <a:lnTo>
                    <a:pt x="1891770" y="483967"/>
                  </a:lnTo>
                  <a:lnTo>
                    <a:pt x="1893237" y="699319"/>
                  </a:lnTo>
                  <a:lnTo>
                    <a:pt x="1676418" y="699319"/>
                  </a:lnTo>
                  <a:lnTo>
                    <a:pt x="1677885" y="843464"/>
                  </a:lnTo>
                  <a:lnTo>
                    <a:pt x="1849430" y="842024"/>
                  </a:lnTo>
                  <a:lnTo>
                    <a:pt x="1893237" y="842024"/>
                  </a:lnTo>
                  <a:lnTo>
                    <a:pt x="1893237" y="1058816"/>
                  </a:lnTo>
                  <a:lnTo>
                    <a:pt x="2035862" y="1057375"/>
                  </a:lnTo>
                  <a:lnTo>
                    <a:pt x="2035862" y="842024"/>
                  </a:lnTo>
                  <a:cubicBezTo>
                    <a:pt x="2035862" y="842024"/>
                    <a:pt x="2252681" y="842024"/>
                    <a:pt x="2252681" y="842024"/>
                  </a:cubicBezTo>
                  <a:lnTo>
                    <a:pt x="2251240" y="697905"/>
                  </a:lnTo>
                  <a:lnTo>
                    <a:pt x="2035862" y="699319"/>
                  </a:lnTo>
                  <a:close/>
                  <a:moveTo>
                    <a:pt x="1889319" y="393653"/>
                  </a:moveTo>
                  <a:lnTo>
                    <a:pt x="2035017" y="393653"/>
                  </a:lnTo>
                  <a:cubicBezTo>
                    <a:pt x="2082542" y="393653"/>
                    <a:pt x="2121290" y="432285"/>
                    <a:pt x="2121290" y="479744"/>
                  </a:cubicBezTo>
                  <a:lnTo>
                    <a:pt x="2121290" y="608759"/>
                  </a:lnTo>
                  <a:lnTo>
                    <a:pt x="2250544" y="608759"/>
                  </a:lnTo>
                  <a:cubicBezTo>
                    <a:pt x="2298104" y="608759"/>
                    <a:pt x="2336818" y="647322"/>
                    <a:pt x="2336818" y="694850"/>
                  </a:cubicBezTo>
                  <a:lnTo>
                    <a:pt x="2336818" y="840238"/>
                  </a:lnTo>
                  <a:cubicBezTo>
                    <a:pt x="2336818" y="887767"/>
                    <a:pt x="2298104" y="926329"/>
                    <a:pt x="2250544" y="926329"/>
                  </a:cubicBezTo>
                  <a:lnTo>
                    <a:pt x="2121290" y="926329"/>
                  </a:lnTo>
                  <a:lnTo>
                    <a:pt x="2121290" y="1055344"/>
                  </a:lnTo>
                  <a:cubicBezTo>
                    <a:pt x="2121290" y="1102803"/>
                    <a:pt x="2082542" y="1141366"/>
                    <a:pt x="2035017" y="1141366"/>
                  </a:cubicBezTo>
                  <a:lnTo>
                    <a:pt x="1889319" y="1141366"/>
                  </a:lnTo>
                  <a:cubicBezTo>
                    <a:pt x="1841794" y="1141366"/>
                    <a:pt x="1803046" y="1102803"/>
                    <a:pt x="1803046" y="1055344"/>
                  </a:cubicBezTo>
                  <a:lnTo>
                    <a:pt x="1803046" y="926329"/>
                  </a:lnTo>
                  <a:lnTo>
                    <a:pt x="1673757" y="926329"/>
                  </a:lnTo>
                  <a:cubicBezTo>
                    <a:pt x="1626232" y="926329"/>
                    <a:pt x="1587518" y="887767"/>
                    <a:pt x="1587518" y="840238"/>
                  </a:cubicBezTo>
                  <a:lnTo>
                    <a:pt x="1587518" y="694850"/>
                  </a:lnTo>
                  <a:cubicBezTo>
                    <a:pt x="1587518" y="647322"/>
                    <a:pt x="1626232" y="608759"/>
                    <a:pt x="1673757" y="608759"/>
                  </a:cubicBezTo>
                  <a:lnTo>
                    <a:pt x="1803046" y="608759"/>
                  </a:lnTo>
                  <a:lnTo>
                    <a:pt x="1803046" y="479744"/>
                  </a:lnTo>
                  <a:cubicBezTo>
                    <a:pt x="1803046" y="432285"/>
                    <a:pt x="1841794" y="393653"/>
                    <a:pt x="1889319" y="393653"/>
                  </a:cubicBezTo>
                  <a:close/>
                  <a:moveTo>
                    <a:pt x="766552" y="88853"/>
                  </a:moveTo>
                  <a:cubicBezTo>
                    <a:pt x="395450" y="88853"/>
                    <a:pt x="91490" y="390753"/>
                    <a:pt x="88918" y="761883"/>
                  </a:cubicBezTo>
                  <a:cubicBezTo>
                    <a:pt x="87663" y="943901"/>
                    <a:pt x="157503" y="1115250"/>
                    <a:pt x="285575" y="1244357"/>
                  </a:cubicBezTo>
                  <a:cubicBezTo>
                    <a:pt x="413710" y="1373465"/>
                    <a:pt x="584389" y="1444578"/>
                    <a:pt x="766175" y="1444578"/>
                  </a:cubicBezTo>
                  <a:cubicBezTo>
                    <a:pt x="1125417" y="1444578"/>
                    <a:pt x="1422411" y="1163579"/>
                    <a:pt x="1442303" y="804877"/>
                  </a:cubicBezTo>
                  <a:cubicBezTo>
                    <a:pt x="1442617" y="798035"/>
                    <a:pt x="1442868" y="738973"/>
                    <a:pt x="1443056" y="685497"/>
                  </a:cubicBezTo>
                  <a:lnTo>
                    <a:pt x="835890" y="685497"/>
                  </a:lnTo>
                  <a:cubicBezTo>
                    <a:pt x="833380" y="685497"/>
                    <a:pt x="831372" y="687506"/>
                    <a:pt x="831372" y="690017"/>
                  </a:cubicBezTo>
                  <a:lnTo>
                    <a:pt x="831372" y="867202"/>
                  </a:lnTo>
                  <a:cubicBezTo>
                    <a:pt x="831372" y="869713"/>
                    <a:pt x="833380" y="871721"/>
                    <a:pt x="835890" y="871721"/>
                  </a:cubicBezTo>
                  <a:lnTo>
                    <a:pt x="1249975" y="871721"/>
                  </a:lnTo>
                  <a:lnTo>
                    <a:pt x="1229330" y="930218"/>
                  </a:lnTo>
                  <a:cubicBezTo>
                    <a:pt x="1159992" y="1126485"/>
                    <a:pt x="973876" y="1258354"/>
                    <a:pt x="766175" y="1258354"/>
                  </a:cubicBezTo>
                  <a:lnTo>
                    <a:pt x="762536" y="1258354"/>
                  </a:lnTo>
                  <a:cubicBezTo>
                    <a:pt x="499489" y="1256408"/>
                    <a:pt x="285575" y="1048970"/>
                    <a:pt x="275347" y="786110"/>
                  </a:cubicBezTo>
                  <a:cubicBezTo>
                    <a:pt x="270139" y="651291"/>
                    <a:pt x="318707" y="523438"/>
                    <a:pt x="412267" y="426089"/>
                  </a:cubicBezTo>
                  <a:cubicBezTo>
                    <a:pt x="505889" y="328741"/>
                    <a:pt x="631514" y="275077"/>
                    <a:pt x="766175" y="275077"/>
                  </a:cubicBezTo>
                  <a:cubicBezTo>
                    <a:pt x="888223" y="275077"/>
                    <a:pt x="1005377" y="320393"/>
                    <a:pt x="1095987" y="402678"/>
                  </a:cubicBezTo>
                  <a:cubicBezTo>
                    <a:pt x="1099627" y="406067"/>
                    <a:pt x="1101949" y="403368"/>
                    <a:pt x="1102388" y="402992"/>
                  </a:cubicBezTo>
                  <a:lnTo>
                    <a:pt x="1231778" y="281165"/>
                  </a:lnTo>
                  <a:cubicBezTo>
                    <a:pt x="1232656" y="280223"/>
                    <a:pt x="1233158" y="279156"/>
                    <a:pt x="1233158" y="277838"/>
                  </a:cubicBezTo>
                  <a:cubicBezTo>
                    <a:pt x="1233158" y="276520"/>
                    <a:pt x="1232719" y="275453"/>
                    <a:pt x="1231778" y="274575"/>
                  </a:cubicBezTo>
                  <a:cubicBezTo>
                    <a:pt x="1109102" y="158145"/>
                    <a:pt x="948463" y="92368"/>
                    <a:pt x="779666" y="89041"/>
                  </a:cubicBezTo>
                  <a:cubicBezTo>
                    <a:pt x="775274" y="88978"/>
                    <a:pt x="770881" y="88853"/>
                    <a:pt x="766552" y="88853"/>
                  </a:cubicBezTo>
                  <a:close/>
                  <a:moveTo>
                    <a:pt x="780510" y="166"/>
                  </a:moveTo>
                  <a:cubicBezTo>
                    <a:pt x="971272" y="3871"/>
                    <a:pt x="1152744" y="78184"/>
                    <a:pt x="1291384" y="209566"/>
                  </a:cubicBezTo>
                  <a:cubicBezTo>
                    <a:pt x="1309751" y="226951"/>
                    <a:pt x="1320175" y="251461"/>
                    <a:pt x="1320175" y="276683"/>
                  </a:cubicBezTo>
                  <a:cubicBezTo>
                    <a:pt x="1320104" y="301905"/>
                    <a:pt x="1309609" y="326343"/>
                    <a:pt x="1291171" y="343656"/>
                  </a:cubicBezTo>
                  <a:lnTo>
                    <a:pt x="1161751" y="465420"/>
                  </a:lnTo>
                  <a:cubicBezTo>
                    <a:pt x="1127853" y="497340"/>
                    <a:pt x="1070979" y="497696"/>
                    <a:pt x="1036231" y="466204"/>
                  </a:cubicBezTo>
                  <a:cubicBezTo>
                    <a:pt x="961770" y="398660"/>
                    <a:pt x="865538" y="361397"/>
                    <a:pt x="765264" y="361397"/>
                  </a:cubicBezTo>
                  <a:cubicBezTo>
                    <a:pt x="654636" y="361397"/>
                    <a:pt x="551383" y="405500"/>
                    <a:pt x="474370" y="485513"/>
                  </a:cubicBezTo>
                  <a:cubicBezTo>
                    <a:pt x="397497" y="565383"/>
                    <a:pt x="357572" y="670403"/>
                    <a:pt x="361827" y="781195"/>
                  </a:cubicBezTo>
                  <a:cubicBezTo>
                    <a:pt x="370266" y="996935"/>
                    <a:pt x="546136" y="1167220"/>
                    <a:pt x="762214" y="1168787"/>
                  </a:cubicBezTo>
                  <a:lnTo>
                    <a:pt x="765264" y="1168787"/>
                  </a:lnTo>
                  <a:cubicBezTo>
                    <a:pt x="914398" y="1168787"/>
                    <a:pt x="1049988" y="1086210"/>
                    <a:pt x="1119911" y="957749"/>
                  </a:cubicBezTo>
                  <a:lnTo>
                    <a:pt x="834973" y="957749"/>
                  </a:lnTo>
                  <a:cubicBezTo>
                    <a:pt x="784198" y="957749"/>
                    <a:pt x="742784" y="916425"/>
                    <a:pt x="742784" y="865553"/>
                  </a:cubicBezTo>
                  <a:lnTo>
                    <a:pt x="742784" y="688429"/>
                  </a:lnTo>
                  <a:cubicBezTo>
                    <a:pt x="742784" y="637629"/>
                    <a:pt x="784198" y="596305"/>
                    <a:pt x="834973" y="596305"/>
                  </a:cubicBezTo>
                  <a:lnTo>
                    <a:pt x="1530368" y="596305"/>
                  </a:lnTo>
                  <a:lnTo>
                    <a:pt x="1530226" y="640194"/>
                  </a:lnTo>
                  <a:cubicBezTo>
                    <a:pt x="1529871" y="803495"/>
                    <a:pt x="1529375" y="807557"/>
                    <a:pt x="1529020" y="810620"/>
                  </a:cubicBezTo>
                  <a:cubicBezTo>
                    <a:pt x="1506753" y="1213104"/>
                    <a:pt x="1171182" y="1530303"/>
                    <a:pt x="765264" y="1530303"/>
                  </a:cubicBezTo>
                  <a:cubicBezTo>
                    <a:pt x="559822" y="1530303"/>
                    <a:pt x="367004" y="1450077"/>
                    <a:pt x="222266" y="1304231"/>
                  </a:cubicBezTo>
                  <a:cubicBezTo>
                    <a:pt x="77528" y="1158527"/>
                    <a:pt x="-1401" y="965159"/>
                    <a:pt x="18" y="759677"/>
                  </a:cubicBezTo>
                  <a:cubicBezTo>
                    <a:pt x="2996" y="335819"/>
                    <a:pt x="355019" y="-8668"/>
                    <a:pt x="780510" y="166"/>
                  </a:cubicBez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756" name="Google Shape;756;p52"/>
          <p:cNvSpPr txBox="1"/>
          <p:nvPr/>
        </p:nvSpPr>
        <p:spPr>
          <a:xfrm>
            <a:off x="5985764" y="3495851"/>
            <a:ext cx="2032484" cy="838691"/>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800">
                <a:solidFill>
                  <a:srgbClr val="3A3838"/>
                </a:solidFill>
                <a:latin typeface="Open Sans"/>
                <a:ea typeface="Open Sans"/>
                <a:cs typeface="Open Sans"/>
                <a:sym typeface="Open Sans"/>
              </a:rPr>
              <a:t>Lorem Ipsum is simply dummy text of the printing and typesetting industry. lorem Ipsum has been the industry's standard dummy text ever since the</a:t>
            </a:r>
            <a:endParaRPr sz="1100"/>
          </a:p>
        </p:txBody>
      </p:sp>
      <p:sp>
        <p:nvSpPr>
          <p:cNvPr id="757" name="Google Shape;757;p52"/>
          <p:cNvSpPr txBox="1"/>
          <p:nvPr/>
        </p:nvSpPr>
        <p:spPr>
          <a:xfrm>
            <a:off x="3904922" y="3176435"/>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3"/>
                </a:solidFill>
                <a:latin typeface="Open Sans"/>
                <a:ea typeface="Open Sans"/>
                <a:cs typeface="Open Sans"/>
                <a:sym typeface="Open Sans"/>
              </a:rPr>
              <a:t>TWITTER</a:t>
            </a:r>
            <a:endParaRPr sz="1100"/>
          </a:p>
        </p:txBody>
      </p:sp>
      <p:sp>
        <p:nvSpPr>
          <p:cNvPr id="758" name="Google Shape;758;p52"/>
          <p:cNvSpPr txBox="1"/>
          <p:nvPr/>
        </p:nvSpPr>
        <p:spPr>
          <a:xfrm>
            <a:off x="6319042" y="3173518"/>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2"/>
                </a:solidFill>
                <a:latin typeface="Open Sans"/>
                <a:ea typeface="Open Sans"/>
                <a:cs typeface="Open Sans"/>
                <a:sym typeface="Open Sans"/>
              </a:rPr>
              <a:t>GOOGLE+</a:t>
            </a:r>
            <a:endParaRPr sz="1100"/>
          </a:p>
        </p:txBody>
      </p:sp>
      <p:sp>
        <p:nvSpPr>
          <p:cNvPr id="759" name="Google Shape;759;p52"/>
          <p:cNvSpPr txBox="1"/>
          <p:nvPr/>
        </p:nvSpPr>
        <p:spPr>
          <a:xfrm>
            <a:off x="1490802" y="3155033"/>
            <a:ext cx="1365928"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accent1"/>
                </a:solidFill>
                <a:latin typeface="Open Sans"/>
                <a:ea typeface="Open Sans"/>
                <a:cs typeface="Open Sans"/>
                <a:sym typeface="Open Sans"/>
              </a:rPr>
              <a:t>FACEBOOK</a:t>
            </a:r>
            <a:endParaRPr sz="1100"/>
          </a:p>
        </p:txBody>
      </p:sp>
      <p:sp>
        <p:nvSpPr>
          <p:cNvPr id="760" name="Google Shape;760;p52"/>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64" name="Shape 764"/>
        <p:cNvGrpSpPr/>
        <p:nvPr/>
      </p:nvGrpSpPr>
      <p:grpSpPr>
        <a:xfrm>
          <a:off x="0" y="0"/>
          <a:ext cx="0" cy="0"/>
          <a:chOff x="0" y="0"/>
          <a:chExt cx="0" cy="0"/>
        </a:xfrm>
      </p:grpSpPr>
      <p:sp>
        <p:nvSpPr>
          <p:cNvPr id="765" name="Google Shape;765;p53"/>
          <p:cNvSpPr txBox="1"/>
          <p:nvPr/>
        </p:nvSpPr>
        <p:spPr>
          <a:xfrm>
            <a:off x="628650" y="183335"/>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Spots Map</a:t>
            </a:r>
            <a:endParaRPr b="1" i="0" sz="2300">
              <a:solidFill>
                <a:schemeClr val="accent1"/>
              </a:solidFill>
              <a:latin typeface="Open Sans"/>
              <a:ea typeface="Open Sans"/>
              <a:cs typeface="Open Sans"/>
              <a:sym typeface="Open Sans"/>
            </a:endParaRPr>
          </a:p>
        </p:txBody>
      </p:sp>
      <p:sp>
        <p:nvSpPr>
          <p:cNvPr id="766" name="Google Shape;766;p53"/>
          <p:cNvSpPr/>
          <p:nvPr/>
        </p:nvSpPr>
        <p:spPr>
          <a:xfrm>
            <a:off x="1185182" y="573726"/>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pic>
        <p:nvPicPr>
          <p:cNvPr id="767" name="Google Shape;767;p53"/>
          <p:cNvPicPr preferRelativeResize="0"/>
          <p:nvPr>
            <p:ph idx="2" type="pic"/>
          </p:nvPr>
        </p:nvPicPr>
        <p:blipFill rotWithShape="1">
          <a:blip r:embed="rId3">
            <a:alphaModFix/>
          </a:blip>
          <a:srcRect b="37788" l="2672" r="4791" t="37788"/>
          <a:stretch/>
        </p:blipFill>
        <p:spPr>
          <a:xfrm>
            <a:off x="1" y="1314449"/>
            <a:ext cx="9144000" cy="2413636"/>
          </a:xfrm>
          <a:prstGeom prst="rect">
            <a:avLst/>
          </a:prstGeom>
          <a:noFill/>
          <a:ln>
            <a:noFill/>
          </a:ln>
        </p:spPr>
      </p:pic>
      <p:sp>
        <p:nvSpPr>
          <p:cNvPr id="768" name="Google Shape;768;p53"/>
          <p:cNvSpPr/>
          <p:nvPr/>
        </p:nvSpPr>
        <p:spPr>
          <a:xfrm>
            <a:off x="3970182" y="926441"/>
            <a:ext cx="1203636" cy="34289"/>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cxnSp>
        <p:nvCxnSpPr>
          <p:cNvPr id="769" name="Google Shape;769;p53"/>
          <p:cNvCxnSpPr/>
          <p:nvPr/>
        </p:nvCxnSpPr>
        <p:spPr>
          <a:xfrm>
            <a:off x="4572001" y="3989060"/>
            <a:ext cx="0" cy="474463"/>
          </a:xfrm>
          <a:prstGeom prst="straightConnector1">
            <a:avLst/>
          </a:prstGeom>
          <a:noFill/>
          <a:ln cap="flat" cmpd="sng" w="28575">
            <a:solidFill>
              <a:schemeClr val="accent1"/>
            </a:solidFill>
            <a:prstDash val="solid"/>
            <a:miter lim="800000"/>
            <a:headEnd len="sm" w="sm" type="none"/>
            <a:tailEnd len="sm" w="sm" type="none"/>
          </a:ln>
        </p:spPr>
      </p:cxnSp>
      <p:sp>
        <p:nvSpPr>
          <p:cNvPr id="770" name="Google Shape;770;p53"/>
          <p:cNvSpPr txBox="1"/>
          <p:nvPr/>
        </p:nvSpPr>
        <p:spPr>
          <a:xfrm>
            <a:off x="4676776" y="3941213"/>
            <a:ext cx="2840791" cy="570156"/>
          </a:xfrm>
          <a:prstGeom prst="rect">
            <a:avLst/>
          </a:prstGeom>
          <a:noFill/>
          <a:ln>
            <a:noFill/>
          </a:ln>
        </p:spPr>
        <p:txBody>
          <a:bodyPr anchorCtr="0" anchor="t" bIns="34275" lIns="68575" spcFirstLastPara="1" rIns="68575" wrap="square" tIns="34275">
            <a:noAutofit/>
          </a:bodyPr>
          <a:lstStyle/>
          <a:p>
            <a:pPr indent="0" lvl="0" marL="0" marR="0" rtl="0" algn="l">
              <a:lnSpc>
                <a:spcPct val="150000"/>
              </a:lnSpc>
              <a:spcBef>
                <a:spcPts val="0"/>
              </a:spcBef>
              <a:spcAft>
                <a:spcPts val="0"/>
              </a:spcAft>
              <a:buNone/>
            </a:pPr>
            <a:r>
              <a:rPr i="1" lang="en" sz="800">
                <a:solidFill>
                  <a:schemeClr val="dk1"/>
                </a:solidFill>
                <a:latin typeface="Open Sans"/>
                <a:ea typeface="Open Sans"/>
                <a:cs typeface="Open Sans"/>
                <a:sym typeface="Open Sans"/>
              </a:rPr>
              <a:t>Lorem Ipsum is simply dummy text of the printing and dol standard dummy text ever since the 1500s, when an centuries, standard dummy text consecteture dolor sit amet</a:t>
            </a:r>
            <a:endParaRPr i="1" sz="800">
              <a:solidFill>
                <a:schemeClr val="dk1"/>
              </a:solidFill>
              <a:latin typeface="Open Sans"/>
              <a:ea typeface="Open Sans"/>
              <a:cs typeface="Open Sans"/>
              <a:sym typeface="Open Sans"/>
            </a:endParaRPr>
          </a:p>
        </p:txBody>
      </p:sp>
      <p:sp>
        <p:nvSpPr>
          <p:cNvPr id="771" name="Google Shape;771;p53"/>
          <p:cNvSpPr txBox="1"/>
          <p:nvPr/>
        </p:nvSpPr>
        <p:spPr>
          <a:xfrm>
            <a:off x="1626434" y="3946407"/>
            <a:ext cx="2840791" cy="559769"/>
          </a:xfrm>
          <a:prstGeom prst="rect">
            <a:avLst/>
          </a:prstGeom>
          <a:noFill/>
          <a:ln>
            <a:noFill/>
          </a:ln>
        </p:spPr>
        <p:txBody>
          <a:bodyPr anchorCtr="0" anchor="t" bIns="34275" lIns="68575" spcFirstLastPara="1" rIns="68575" wrap="square" tIns="34275">
            <a:noAutofit/>
          </a:bodyPr>
          <a:lstStyle/>
          <a:p>
            <a:pPr indent="0" lvl="0" marL="0" marR="0" rtl="0" algn="r">
              <a:lnSpc>
                <a:spcPct val="150000"/>
              </a:lnSpc>
              <a:spcBef>
                <a:spcPts val="0"/>
              </a:spcBef>
              <a:spcAft>
                <a:spcPts val="0"/>
              </a:spcAft>
              <a:buNone/>
            </a:pPr>
            <a:r>
              <a:rPr i="1" lang="en" sz="800">
                <a:solidFill>
                  <a:schemeClr val="dk1"/>
                </a:solidFill>
                <a:latin typeface="Open Sans"/>
                <a:ea typeface="Open Sans"/>
                <a:cs typeface="Open Sans"/>
                <a:sym typeface="Open Sans"/>
              </a:rPr>
              <a:t>Lorem Ipsum is simply dummy text of the printing and dol standard dummy text ever since the 1500s, when an centuries,  dolor sit amet standard dummy text</a:t>
            </a:r>
            <a:endParaRPr sz="1100"/>
          </a:p>
        </p:txBody>
      </p:sp>
      <p:sp>
        <p:nvSpPr>
          <p:cNvPr id="772" name="Google Shape;772;p53"/>
          <p:cNvSpPr/>
          <p:nvPr/>
        </p:nvSpPr>
        <p:spPr>
          <a:xfrm>
            <a:off x="4280809" y="1922690"/>
            <a:ext cx="791934" cy="791934"/>
          </a:xfrm>
          <a:prstGeom prst="ellipse">
            <a:avLst/>
          </a:prstGeom>
          <a:solidFill>
            <a:schemeClr val="accent4">
              <a:alpha val="73725"/>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3" name="Google Shape;773;p53"/>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7" name="Shape 777"/>
        <p:cNvGrpSpPr/>
        <p:nvPr/>
      </p:nvGrpSpPr>
      <p:grpSpPr>
        <a:xfrm>
          <a:off x="0" y="0"/>
          <a:ext cx="0" cy="0"/>
          <a:chOff x="0" y="0"/>
          <a:chExt cx="0" cy="0"/>
        </a:xfrm>
      </p:grpSpPr>
      <p:sp>
        <p:nvSpPr>
          <p:cNvPr id="778" name="Google Shape;778;p54"/>
          <p:cNvSpPr/>
          <p:nvPr/>
        </p:nvSpPr>
        <p:spPr>
          <a:xfrm>
            <a:off x="0" y="-10885"/>
            <a:ext cx="9144000" cy="5154386"/>
          </a:xfrm>
          <a:prstGeom prst="rect">
            <a:avLst/>
          </a:prstGeom>
          <a:solidFill>
            <a:srgbClr val="DB147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9" name="Google Shape;779;p54"/>
          <p:cNvSpPr/>
          <p:nvPr/>
        </p:nvSpPr>
        <p:spPr>
          <a:xfrm>
            <a:off x="-1" y="2553304"/>
            <a:ext cx="3711008" cy="60442"/>
          </a:xfrm>
          <a:prstGeom prst="rect">
            <a:avLst/>
          </a:pr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0" name="Google Shape;780;p54"/>
          <p:cNvSpPr/>
          <p:nvPr/>
        </p:nvSpPr>
        <p:spPr>
          <a:xfrm>
            <a:off x="4275436" y="2774148"/>
            <a:ext cx="2980129" cy="78382"/>
          </a:xfrm>
          <a:prstGeom prst="rect">
            <a:avLst/>
          </a:pr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81" name="Google Shape;781;p54"/>
          <p:cNvSpPr txBox="1"/>
          <p:nvPr/>
        </p:nvSpPr>
        <p:spPr>
          <a:xfrm>
            <a:off x="3776871" y="2445026"/>
            <a:ext cx="487017" cy="276999"/>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400">
                <a:solidFill>
                  <a:schemeClr val="lt1"/>
                </a:solidFill>
                <a:latin typeface="Open Sans ExtraBold"/>
                <a:ea typeface="Open Sans ExtraBold"/>
                <a:cs typeface="Open Sans ExtraBold"/>
                <a:sym typeface="Open Sans ExtraBold"/>
              </a:rPr>
              <a:t>THE</a:t>
            </a:r>
            <a:endParaRPr sz="1100"/>
          </a:p>
        </p:txBody>
      </p:sp>
      <p:sp>
        <p:nvSpPr>
          <p:cNvPr id="782" name="Google Shape;782;p54"/>
          <p:cNvSpPr txBox="1"/>
          <p:nvPr/>
        </p:nvSpPr>
        <p:spPr>
          <a:xfrm>
            <a:off x="4190181" y="2147480"/>
            <a:ext cx="1644088" cy="62324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3600">
                <a:solidFill>
                  <a:srgbClr val="D8D8D8"/>
                </a:solidFill>
                <a:latin typeface="Open Sans ExtraBold"/>
                <a:ea typeface="Open Sans ExtraBold"/>
                <a:cs typeface="Open Sans ExtraBold"/>
                <a:sym typeface="Open Sans ExtraBold"/>
              </a:rPr>
              <a:t>END</a:t>
            </a:r>
            <a:endParaRPr sz="1100"/>
          </a:p>
        </p:txBody>
      </p:sp>
      <p:sp>
        <p:nvSpPr>
          <p:cNvPr id="783" name="Google Shape;783;p54"/>
          <p:cNvSpPr txBox="1"/>
          <p:nvPr/>
        </p:nvSpPr>
        <p:spPr>
          <a:xfrm>
            <a:off x="4275436" y="3164792"/>
            <a:ext cx="2980129" cy="466858"/>
          </a:xfrm>
          <a:prstGeom prst="rect">
            <a:avLst/>
          </a:prstGeom>
          <a:noFill/>
          <a:ln>
            <a:noFill/>
          </a:ln>
        </p:spPr>
        <p:txBody>
          <a:bodyPr anchorCtr="0" anchor="t" bIns="34275" lIns="68575" spcFirstLastPara="1" rIns="68575" wrap="square" tIns="34275">
            <a:noAutofit/>
          </a:bodyPr>
          <a:lstStyle/>
          <a:p>
            <a:pPr indent="0" lvl="0" marL="0" marR="0" rtl="0" algn="l">
              <a:lnSpc>
                <a:spcPct val="200000"/>
              </a:lnSpc>
              <a:spcBef>
                <a:spcPts val="0"/>
              </a:spcBef>
              <a:spcAft>
                <a:spcPts val="0"/>
              </a:spcAft>
              <a:buNone/>
            </a:pPr>
            <a:r>
              <a:rPr i="1" lang="en" sz="800">
                <a:solidFill>
                  <a:srgbClr val="F2F2F2"/>
                </a:solidFill>
                <a:latin typeface="Open Sans"/>
                <a:ea typeface="Open Sans"/>
                <a:cs typeface="Open Sans"/>
                <a:sym typeface="Open Sans"/>
              </a:rPr>
              <a:t>Also he his male air bring is signs first. Creepiest dolor fish es land darkness. Dolor sit amet consecteture aq</a:t>
            </a:r>
            <a:endParaRPr b="1" i="1" sz="800">
              <a:solidFill>
                <a:srgbClr val="F2F2F2"/>
              </a:solidFill>
              <a:latin typeface="Open Sans"/>
              <a:ea typeface="Open Sans"/>
              <a:cs typeface="Open Sans"/>
              <a:sym typeface="Ope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3" name="Shape 153"/>
        <p:cNvGrpSpPr/>
        <p:nvPr/>
      </p:nvGrpSpPr>
      <p:grpSpPr>
        <a:xfrm>
          <a:off x="0" y="0"/>
          <a:ext cx="0" cy="0"/>
          <a:chOff x="0" y="0"/>
          <a:chExt cx="0" cy="0"/>
        </a:xfrm>
      </p:grpSpPr>
      <p:sp>
        <p:nvSpPr>
          <p:cNvPr id="154" name="Google Shape;154;p31"/>
          <p:cNvSpPr txBox="1"/>
          <p:nvPr/>
        </p:nvSpPr>
        <p:spPr>
          <a:xfrm>
            <a:off x="628650" y="246460"/>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1"/>
              </a:buClr>
              <a:buSzPts val="2300"/>
              <a:buFont typeface="Open Sans"/>
              <a:buNone/>
            </a:pPr>
            <a:r>
              <a:rPr b="1" i="0" lang="en" sz="2300">
                <a:solidFill>
                  <a:schemeClr val="accent1"/>
                </a:solidFill>
                <a:latin typeface="Open Sans"/>
                <a:ea typeface="Open Sans"/>
                <a:cs typeface="Open Sans"/>
                <a:sym typeface="Open Sans"/>
              </a:rPr>
              <a:t>Welcome</a:t>
            </a:r>
            <a:r>
              <a:rPr b="1" i="0" lang="en" sz="2300">
                <a:solidFill>
                  <a:srgbClr val="3F3F3F"/>
                </a:solidFill>
                <a:latin typeface="Lato"/>
                <a:ea typeface="Lato"/>
                <a:cs typeface="Lato"/>
                <a:sym typeface="Lato"/>
              </a:rPr>
              <a:t> </a:t>
            </a:r>
            <a:r>
              <a:rPr b="1" i="0" lang="en" sz="2300">
                <a:solidFill>
                  <a:srgbClr val="3F3F3F"/>
                </a:solidFill>
                <a:latin typeface="Open Sans"/>
                <a:ea typeface="Open Sans"/>
                <a:cs typeface="Open Sans"/>
                <a:sym typeface="Open Sans"/>
              </a:rPr>
              <a:t>Message</a:t>
            </a:r>
            <a:endParaRPr b="0" i="0" sz="2300">
              <a:solidFill>
                <a:srgbClr val="3F3F3F"/>
              </a:solidFill>
              <a:latin typeface="Open Sans"/>
              <a:ea typeface="Open Sans"/>
              <a:cs typeface="Open Sans"/>
              <a:sym typeface="Open Sans"/>
            </a:endParaRPr>
          </a:p>
        </p:txBody>
      </p:sp>
      <p:sp>
        <p:nvSpPr>
          <p:cNvPr id="155" name="Google Shape;155;p31"/>
          <p:cNvSpPr txBox="1"/>
          <p:nvPr/>
        </p:nvSpPr>
        <p:spPr>
          <a:xfrm>
            <a:off x="1077062" y="668970"/>
            <a:ext cx="6989878" cy="25968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rgbClr val="595959"/>
                </a:solidFill>
                <a:latin typeface="Open Sans"/>
                <a:ea typeface="Open Sans"/>
                <a:cs typeface="Open Sans"/>
                <a:sym typeface="Open Sans"/>
              </a:rPr>
              <a:t>Have them for one. Living grass to for can't gathered waters had winged. Creepiest don't subdue which i two set had seasons. Fifth you'll, man</a:t>
            </a:r>
            <a:endParaRPr sz="1100"/>
          </a:p>
        </p:txBody>
      </p:sp>
      <p:sp>
        <p:nvSpPr>
          <p:cNvPr id="156" name="Google Shape;156;p31"/>
          <p:cNvSpPr/>
          <p:nvPr/>
        </p:nvSpPr>
        <p:spPr>
          <a:xfrm>
            <a:off x="4488670" y="3420335"/>
            <a:ext cx="3962994" cy="1034143"/>
          </a:xfrm>
          <a:prstGeom prst="rect">
            <a:avLst/>
          </a:prstGeom>
          <a:gradFill>
            <a:gsLst>
              <a:gs pos="0">
                <a:schemeClr val="accent1"/>
              </a:gs>
              <a:gs pos="100000">
                <a:schemeClr val="accent2"/>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57" name="Google Shape;157;p31"/>
          <p:cNvSpPr txBox="1"/>
          <p:nvPr/>
        </p:nvSpPr>
        <p:spPr>
          <a:xfrm>
            <a:off x="615338" y="1881796"/>
            <a:ext cx="3615300" cy="934800"/>
          </a:xfrm>
          <a:prstGeom prst="rect">
            <a:avLst/>
          </a:prstGeom>
          <a:noFill/>
          <a:ln>
            <a:noFill/>
          </a:ln>
        </p:spPr>
        <p:txBody>
          <a:bodyPr anchorCtr="0" anchor="t" bIns="34275" lIns="68575" spcFirstLastPara="1" rIns="68575" wrap="square" tIns="34275">
            <a:noAutofit/>
          </a:bodyPr>
          <a:lstStyle/>
          <a:p>
            <a:pPr indent="0" lvl="0" marL="0" marR="0" rtl="0" algn="l">
              <a:lnSpc>
                <a:spcPct val="138461"/>
              </a:lnSpc>
              <a:spcBef>
                <a:spcPts val="0"/>
              </a:spcBef>
              <a:spcAft>
                <a:spcPts val="0"/>
              </a:spcAft>
              <a:buNone/>
            </a:pPr>
            <a:r>
              <a:rPr i="1" lang="en" sz="1000">
                <a:solidFill>
                  <a:srgbClr val="000000"/>
                </a:solidFill>
                <a:latin typeface="Open Sans"/>
                <a:ea typeface="Open Sans"/>
                <a:cs typeface="Open Sans"/>
                <a:sym typeface="Open Sans"/>
              </a:rPr>
              <a:t>Lorem Ipsum is simply dummy text of the printing and dolor sit typesetting industry. Lorem Ipsum has been the industry’s amet standard dummy text ever since the 1500s, when an centuries, but also the leap into electronic </a:t>
            </a:r>
            <a:endParaRPr sz="1100"/>
          </a:p>
        </p:txBody>
      </p:sp>
      <p:sp>
        <p:nvSpPr>
          <p:cNvPr id="158" name="Google Shape;158;p31"/>
          <p:cNvSpPr txBox="1"/>
          <p:nvPr/>
        </p:nvSpPr>
        <p:spPr>
          <a:xfrm>
            <a:off x="615351" y="2978475"/>
            <a:ext cx="3268200" cy="14427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000">
                <a:solidFill>
                  <a:srgbClr val="000000"/>
                </a:solidFill>
                <a:latin typeface="Open Sans"/>
                <a:ea typeface="Open Sans"/>
                <a:cs typeface="Open Sans"/>
                <a:sym typeface="Open Sans"/>
              </a:rPr>
              <a:t>Lorem Ipsum is simply</a:t>
            </a:r>
            <a:r>
              <a:rPr lang="en" sz="1000">
                <a:solidFill>
                  <a:srgbClr val="000000"/>
                </a:solidFill>
                <a:latin typeface="Bodoni"/>
                <a:ea typeface="Bodoni"/>
                <a:cs typeface="Bodoni"/>
                <a:sym typeface="Bodoni"/>
              </a:rPr>
              <a:t>:</a:t>
            </a:r>
            <a:endParaRPr sz="1100"/>
          </a:p>
          <a:p>
            <a:pPr indent="0" lvl="0" marL="0" marR="0" rtl="0" algn="l">
              <a:spcBef>
                <a:spcPts val="0"/>
              </a:spcBef>
              <a:spcAft>
                <a:spcPts val="0"/>
              </a:spcAft>
              <a:buNone/>
            </a:pPr>
            <a:r>
              <a:rPr lang="en" sz="1400">
                <a:solidFill>
                  <a:schemeClr val="accent1"/>
                </a:solidFill>
                <a:latin typeface="Open Sans"/>
                <a:ea typeface="Open Sans"/>
                <a:cs typeface="Open Sans"/>
                <a:sym typeface="Open Sans"/>
              </a:rPr>
              <a:t>Dummy text of the printing</a:t>
            </a:r>
            <a:endParaRPr sz="1100"/>
          </a:p>
          <a:p>
            <a:pPr indent="0" lvl="0" marL="0" marR="0" rtl="0" algn="l">
              <a:spcBef>
                <a:spcPts val="0"/>
              </a:spcBef>
              <a:spcAft>
                <a:spcPts val="0"/>
              </a:spcAft>
              <a:buNone/>
            </a:pPr>
            <a:r>
              <a:t/>
            </a:r>
            <a:endParaRPr sz="1000">
              <a:solidFill>
                <a:srgbClr val="1D5F59"/>
              </a:solidFill>
              <a:latin typeface="Open Sans"/>
              <a:ea typeface="Open Sans"/>
              <a:cs typeface="Open Sans"/>
              <a:sym typeface="Open Sans"/>
            </a:endParaRPr>
          </a:p>
          <a:p>
            <a:pPr indent="0" lvl="0" marL="0" marR="0" rtl="0" algn="l">
              <a:spcBef>
                <a:spcPts val="0"/>
              </a:spcBef>
              <a:spcAft>
                <a:spcPts val="0"/>
              </a:spcAft>
              <a:buNone/>
            </a:pPr>
            <a:r>
              <a:rPr lang="en" sz="1000">
                <a:solidFill>
                  <a:srgbClr val="000000"/>
                </a:solidFill>
                <a:latin typeface="Open Sans"/>
                <a:ea typeface="Open Sans"/>
                <a:cs typeface="Open Sans"/>
                <a:sym typeface="Open Sans"/>
              </a:rPr>
              <a:t>Typesetting industry:</a:t>
            </a:r>
            <a:endParaRPr sz="1100"/>
          </a:p>
          <a:p>
            <a:pPr indent="0" lvl="0" marL="0" marR="0" rtl="0" algn="l">
              <a:spcBef>
                <a:spcPts val="0"/>
              </a:spcBef>
              <a:spcAft>
                <a:spcPts val="0"/>
              </a:spcAft>
              <a:buNone/>
            </a:pPr>
            <a:r>
              <a:rPr lang="en" sz="1400">
                <a:solidFill>
                  <a:schemeClr val="accent2"/>
                </a:solidFill>
                <a:latin typeface="Open Sans"/>
                <a:ea typeface="Open Sans"/>
                <a:cs typeface="Open Sans"/>
                <a:sym typeface="Open Sans"/>
              </a:rPr>
              <a:t>Lorem ipsum has been the industry</a:t>
            </a:r>
            <a:endParaRPr sz="1100"/>
          </a:p>
          <a:p>
            <a:pPr indent="0" lvl="0" marL="0" marR="0" rtl="0" algn="l">
              <a:spcBef>
                <a:spcPts val="0"/>
              </a:spcBef>
              <a:spcAft>
                <a:spcPts val="0"/>
              </a:spcAft>
              <a:buNone/>
            </a:pPr>
            <a:r>
              <a:t/>
            </a:r>
            <a:endParaRPr sz="1000">
              <a:solidFill>
                <a:srgbClr val="1D5F59"/>
              </a:solidFill>
              <a:latin typeface="Bodoni"/>
              <a:ea typeface="Bodoni"/>
              <a:cs typeface="Bodoni"/>
              <a:sym typeface="Bodoni"/>
            </a:endParaRPr>
          </a:p>
          <a:p>
            <a:pPr indent="0" lvl="0" marL="0" marR="0" rtl="0" algn="l">
              <a:spcBef>
                <a:spcPts val="0"/>
              </a:spcBef>
              <a:spcAft>
                <a:spcPts val="0"/>
              </a:spcAft>
              <a:buNone/>
            </a:pPr>
            <a:r>
              <a:rPr lang="en" sz="1000">
                <a:solidFill>
                  <a:srgbClr val="000000"/>
                </a:solidFill>
                <a:latin typeface="Open Sans"/>
                <a:ea typeface="Open Sans"/>
                <a:cs typeface="Open Sans"/>
                <a:sym typeface="Open Sans"/>
              </a:rPr>
              <a:t>Standard:</a:t>
            </a:r>
            <a:endParaRPr sz="1100"/>
          </a:p>
          <a:p>
            <a:pPr indent="0" lvl="0" marL="0" marR="0" rtl="0" algn="l">
              <a:spcBef>
                <a:spcPts val="0"/>
              </a:spcBef>
              <a:spcAft>
                <a:spcPts val="0"/>
              </a:spcAft>
              <a:buNone/>
            </a:pPr>
            <a:r>
              <a:rPr lang="en" sz="1400">
                <a:solidFill>
                  <a:schemeClr val="accent3"/>
                </a:solidFill>
                <a:latin typeface="Open Sans"/>
                <a:ea typeface="Open Sans"/>
                <a:cs typeface="Open Sans"/>
                <a:sym typeface="Open Sans"/>
              </a:rPr>
              <a:t>Dummy text ever since 1500</a:t>
            </a:r>
            <a:endParaRPr sz="1100"/>
          </a:p>
        </p:txBody>
      </p:sp>
      <p:sp>
        <p:nvSpPr>
          <p:cNvPr id="159" name="Google Shape;159;p31"/>
          <p:cNvSpPr txBox="1"/>
          <p:nvPr/>
        </p:nvSpPr>
        <p:spPr>
          <a:xfrm>
            <a:off x="615338" y="1376926"/>
            <a:ext cx="2452500" cy="5097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chemeClr val="accent1"/>
              </a:buClr>
              <a:buSzPts val="2100"/>
              <a:buFont typeface="Open Sans"/>
              <a:buNone/>
            </a:pPr>
            <a:r>
              <a:rPr b="1" i="0" lang="en" sz="2100">
                <a:solidFill>
                  <a:schemeClr val="accent1"/>
                </a:solidFill>
                <a:latin typeface="Open Sans"/>
                <a:ea typeface="Open Sans"/>
                <a:cs typeface="Open Sans"/>
                <a:sym typeface="Open Sans"/>
              </a:rPr>
              <a:t>Michel Dohnsen</a:t>
            </a:r>
            <a:endParaRPr b="1" i="0" sz="2100">
              <a:solidFill>
                <a:schemeClr val="accent1"/>
              </a:solidFill>
              <a:latin typeface="Open Sans"/>
              <a:ea typeface="Open Sans"/>
              <a:cs typeface="Open Sans"/>
              <a:sym typeface="Open Sans"/>
            </a:endParaRPr>
          </a:p>
        </p:txBody>
      </p:sp>
      <p:sp>
        <p:nvSpPr>
          <p:cNvPr id="160" name="Google Shape;160;p31"/>
          <p:cNvSpPr txBox="1"/>
          <p:nvPr/>
        </p:nvSpPr>
        <p:spPr>
          <a:xfrm>
            <a:off x="4662474" y="3556533"/>
            <a:ext cx="3615300" cy="761700"/>
          </a:xfrm>
          <a:prstGeom prst="rect">
            <a:avLst/>
          </a:prstGeom>
          <a:noFill/>
          <a:ln>
            <a:noFill/>
          </a:ln>
        </p:spPr>
        <p:txBody>
          <a:bodyPr anchorCtr="0" anchor="t" bIns="34275" lIns="68575" spcFirstLastPara="1" rIns="68575" wrap="square" tIns="34275">
            <a:noAutofit/>
          </a:bodyPr>
          <a:lstStyle/>
          <a:p>
            <a:pPr indent="0" lvl="0" marL="0" marR="0" rtl="0" algn="l">
              <a:lnSpc>
                <a:spcPct val="120000"/>
              </a:lnSpc>
              <a:spcBef>
                <a:spcPts val="0"/>
              </a:spcBef>
              <a:spcAft>
                <a:spcPts val="0"/>
              </a:spcAft>
              <a:buNone/>
            </a:pPr>
            <a:r>
              <a:rPr i="1" lang="en" sz="1000">
                <a:solidFill>
                  <a:srgbClr val="F2F2F2"/>
                </a:solidFill>
                <a:latin typeface="Open Sans"/>
                <a:ea typeface="Open Sans"/>
                <a:cs typeface="Open Sans"/>
                <a:sym typeface="Open Sans"/>
              </a:rPr>
              <a:t>Lorem Ipsum is simply dummy text of the printing and dolor sit typesetting industry. Lorem Ipsum has been the industry’s amet standard dummy text ever since the 1500s, when an unknown the leap into electronic </a:t>
            </a:r>
            <a:endParaRPr sz="1100"/>
          </a:p>
        </p:txBody>
      </p:sp>
      <p:sp>
        <p:nvSpPr>
          <p:cNvPr id="161" name="Google Shape;161;p31"/>
          <p:cNvSpPr/>
          <p:nvPr/>
        </p:nvSpPr>
        <p:spPr>
          <a:xfrm>
            <a:off x="-8325" y="4643225"/>
            <a:ext cx="9152400" cy="4992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2" name="Google Shape;162;p31"/>
          <p:cNvSpPr/>
          <p:nvPr>
            <p:ph idx="3" type="pic"/>
          </p:nvPr>
        </p:nvSpPr>
        <p:spPr>
          <a:xfrm>
            <a:off x="4488668" y="1512761"/>
            <a:ext cx="1856408" cy="17188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63" name="Google Shape;163;p31"/>
          <p:cNvSpPr/>
          <p:nvPr>
            <p:ph idx="2" type="pic"/>
          </p:nvPr>
        </p:nvSpPr>
        <p:spPr>
          <a:xfrm>
            <a:off x="6595254" y="1512761"/>
            <a:ext cx="1856408" cy="1718805"/>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7" name="Shape 167"/>
        <p:cNvGrpSpPr/>
        <p:nvPr/>
      </p:nvGrpSpPr>
      <p:grpSpPr>
        <a:xfrm>
          <a:off x="0" y="0"/>
          <a:ext cx="0" cy="0"/>
          <a:chOff x="0" y="0"/>
          <a:chExt cx="0" cy="0"/>
        </a:xfrm>
      </p:grpSpPr>
      <p:sp>
        <p:nvSpPr>
          <p:cNvPr id="168" name="Google Shape;168;p32"/>
          <p:cNvSpPr/>
          <p:nvPr/>
        </p:nvSpPr>
        <p:spPr>
          <a:xfrm>
            <a:off x="0" y="1103245"/>
            <a:ext cx="9144000" cy="1600199"/>
          </a:xfrm>
          <a:prstGeom prst="rect">
            <a:avLst/>
          </a:prstGeom>
          <a:gradFill>
            <a:gsLst>
              <a:gs pos="0">
                <a:schemeClr val="accent1"/>
              </a:gs>
              <a:gs pos="99000">
                <a:srgbClr val="F79550">
                  <a:alpha val="80000"/>
                </a:srgbClr>
              </a:gs>
              <a:gs pos="100000">
                <a:srgbClr val="F79550">
                  <a:alpha val="80000"/>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69" name="Google Shape;169;p32"/>
          <p:cNvSpPr txBox="1"/>
          <p:nvPr/>
        </p:nvSpPr>
        <p:spPr>
          <a:xfrm>
            <a:off x="628650" y="182093"/>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1"/>
              </a:buClr>
              <a:buSzPts val="2300"/>
              <a:buFont typeface="Open Sans"/>
              <a:buNone/>
            </a:pPr>
            <a:r>
              <a:rPr b="1" i="0" lang="en" sz="2300">
                <a:solidFill>
                  <a:schemeClr val="accent1"/>
                </a:solidFill>
                <a:latin typeface="Open Sans"/>
                <a:ea typeface="Open Sans"/>
                <a:cs typeface="Open Sans"/>
                <a:sym typeface="Open Sans"/>
              </a:rPr>
              <a:t>About</a:t>
            </a:r>
            <a:r>
              <a:rPr b="1" i="0" lang="en" sz="2300">
                <a:solidFill>
                  <a:schemeClr val="dk1"/>
                </a:solidFill>
                <a:latin typeface="Open Sans"/>
                <a:ea typeface="Open Sans"/>
                <a:cs typeface="Open Sans"/>
                <a:sym typeface="Open Sans"/>
              </a:rPr>
              <a:t> Us</a:t>
            </a:r>
            <a:endParaRPr b="1" i="0" sz="2300">
              <a:solidFill>
                <a:schemeClr val="accent1"/>
              </a:solidFill>
              <a:latin typeface="Open Sans"/>
              <a:ea typeface="Open Sans"/>
              <a:cs typeface="Open Sans"/>
              <a:sym typeface="Open Sans"/>
            </a:endParaRPr>
          </a:p>
        </p:txBody>
      </p:sp>
      <p:sp>
        <p:nvSpPr>
          <p:cNvPr id="170" name="Google Shape;170;p32"/>
          <p:cNvSpPr/>
          <p:nvPr/>
        </p:nvSpPr>
        <p:spPr>
          <a:xfrm>
            <a:off x="1185182" y="583251"/>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171" name="Google Shape;171;p32"/>
          <p:cNvSpPr/>
          <p:nvPr/>
        </p:nvSpPr>
        <p:spPr>
          <a:xfrm>
            <a:off x="3423880" y="3121010"/>
            <a:ext cx="570479" cy="570479"/>
          </a:xfrm>
          <a:prstGeom prst="roundRect">
            <a:avLst>
              <a:gd fmla="val 16667" name="adj"/>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2" name="Google Shape;172;p32"/>
          <p:cNvSpPr/>
          <p:nvPr/>
        </p:nvSpPr>
        <p:spPr>
          <a:xfrm>
            <a:off x="4041281" y="3121011"/>
            <a:ext cx="570479" cy="570479"/>
          </a:xfrm>
          <a:prstGeom prst="roundRect">
            <a:avLst>
              <a:gd fmla="val 16667" name="adj"/>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3" name="Google Shape;173;p32"/>
          <p:cNvSpPr/>
          <p:nvPr/>
        </p:nvSpPr>
        <p:spPr>
          <a:xfrm>
            <a:off x="4041281" y="3728473"/>
            <a:ext cx="570600" cy="570600"/>
          </a:xfrm>
          <a:prstGeom prst="roundRect">
            <a:avLst>
              <a:gd fmla="val 16667" name="adj"/>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4" name="Google Shape;174;p32"/>
          <p:cNvSpPr/>
          <p:nvPr/>
        </p:nvSpPr>
        <p:spPr>
          <a:xfrm>
            <a:off x="3423880" y="3728473"/>
            <a:ext cx="570479" cy="570479"/>
          </a:xfrm>
          <a:prstGeom prst="roundRect">
            <a:avLst>
              <a:gd fmla="val 16667" name="adj"/>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5" name="Google Shape;175;p32"/>
          <p:cNvSpPr txBox="1"/>
          <p:nvPr/>
        </p:nvSpPr>
        <p:spPr>
          <a:xfrm>
            <a:off x="4838351" y="3192313"/>
            <a:ext cx="3341559" cy="1035334"/>
          </a:xfrm>
          <a:prstGeom prst="rect">
            <a:avLst/>
          </a:prstGeom>
          <a:noFill/>
          <a:ln>
            <a:noFill/>
          </a:ln>
        </p:spPr>
        <p:txBody>
          <a:bodyPr anchorCtr="0" anchor="ctr" bIns="34275" lIns="68575" spcFirstLastPara="1" rIns="68575" wrap="square" tIns="34275">
            <a:noAutofit/>
          </a:bodyPr>
          <a:lstStyle/>
          <a:p>
            <a:pPr indent="0" lvl="0" marL="0" marR="0" rtl="0" algn="l">
              <a:lnSpc>
                <a:spcPct val="188888"/>
              </a:lnSpc>
              <a:spcBef>
                <a:spcPts val="0"/>
              </a:spcBef>
              <a:spcAft>
                <a:spcPts val="0"/>
              </a:spcAft>
              <a:buClr>
                <a:srgbClr val="262626"/>
              </a:buClr>
              <a:buSzPts val="700"/>
              <a:buFont typeface="Arial"/>
              <a:buNone/>
            </a:pPr>
            <a:r>
              <a:rPr b="0" i="1" lang="en" sz="700">
                <a:solidFill>
                  <a:srgbClr val="262626"/>
                </a:solidFill>
                <a:latin typeface="Open Sans"/>
                <a:ea typeface="Open Sans"/>
                <a:cs typeface="Open Sans"/>
                <a:sym typeface="Open Sans"/>
              </a:rPr>
              <a:t>Need to be sure there isn't anything embarrassing hidden in the middle of text. All the Lorem Ipsum generators on the Internet tend to repeat predefined chunks as necessary, making this the first true generator on the Internet. It uses a dictionary over 200 Latin words, combined with a handful.</a:t>
            </a:r>
            <a:endParaRPr sz="1100"/>
          </a:p>
          <a:p>
            <a:pPr indent="0" lvl="0" marL="0" marR="0" rtl="0" algn="l">
              <a:lnSpc>
                <a:spcPct val="188888"/>
              </a:lnSpc>
              <a:spcBef>
                <a:spcPts val="800"/>
              </a:spcBef>
              <a:spcAft>
                <a:spcPts val="0"/>
              </a:spcAft>
              <a:buClr>
                <a:schemeClr val="dk1"/>
              </a:buClr>
              <a:buSzPts val="700"/>
              <a:buFont typeface="Arial"/>
              <a:buNone/>
            </a:pPr>
            <a:r>
              <a:rPr b="0" i="1" lang="en" sz="700">
                <a:solidFill>
                  <a:schemeClr val="dk1"/>
                </a:solidFill>
                <a:latin typeface="Open Sans SemiBold"/>
                <a:ea typeface="Open Sans SemiBold"/>
                <a:cs typeface="Open Sans SemiBold"/>
                <a:sym typeface="Open Sans SemiBold"/>
              </a:rPr>
              <a:t>There are many variations of passages of Lorem Ipsum available, but the majority have suffered alteration in some form, by injected humour.</a:t>
            </a:r>
            <a:endParaRPr sz="1100"/>
          </a:p>
        </p:txBody>
      </p:sp>
      <p:sp>
        <p:nvSpPr>
          <p:cNvPr id="176" name="Google Shape;176;p32"/>
          <p:cNvSpPr txBox="1"/>
          <p:nvPr/>
        </p:nvSpPr>
        <p:spPr>
          <a:xfrm>
            <a:off x="856667" y="3348128"/>
            <a:ext cx="1677811" cy="723705"/>
          </a:xfrm>
          <a:prstGeom prst="rect">
            <a:avLst/>
          </a:prstGeom>
          <a:noFill/>
          <a:ln>
            <a:noFill/>
          </a:ln>
        </p:spPr>
        <p:txBody>
          <a:bodyPr anchorCtr="0" anchor="ctr" bIns="34275" lIns="68575" spcFirstLastPara="1" rIns="68575" wrap="square" tIns="34275">
            <a:noAutofit/>
          </a:bodyPr>
          <a:lstStyle/>
          <a:p>
            <a:pPr indent="0" lvl="0" marL="0" marR="0" rtl="0" algn="l">
              <a:lnSpc>
                <a:spcPct val="180000"/>
              </a:lnSpc>
              <a:spcBef>
                <a:spcPts val="0"/>
              </a:spcBef>
              <a:spcAft>
                <a:spcPts val="0"/>
              </a:spcAft>
              <a:buClr>
                <a:schemeClr val="dk1"/>
              </a:buClr>
              <a:buSzPts val="800"/>
              <a:buFont typeface="Arial"/>
              <a:buNone/>
            </a:pPr>
            <a:r>
              <a:rPr b="0" i="1" lang="en" sz="800">
                <a:solidFill>
                  <a:schemeClr val="dk1"/>
                </a:solidFill>
                <a:latin typeface="Open Sans SemiBold"/>
                <a:ea typeface="Open Sans SemiBold"/>
                <a:cs typeface="Open Sans SemiBold"/>
                <a:sym typeface="Open Sans SemiBold"/>
              </a:rPr>
              <a:t>There are many variations of passages of Lorem Ipsum available, but the majority have suffered alteration in some form, by injected humour.</a:t>
            </a:r>
            <a:endParaRPr sz="1100"/>
          </a:p>
        </p:txBody>
      </p:sp>
      <p:sp>
        <p:nvSpPr>
          <p:cNvPr id="177" name="Google Shape;177;p32"/>
          <p:cNvSpPr/>
          <p:nvPr/>
        </p:nvSpPr>
        <p:spPr>
          <a:xfrm>
            <a:off x="914400" y="1502071"/>
            <a:ext cx="7315200" cy="802547"/>
          </a:xfrm>
          <a:prstGeom prst="rect">
            <a:avLst/>
          </a:prstGeom>
          <a:noFill/>
          <a:ln>
            <a:noFill/>
          </a:ln>
        </p:spPr>
        <p:txBody>
          <a:bodyPr anchorCtr="0" anchor="ctr" bIns="0" lIns="0" spcFirstLastPara="1" rIns="0" wrap="square" tIns="0">
            <a:noAutofit/>
          </a:bodyPr>
          <a:lstStyle/>
          <a:p>
            <a:pPr indent="0" lvl="0" marL="0" marR="0" rtl="0" algn="ctr">
              <a:lnSpc>
                <a:spcPct val="181818"/>
              </a:lnSpc>
              <a:spcBef>
                <a:spcPts val="0"/>
              </a:spcBef>
              <a:spcAft>
                <a:spcPts val="0"/>
              </a:spcAft>
              <a:buNone/>
            </a:pPr>
            <a:r>
              <a:rPr lang="en" sz="800">
                <a:solidFill>
                  <a:schemeClr val="lt1"/>
                </a:solidFill>
                <a:latin typeface="Open Sans"/>
                <a:ea typeface="Open Sans"/>
                <a:cs typeface="Open Sans"/>
                <a:sym typeface="Open Sans"/>
              </a:rPr>
              <a:t>This letterhead design is meant to project an image of professionalism and reliability. By using simple alignments we have created a very spaciousy feeling &amp; The simplicity lorem suggests strength and the spaciousn contributes to the aesthetics meant to project an image dolor sit amet adiscing ity ipsum suggests strength and the spaciousn contributes to the aesthetics meant to  an image of professionalism</a:t>
            </a:r>
            <a:endParaRPr sz="1100"/>
          </a:p>
        </p:txBody>
      </p:sp>
      <p:sp>
        <p:nvSpPr>
          <p:cNvPr id="178" name="Google Shape;178;p32"/>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79" name="Google Shape;179;p32"/>
          <p:cNvSpPr/>
          <p:nvPr>
            <p:ph idx="2" type="pic"/>
          </p:nvPr>
        </p:nvSpPr>
        <p:spPr>
          <a:xfrm>
            <a:off x="0" y="1103245"/>
            <a:ext cx="9144000" cy="160019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grpSp>
        <p:nvGrpSpPr>
          <p:cNvPr id="180" name="Google Shape;180;p32"/>
          <p:cNvGrpSpPr/>
          <p:nvPr/>
        </p:nvGrpSpPr>
        <p:grpSpPr>
          <a:xfrm>
            <a:off x="4167910" y="3264544"/>
            <a:ext cx="234019" cy="234047"/>
            <a:chOff x="4232275" y="3933825"/>
            <a:chExt cx="274638" cy="274638"/>
          </a:xfrm>
        </p:grpSpPr>
        <p:sp>
          <p:nvSpPr>
            <p:cNvPr id="181" name="Google Shape;181;p32"/>
            <p:cNvSpPr/>
            <p:nvPr/>
          </p:nvSpPr>
          <p:spPr>
            <a:xfrm>
              <a:off x="4232275" y="3933825"/>
              <a:ext cx="274638" cy="274638"/>
            </a:xfrm>
            <a:custGeom>
              <a:pathLst>
                <a:path extrusionOk="0" h="91" w="91">
                  <a:moveTo>
                    <a:pt x="90" y="32"/>
                  </a:moveTo>
                  <a:cubicBezTo>
                    <a:pt x="89" y="31"/>
                    <a:pt x="87" y="31"/>
                    <a:pt x="86" y="32"/>
                  </a:cubicBezTo>
                  <a:cubicBezTo>
                    <a:pt x="59" y="58"/>
                    <a:pt x="59" y="58"/>
                    <a:pt x="59" y="58"/>
                  </a:cubicBezTo>
                  <a:cubicBezTo>
                    <a:pt x="22" y="75"/>
                    <a:pt x="22" y="75"/>
                    <a:pt x="22" y="75"/>
                  </a:cubicBezTo>
                  <a:cubicBezTo>
                    <a:pt x="17" y="69"/>
                    <a:pt x="17" y="69"/>
                    <a:pt x="17" y="69"/>
                  </a:cubicBezTo>
                  <a:cubicBezTo>
                    <a:pt x="33" y="32"/>
                    <a:pt x="33" y="32"/>
                    <a:pt x="33" y="32"/>
                  </a:cubicBezTo>
                  <a:cubicBezTo>
                    <a:pt x="59" y="6"/>
                    <a:pt x="59" y="6"/>
                    <a:pt x="59" y="6"/>
                  </a:cubicBezTo>
                  <a:cubicBezTo>
                    <a:pt x="60" y="4"/>
                    <a:pt x="60" y="3"/>
                    <a:pt x="59" y="1"/>
                  </a:cubicBezTo>
                  <a:cubicBezTo>
                    <a:pt x="58" y="0"/>
                    <a:pt x="56" y="0"/>
                    <a:pt x="55" y="1"/>
                  </a:cubicBezTo>
                  <a:cubicBezTo>
                    <a:pt x="28" y="28"/>
                    <a:pt x="28" y="28"/>
                    <a:pt x="28" y="28"/>
                  </a:cubicBezTo>
                  <a:cubicBezTo>
                    <a:pt x="0" y="91"/>
                    <a:pt x="0" y="91"/>
                    <a:pt x="0" y="91"/>
                  </a:cubicBezTo>
                  <a:cubicBezTo>
                    <a:pt x="63" y="63"/>
                    <a:pt x="63" y="63"/>
                    <a:pt x="63" y="63"/>
                  </a:cubicBezTo>
                  <a:cubicBezTo>
                    <a:pt x="90" y="36"/>
                    <a:pt x="90" y="36"/>
                    <a:pt x="90" y="36"/>
                  </a:cubicBezTo>
                  <a:cubicBezTo>
                    <a:pt x="91" y="35"/>
                    <a:pt x="91" y="33"/>
                    <a:pt x="90" y="32"/>
                  </a:cubicBezTo>
                  <a:close/>
                  <a:moveTo>
                    <a:pt x="90" y="32"/>
                  </a:moveTo>
                  <a:cubicBezTo>
                    <a:pt x="90" y="32"/>
                    <a:pt x="90" y="32"/>
                    <a:pt x="90" y="3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2" name="Google Shape;182;p32"/>
            <p:cNvSpPr/>
            <p:nvPr/>
          </p:nvSpPr>
          <p:spPr>
            <a:xfrm>
              <a:off x="4383088" y="4000500"/>
              <a:ext cx="96838" cy="95250"/>
            </a:xfrm>
            <a:custGeom>
              <a:pathLst>
                <a:path extrusionOk="0" h="32" w="32">
                  <a:moveTo>
                    <a:pt x="2" y="31"/>
                  </a:moveTo>
                  <a:cubicBezTo>
                    <a:pt x="2" y="32"/>
                    <a:pt x="3" y="32"/>
                    <a:pt x="4" y="32"/>
                  </a:cubicBezTo>
                  <a:cubicBezTo>
                    <a:pt x="4" y="32"/>
                    <a:pt x="5" y="32"/>
                    <a:pt x="6" y="31"/>
                  </a:cubicBezTo>
                  <a:cubicBezTo>
                    <a:pt x="31" y="6"/>
                    <a:pt x="31" y="6"/>
                    <a:pt x="31" y="6"/>
                  </a:cubicBezTo>
                  <a:cubicBezTo>
                    <a:pt x="32" y="4"/>
                    <a:pt x="32" y="2"/>
                    <a:pt x="31" y="1"/>
                  </a:cubicBezTo>
                  <a:cubicBezTo>
                    <a:pt x="30" y="0"/>
                    <a:pt x="28" y="0"/>
                    <a:pt x="27" y="1"/>
                  </a:cubicBezTo>
                  <a:cubicBezTo>
                    <a:pt x="2" y="27"/>
                    <a:pt x="2" y="27"/>
                    <a:pt x="2" y="27"/>
                  </a:cubicBezTo>
                  <a:cubicBezTo>
                    <a:pt x="0" y="28"/>
                    <a:pt x="0" y="30"/>
                    <a:pt x="2" y="31"/>
                  </a:cubicBezTo>
                  <a:close/>
                  <a:moveTo>
                    <a:pt x="2" y="31"/>
                  </a:moveTo>
                  <a:cubicBezTo>
                    <a:pt x="2" y="31"/>
                    <a:pt x="2" y="31"/>
                    <a:pt x="2"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3" name="Google Shape;183;p32"/>
            <p:cNvSpPr/>
            <p:nvPr/>
          </p:nvSpPr>
          <p:spPr>
            <a:xfrm>
              <a:off x="4365625" y="3981450"/>
              <a:ext cx="96838" cy="93663"/>
            </a:xfrm>
            <a:custGeom>
              <a:pathLst>
                <a:path extrusionOk="0" h="31" w="32">
                  <a:moveTo>
                    <a:pt x="1" y="30"/>
                  </a:moveTo>
                  <a:cubicBezTo>
                    <a:pt x="2" y="31"/>
                    <a:pt x="2" y="31"/>
                    <a:pt x="3" y="31"/>
                  </a:cubicBezTo>
                  <a:cubicBezTo>
                    <a:pt x="4" y="31"/>
                    <a:pt x="5" y="31"/>
                    <a:pt x="5" y="30"/>
                  </a:cubicBezTo>
                  <a:cubicBezTo>
                    <a:pt x="31" y="5"/>
                    <a:pt x="31" y="5"/>
                    <a:pt x="31" y="5"/>
                  </a:cubicBezTo>
                  <a:cubicBezTo>
                    <a:pt x="32" y="4"/>
                    <a:pt x="32" y="2"/>
                    <a:pt x="31" y="1"/>
                  </a:cubicBezTo>
                  <a:cubicBezTo>
                    <a:pt x="29" y="0"/>
                    <a:pt x="27" y="0"/>
                    <a:pt x="26" y="1"/>
                  </a:cubicBezTo>
                  <a:cubicBezTo>
                    <a:pt x="1" y="26"/>
                    <a:pt x="1" y="26"/>
                    <a:pt x="1" y="26"/>
                  </a:cubicBezTo>
                  <a:cubicBezTo>
                    <a:pt x="0" y="27"/>
                    <a:pt x="0" y="29"/>
                    <a:pt x="1" y="30"/>
                  </a:cubicBezTo>
                  <a:close/>
                  <a:moveTo>
                    <a:pt x="1" y="30"/>
                  </a:moveTo>
                  <a:cubicBezTo>
                    <a:pt x="1" y="30"/>
                    <a:pt x="1" y="30"/>
                    <a:pt x="1" y="3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4" name="Google Shape;184;p32"/>
            <p:cNvSpPr/>
            <p:nvPr/>
          </p:nvSpPr>
          <p:spPr>
            <a:xfrm>
              <a:off x="4343400" y="3960813"/>
              <a:ext cx="96838" cy="96838"/>
            </a:xfrm>
            <a:custGeom>
              <a:pathLst>
                <a:path extrusionOk="0" h="32" w="32">
                  <a:moveTo>
                    <a:pt x="1" y="31"/>
                  </a:moveTo>
                  <a:cubicBezTo>
                    <a:pt x="2" y="31"/>
                    <a:pt x="3" y="32"/>
                    <a:pt x="3" y="32"/>
                  </a:cubicBezTo>
                  <a:cubicBezTo>
                    <a:pt x="4" y="32"/>
                    <a:pt x="5" y="31"/>
                    <a:pt x="6" y="31"/>
                  </a:cubicBezTo>
                  <a:cubicBezTo>
                    <a:pt x="31" y="5"/>
                    <a:pt x="31" y="5"/>
                    <a:pt x="31" y="5"/>
                  </a:cubicBezTo>
                  <a:cubicBezTo>
                    <a:pt x="32" y="4"/>
                    <a:pt x="32" y="2"/>
                    <a:pt x="31" y="1"/>
                  </a:cubicBezTo>
                  <a:cubicBezTo>
                    <a:pt x="30" y="0"/>
                    <a:pt x="28" y="0"/>
                    <a:pt x="27" y="1"/>
                  </a:cubicBezTo>
                  <a:cubicBezTo>
                    <a:pt x="1" y="26"/>
                    <a:pt x="1" y="26"/>
                    <a:pt x="1" y="26"/>
                  </a:cubicBezTo>
                  <a:cubicBezTo>
                    <a:pt x="0" y="28"/>
                    <a:pt x="0" y="30"/>
                    <a:pt x="1" y="31"/>
                  </a:cubicBezTo>
                  <a:close/>
                  <a:moveTo>
                    <a:pt x="1" y="31"/>
                  </a:moveTo>
                  <a:cubicBezTo>
                    <a:pt x="1" y="31"/>
                    <a:pt x="1" y="31"/>
                    <a:pt x="1"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85" name="Google Shape;185;p32"/>
          <p:cNvSpPr/>
          <p:nvPr/>
        </p:nvSpPr>
        <p:spPr>
          <a:xfrm>
            <a:off x="3589387" y="3306481"/>
            <a:ext cx="239446" cy="239455"/>
          </a:xfrm>
          <a:custGeom>
            <a:pathLst>
              <a:path extrusionOk="0" h="93" w="93">
                <a:moveTo>
                  <a:pt x="87" y="35"/>
                </a:moveTo>
                <a:cubicBezTo>
                  <a:pt x="79" y="35"/>
                  <a:pt x="79" y="35"/>
                  <a:pt x="79" y="35"/>
                </a:cubicBezTo>
                <a:cubicBezTo>
                  <a:pt x="78" y="35"/>
                  <a:pt x="77" y="35"/>
                  <a:pt x="77" y="34"/>
                </a:cubicBezTo>
                <a:cubicBezTo>
                  <a:pt x="76" y="33"/>
                  <a:pt x="77" y="32"/>
                  <a:pt x="77" y="32"/>
                </a:cubicBezTo>
                <a:cubicBezTo>
                  <a:pt x="83" y="26"/>
                  <a:pt x="83" y="26"/>
                  <a:pt x="83" y="26"/>
                </a:cubicBezTo>
                <a:cubicBezTo>
                  <a:pt x="84" y="25"/>
                  <a:pt x="85" y="23"/>
                  <a:pt x="85" y="22"/>
                </a:cubicBezTo>
                <a:cubicBezTo>
                  <a:pt x="85" y="20"/>
                  <a:pt x="84" y="19"/>
                  <a:pt x="83" y="17"/>
                </a:cubicBezTo>
                <a:cubicBezTo>
                  <a:pt x="76" y="10"/>
                  <a:pt x="76" y="10"/>
                  <a:pt x="76" y="10"/>
                </a:cubicBezTo>
                <a:cubicBezTo>
                  <a:pt x="74" y="8"/>
                  <a:pt x="70" y="8"/>
                  <a:pt x="67" y="10"/>
                </a:cubicBezTo>
                <a:cubicBezTo>
                  <a:pt x="61" y="16"/>
                  <a:pt x="61" y="16"/>
                  <a:pt x="61" y="16"/>
                </a:cubicBezTo>
                <a:cubicBezTo>
                  <a:pt x="61" y="16"/>
                  <a:pt x="60" y="17"/>
                  <a:pt x="59" y="16"/>
                </a:cubicBezTo>
                <a:cubicBezTo>
                  <a:pt x="58" y="16"/>
                  <a:pt x="58" y="15"/>
                  <a:pt x="58" y="14"/>
                </a:cubicBezTo>
                <a:cubicBezTo>
                  <a:pt x="58" y="6"/>
                  <a:pt x="58" y="6"/>
                  <a:pt x="58" y="6"/>
                </a:cubicBezTo>
                <a:cubicBezTo>
                  <a:pt x="58" y="2"/>
                  <a:pt x="55" y="0"/>
                  <a:pt x="52" y="0"/>
                </a:cubicBezTo>
                <a:cubicBezTo>
                  <a:pt x="41" y="0"/>
                  <a:pt x="41" y="0"/>
                  <a:pt x="41" y="0"/>
                </a:cubicBezTo>
                <a:cubicBezTo>
                  <a:pt x="38" y="0"/>
                  <a:pt x="35" y="2"/>
                  <a:pt x="35" y="6"/>
                </a:cubicBezTo>
                <a:cubicBezTo>
                  <a:pt x="35" y="14"/>
                  <a:pt x="35" y="14"/>
                  <a:pt x="35" y="14"/>
                </a:cubicBezTo>
                <a:cubicBezTo>
                  <a:pt x="35" y="15"/>
                  <a:pt x="35" y="16"/>
                  <a:pt x="34" y="16"/>
                </a:cubicBezTo>
                <a:cubicBezTo>
                  <a:pt x="33" y="17"/>
                  <a:pt x="32" y="16"/>
                  <a:pt x="31" y="16"/>
                </a:cubicBezTo>
                <a:cubicBezTo>
                  <a:pt x="25" y="10"/>
                  <a:pt x="25" y="10"/>
                  <a:pt x="25" y="10"/>
                </a:cubicBezTo>
                <a:cubicBezTo>
                  <a:pt x="23" y="8"/>
                  <a:pt x="19" y="8"/>
                  <a:pt x="17" y="10"/>
                </a:cubicBezTo>
                <a:cubicBezTo>
                  <a:pt x="9" y="17"/>
                  <a:pt x="9" y="17"/>
                  <a:pt x="9" y="17"/>
                </a:cubicBezTo>
                <a:cubicBezTo>
                  <a:pt x="8" y="19"/>
                  <a:pt x="8" y="20"/>
                  <a:pt x="8" y="22"/>
                </a:cubicBezTo>
                <a:cubicBezTo>
                  <a:pt x="8" y="23"/>
                  <a:pt x="8" y="25"/>
                  <a:pt x="9" y="26"/>
                </a:cubicBezTo>
                <a:cubicBezTo>
                  <a:pt x="16" y="32"/>
                  <a:pt x="16" y="32"/>
                  <a:pt x="16" y="32"/>
                </a:cubicBezTo>
                <a:cubicBezTo>
                  <a:pt x="16" y="32"/>
                  <a:pt x="16" y="33"/>
                  <a:pt x="16" y="34"/>
                </a:cubicBezTo>
                <a:cubicBezTo>
                  <a:pt x="16" y="35"/>
                  <a:pt x="15" y="35"/>
                  <a:pt x="14" y="35"/>
                </a:cubicBezTo>
                <a:cubicBezTo>
                  <a:pt x="5" y="35"/>
                  <a:pt x="5" y="35"/>
                  <a:pt x="5" y="35"/>
                </a:cubicBezTo>
                <a:cubicBezTo>
                  <a:pt x="2" y="35"/>
                  <a:pt x="0" y="38"/>
                  <a:pt x="0" y="41"/>
                </a:cubicBezTo>
                <a:cubicBezTo>
                  <a:pt x="0" y="52"/>
                  <a:pt x="0" y="52"/>
                  <a:pt x="0" y="52"/>
                </a:cubicBezTo>
                <a:cubicBezTo>
                  <a:pt x="0" y="55"/>
                  <a:pt x="2" y="58"/>
                  <a:pt x="5" y="58"/>
                </a:cubicBezTo>
                <a:cubicBezTo>
                  <a:pt x="14" y="58"/>
                  <a:pt x="14" y="58"/>
                  <a:pt x="14" y="58"/>
                </a:cubicBezTo>
                <a:cubicBezTo>
                  <a:pt x="15" y="58"/>
                  <a:pt x="16" y="58"/>
                  <a:pt x="16" y="59"/>
                </a:cubicBezTo>
                <a:cubicBezTo>
                  <a:pt x="16" y="60"/>
                  <a:pt x="16" y="61"/>
                  <a:pt x="16" y="62"/>
                </a:cubicBezTo>
                <a:cubicBezTo>
                  <a:pt x="9" y="68"/>
                  <a:pt x="9" y="68"/>
                  <a:pt x="9" y="68"/>
                </a:cubicBezTo>
                <a:cubicBezTo>
                  <a:pt x="8" y="69"/>
                  <a:pt x="8" y="70"/>
                  <a:pt x="8" y="72"/>
                </a:cubicBezTo>
                <a:cubicBezTo>
                  <a:pt x="8" y="73"/>
                  <a:pt x="8" y="75"/>
                  <a:pt x="9" y="76"/>
                </a:cubicBezTo>
                <a:cubicBezTo>
                  <a:pt x="17" y="84"/>
                  <a:pt x="17" y="84"/>
                  <a:pt x="17" y="84"/>
                </a:cubicBezTo>
                <a:cubicBezTo>
                  <a:pt x="19" y="86"/>
                  <a:pt x="23" y="86"/>
                  <a:pt x="25" y="84"/>
                </a:cubicBezTo>
                <a:cubicBezTo>
                  <a:pt x="31" y="78"/>
                  <a:pt x="31" y="78"/>
                  <a:pt x="31" y="78"/>
                </a:cubicBezTo>
                <a:cubicBezTo>
                  <a:pt x="32" y="77"/>
                  <a:pt x="33" y="77"/>
                  <a:pt x="34" y="77"/>
                </a:cubicBezTo>
                <a:cubicBezTo>
                  <a:pt x="35" y="77"/>
                  <a:pt x="35" y="78"/>
                  <a:pt x="35" y="79"/>
                </a:cubicBezTo>
                <a:cubicBezTo>
                  <a:pt x="35" y="88"/>
                  <a:pt x="35" y="88"/>
                  <a:pt x="35" y="88"/>
                </a:cubicBezTo>
                <a:cubicBezTo>
                  <a:pt x="35" y="91"/>
                  <a:pt x="38" y="93"/>
                  <a:pt x="41" y="93"/>
                </a:cubicBezTo>
                <a:cubicBezTo>
                  <a:pt x="52" y="93"/>
                  <a:pt x="52" y="93"/>
                  <a:pt x="52" y="93"/>
                </a:cubicBezTo>
                <a:cubicBezTo>
                  <a:pt x="55" y="93"/>
                  <a:pt x="58" y="91"/>
                  <a:pt x="58" y="88"/>
                </a:cubicBezTo>
                <a:cubicBezTo>
                  <a:pt x="58" y="79"/>
                  <a:pt x="58" y="79"/>
                  <a:pt x="58" y="79"/>
                </a:cubicBezTo>
                <a:cubicBezTo>
                  <a:pt x="58" y="78"/>
                  <a:pt x="58" y="77"/>
                  <a:pt x="59" y="77"/>
                </a:cubicBezTo>
                <a:cubicBezTo>
                  <a:pt x="60" y="77"/>
                  <a:pt x="61" y="77"/>
                  <a:pt x="61" y="78"/>
                </a:cubicBezTo>
                <a:cubicBezTo>
                  <a:pt x="67" y="84"/>
                  <a:pt x="67" y="84"/>
                  <a:pt x="67" y="84"/>
                </a:cubicBezTo>
                <a:cubicBezTo>
                  <a:pt x="70" y="86"/>
                  <a:pt x="74" y="86"/>
                  <a:pt x="76" y="84"/>
                </a:cubicBezTo>
                <a:cubicBezTo>
                  <a:pt x="83" y="76"/>
                  <a:pt x="83" y="76"/>
                  <a:pt x="83" y="76"/>
                </a:cubicBezTo>
                <a:cubicBezTo>
                  <a:pt x="84" y="75"/>
                  <a:pt x="85" y="73"/>
                  <a:pt x="85" y="72"/>
                </a:cubicBezTo>
                <a:cubicBezTo>
                  <a:pt x="85" y="70"/>
                  <a:pt x="84" y="69"/>
                  <a:pt x="83" y="68"/>
                </a:cubicBezTo>
                <a:cubicBezTo>
                  <a:pt x="77" y="62"/>
                  <a:pt x="77" y="62"/>
                  <a:pt x="77" y="62"/>
                </a:cubicBezTo>
                <a:cubicBezTo>
                  <a:pt x="77" y="61"/>
                  <a:pt x="76" y="60"/>
                  <a:pt x="77" y="59"/>
                </a:cubicBezTo>
                <a:cubicBezTo>
                  <a:pt x="77" y="58"/>
                  <a:pt x="78" y="58"/>
                  <a:pt x="79" y="58"/>
                </a:cubicBezTo>
                <a:cubicBezTo>
                  <a:pt x="87" y="58"/>
                  <a:pt x="87" y="58"/>
                  <a:pt x="87" y="58"/>
                </a:cubicBezTo>
                <a:cubicBezTo>
                  <a:pt x="91" y="58"/>
                  <a:pt x="93" y="55"/>
                  <a:pt x="93" y="52"/>
                </a:cubicBezTo>
                <a:cubicBezTo>
                  <a:pt x="93" y="41"/>
                  <a:pt x="93" y="41"/>
                  <a:pt x="93" y="41"/>
                </a:cubicBezTo>
                <a:cubicBezTo>
                  <a:pt x="93" y="38"/>
                  <a:pt x="91" y="35"/>
                  <a:pt x="87" y="35"/>
                </a:cubicBezTo>
                <a:close/>
                <a:moveTo>
                  <a:pt x="88" y="52"/>
                </a:moveTo>
                <a:cubicBezTo>
                  <a:pt x="87" y="52"/>
                  <a:pt x="87" y="52"/>
                  <a:pt x="87" y="52"/>
                </a:cubicBezTo>
                <a:cubicBezTo>
                  <a:pt x="79" y="52"/>
                  <a:pt x="79" y="52"/>
                  <a:pt x="79" y="52"/>
                </a:cubicBezTo>
                <a:cubicBezTo>
                  <a:pt x="76" y="52"/>
                  <a:pt x="73" y="54"/>
                  <a:pt x="72" y="57"/>
                </a:cubicBezTo>
                <a:cubicBezTo>
                  <a:pt x="70" y="60"/>
                  <a:pt x="71" y="63"/>
                  <a:pt x="73" y="66"/>
                </a:cubicBezTo>
                <a:cubicBezTo>
                  <a:pt x="79" y="72"/>
                  <a:pt x="79" y="72"/>
                  <a:pt x="79" y="72"/>
                </a:cubicBezTo>
                <a:cubicBezTo>
                  <a:pt x="79" y="72"/>
                  <a:pt x="79" y="72"/>
                  <a:pt x="79" y="72"/>
                </a:cubicBezTo>
                <a:cubicBezTo>
                  <a:pt x="79" y="72"/>
                  <a:pt x="79" y="72"/>
                  <a:pt x="79" y="72"/>
                </a:cubicBezTo>
                <a:cubicBezTo>
                  <a:pt x="72" y="80"/>
                  <a:pt x="72" y="80"/>
                  <a:pt x="72" y="80"/>
                </a:cubicBezTo>
                <a:cubicBezTo>
                  <a:pt x="72" y="80"/>
                  <a:pt x="72" y="80"/>
                  <a:pt x="72" y="80"/>
                </a:cubicBezTo>
                <a:cubicBezTo>
                  <a:pt x="72" y="80"/>
                  <a:pt x="72" y="80"/>
                  <a:pt x="72" y="80"/>
                </a:cubicBezTo>
                <a:cubicBezTo>
                  <a:pt x="71" y="80"/>
                  <a:pt x="71" y="80"/>
                  <a:pt x="71" y="80"/>
                </a:cubicBezTo>
                <a:cubicBezTo>
                  <a:pt x="65" y="74"/>
                  <a:pt x="65" y="74"/>
                  <a:pt x="65" y="74"/>
                </a:cubicBezTo>
                <a:cubicBezTo>
                  <a:pt x="63" y="71"/>
                  <a:pt x="60" y="71"/>
                  <a:pt x="57" y="72"/>
                </a:cubicBezTo>
                <a:cubicBezTo>
                  <a:pt x="54" y="73"/>
                  <a:pt x="52" y="76"/>
                  <a:pt x="52" y="79"/>
                </a:cubicBezTo>
                <a:cubicBezTo>
                  <a:pt x="52" y="88"/>
                  <a:pt x="52" y="88"/>
                  <a:pt x="52" y="88"/>
                </a:cubicBezTo>
                <a:cubicBezTo>
                  <a:pt x="52" y="88"/>
                  <a:pt x="52" y="88"/>
                  <a:pt x="52" y="88"/>
                </a:cubicBezTo>
                <a:cubicBezTo>
                  <a:pt x="41" y="88"/>
                  <a:pt x="41" y="88"/>
                  <a:pt x="41" y="88"/>
                </a:cubicBezTo>
                <a:cubicBezTo>
                  <a:pt x="41" y="88"/>
                  <a:pt x="41" y="88"/>
                  <a:pt x="41" y="88"/>
                </a:cubicBezTo>
                <a:cubicBezTo>
                  <a:pt x="41" y="79"/>
                  <a:pt x="41" y="79"/>
                  <a:pt x="41" y="79"/>
                </a:cubicBezTo>
                <a:cubicBezTo>
                  <a:pt x="41" y="76"/>
                  <a:pt x="39" y="73"/>
                  <a:pt x="36" y="72"/>
                </a:cubicBezTo>
                <a:cubicBezTo>
                  <a:pt x="35" y="72"/>
                  <a:pt x="34" y="71"/>
                  <a:pt x="33" y="71"/>
                </a:cubicBezTo>
                <a:cubicBezTo>
                  <a:pt x="31" y="71"/>
                  <a:pt x="29" y="72"/>
                  <a:pt x="27" y="74"/>
                </a:cubicBezTo>
                <a:cubicBezTo>
                  <a:pt x="21" y="80"/>
                  <a:pt x="21" y="80"/>
                  <a:pt x="21" y="80"/>
                </a:cubicBezTo>
                <a:cubicBezTo>
                  <a:pt x="22" y="80"/>
                  <a:pt x="22" y="80"/>
                  <a:pt x="22" y="80"/>
                </a:cubicBezTo>
                <a:cubicBezTo>
                  <a:pt x="22" y="80"/>
                  <a:pt x="22" y="80"/>
                  <a:pt x="22" y="80"/>
                </a:cubicBezTo>
                <a:cubicBezTo>
                  <a:pt x="21" y="80"/>
                  <a:pt x="21" y="80"/>
                  <a:pt x="21" y="80"/>
                </a:cubicBezTo>
                <a:cubicBezTo>
                  <a:pt x="13" y="72"/>
                  <a:pt x="13" y="72"/>
                  <a:pt x="13" y="72"/>
                </a:cubicBezTo>
                <a:cubicBezTo>
                  <a:pt x="13" y="72"/>
                  <a:pt x="13" y="72"/>
                  <a:pt x="13" y="72"/>
                </a:cubicBezTo>
                <a:cubicBezTo>
                  <a:pt x="19" y="66"/>
                  <a:pt x="19" y="66"/>
                  <a:pt x="19" y="66"/>
                </a:cubicBezTo>
                <a:cubicBezTo>
                  <a:pt x="22" y="63"/>
                  <a:pt x="22" y="60"/>
                  <a:pt x="21" y="57"/>
                </a:cubicBezTo>
                <a:cubicBezTo>
                  <a:pt x="20" y="54"/>
                  <a:pt x="17" y="52"/>
                  <a:pt x="14" y="52"/>
                </a:cubicBezTo>
                <a:cubicBezTo>
                  <a:pt x="5" y="52"/>
                  <a:pt x="5" y="52"/>
                  <a:pt x="5" y="52"/>
                </a:cubicBezTo>
                <a:cubicBezTo>
                  <a:pt x="5" y="52"/>
                  <a:pt x="5" y="52"/>
                  <a:pt x="5" y="52"/>
                </a:cubicBezTo>
                <a:cubicBezTo>
                  <a:pt x="5" y="41"/>
                  <a:pt x="5" y="41"/>
                  <a:pt x="5" y="41"/>
                </a:cubicBezTo>
                <a:cubicBezTo>
                  <a:pt x="5" y="41"/>
                  <a:pt x="5" y="41"/>
                  <a:pt x="5" y="41"/>
                </a:cubicBezTo>
                <a:cubicBezTo>
                  <a:pt x="14" y="41"/>
                  <a:pt x="14" y="41"/>
                  <a:pt x="14" y="41"/>
                </a:cubicBezTo>
                <a:cubicBezTo>
                  <a:pt x="17" y="41"/>
                  <a:pt x="20" y="39"/>
                  <a:pt x="21" y="36"/>
                </a:cubicBezTo>
                <a:cubicBezTo>
                  <a:pt x="22" y="33"/>
                  <a:pt x="22" y="30"/>
                  <a:pt x="19" y="28"/>
                </a:cubicBezTo>
                <a:cubicBezTo>
                  <a:pt x="13" y="22"/>
                  <a:pt x="13" y="22"/>
                  <a:pt x="13" y="22"/>
                </a:cubicBezTo>
                <a:cubicBezTo>
                  <a:pt x="13" y="21"/>
                  <a:pt x="13" y="21"/>
                  <a:pt x="13" y="21"/>
                </a:cubicBezTo>
                <a:cubicBezTo>
                  <a:pt x="21" y="14"/>
                  <a:pt x="21" y="14"/>
                  <a:pt x="21" y="14"/>
                </a:cubicBezTo>
                <a:cubicBezTo>
                  <a:pt x="21" y="13"/>
                  <a:pt x="21" y="13"/>
                  <a:pt x="21" y="13"/>
                </a:cubicBezTo>
                <a:cubicBezTo>
                  <a:pt x="21" y="13"/>
                  <a:pt x="21" y="13"/>
                  <a:pt x="21" y="13"/>
                </a:cubicBezTo>
                <a:cubicBezTo>
                  <a:pt x="21" y="14"/>
                  <a:pt x="21" y="14"/>
                  <a:pt x="21" y="14"/>
                </a:cubicBezTo>
                <a:cubicBezTo>
                  <a:pt x="27" y="20"/>
                  <a:pt x="27" y="20"/>
                  <a:pt x="27" y="20"/>
                </a:cubicBezTo>
                <a:cubicBezTo>
                  <a:pt x="30" y="22"/>
                  <a:pt x="33" y="23"/>
                  <a:pt x="36" y="21"/>
                </a:cubicBezTo>
                <a:cubicBezTo>
                  <a:pt x="39" y="20"/>
                  <a:pt x="41" y="17"/>
                  <a:pt x="41" y="14"/>
                </a:cubicBezTo>
                <a:cubicBezTo>
                  <a:pt x="41" y="6"/>
                  <a:pt x="41" y="6"/>
                  <a:pt x="41" y="6"/>
                </a:cubicBezTo>
                <a:cubicBezTo>
                  <a:pt x="41" y="5"/>
                  <a:pt x="41" y="5"/>
                  <a:pt x="41" y="5"/>
                </a:cubicBezTo>
                <a:cubicBezTo>
                  <a:pt x="52" y="5"/>
                  <a:pt x="52" y="5"/>
                  <a:pt x="52" y="5"/>
                </a:cubicBezTo>
                <a:cubicBezTo>
                  <a:pt x="52" y="6"/>
                  <a:pt x="52" y="6"/>
                  <a:pt x="52" y="6"/>
                </a:cubicBezTo>
                <a:cubicBezTo>
                  <a:pt x="52" y="14"/>
                  <a:pt x="52" y="14"/>
                  <a:pt x="52" y="14"/>
                </a:cubicBezTo>
                <a:cubicBezTo>
                  <a:pt x="52" y="17"/>
                  <a:pt x="54" y="20"/>
                  <a:pt x="57" y="21"/>
                </a:cubicBezTo>
                <a:cubicBezTo>
                  <a:pt x="60" y="23"/>
                  <a:pt x="63" y="22"/>
                  <a:pt x="65" y="20"/>
                </a:cubicBezTo>
                <a:cubicBezTo>
                  <a:pt x="71" y="14"/>
                  <a:pt x="71" y="14"/>
                  <a:pt x="71" y="14"/>
                </a:cubicBezTo>
                <a:cubicBezTo>
                  <a:pt x="71" y="13"/>
                  <a:pt x="71" y="13"/>
                  <a:pt x="71" y="13"/>
                </a:cubicBezTo>
                <a:cubicBezTo>
                  <a:pt x="71" y="13"/>
                  <a:pt x="71" y="13"/>
                  <a:pt x="71" y="13"/>
                </a:cubicBezTo>
                <a:cubicBezTo>
                  <a:pt x="72" y="14"/>
                  <a:pt x="72" y="14"/>
                  <a:pt x="72" y="14"/>
                </a:cubicBezTo>
                <a:cubicBezTo>
                  <a:pt x="79" y="21"/>
                  <a:pt x="79" y="21"/>
                  <a:pt x="79" y="21"/>
                </a:cubicBezTo>
                <a:cubicBezTo>
                  <a:pt x="79" y="22"/>
                  <a:pt x="79" y="22"/>
                  <a:pt x="79" y="22"/>
                </a:cubicBezTo>
                <a:cubicBezTo>
                  <a:pt x="79" y="22"/>
                  <a:pt x="79" y="22"/>
                  <a:pt x="79" y="22"/>
                </a:cubicBezTo>
                <a:cubicBezTo>
                  <a:pt x="73" y="28"/>
                  <a:pt x="73" y="28"/>
                  <a:pt x="73" y="28"/>
                </a:cubicBezTo>
                <a:cubicBezTo>
                  <a:pt x="71" y="30"/>
                  <a:pt x="70" y="33"/>
                  <a:pt x="72" y="36"/>
                </a:cubicBezTo>
                <a:cubicBezTo>
                  <a:pt x="73" y="39"/>
                  <a:pt x="76" y="41"/>
                  <a:pt x="79" y="41"/>
                </a:cubicBezTo>
                <a:cubicBezTo>
                  <a:pt x="87" y="41"/>
                  <a:pt x="87" y="41"/>
                  <a:pt x="87" y="41"/>
                </a:cubicBezTo>
                <a:cubicBezTo>
                  <a:pt x="88" y="41"/>
                  <a:pt x="88" y="41"/>
                  <a:pt x="88" y="41"/>
                </a:cubicBezTo>
                <a:cubicBezTo>
                  <a:pt x="88" y="52"/>
                  <a:pt x="88" y="52"/>
                  <a:pt x="88" y="52"/>
                </a:cubicBezTo>
                <a:close/>
                <a:moveTo>
                  <a:pt x="46" y="31"/>
                </a:moveTo>
                <a:cubicBezTo>
                  <a:pt x="38" y="31"/>
                  <a:pt x="31" y="38"/>
                  <a:pt x="31" y="47"/>
                </a:cubicBezTo>
                <a:cubicBezTo>
                  <a:pt x="31" y="55"/>
                  <a:pt x="38" y="62"/>
                  <a:pt x="46" y="62"/>
                </a:cubicBezTo>
                <a:cubicBezTo>
                  <a:pt x="55" y="62"/>
                  <a:pt x="62" y="55"/>
                  <a:pt x="62" y="47"/>
                </a:cubicBezTo>
                <a:cubicBezTo>
                  <a:pt x="62" y="38"/>
                  <a:pt x="55" y="31"/>
                  <a:pt x="46" y="31"/>
                </a:cubicBezTo>
                <a:close/>
                <a:moveTo>
                  <a:pt x="46" y="59"/>
                </a:moveTo>
                <a:cubicBezTo>
                  <a:pt x="39" y="59"/>
                  <a:pt x="34" y="54"/>
                  <a:pt x="34" y="47"/>
                </a:cubicBezTo>
                <a:cubicBezTo>
                  <a:pt x="34" y="40"/>
                  <a:pt x="39" y="34"/>
                  <a:pt x="46" y="34"/>
                </a:cubicBezTo>
                <a:cubicBezTo>
                  <a:pt x="53" y="34"/>
                  <a:pt x="59" y="40"/>
                  <a:pt x="59" y="47"/>
                </a:cubicBezTo>
                <a:cubicBezTo>
                  <a:pt x="59" y="54"/>
                  <a:pt x="53" y="59"/>
                  <a:pt x="46" y="5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6" name="Google Shape;186;p32"/>
          <p:cNvSpPr/>
          <p:nvPr/>
        </p:nvSpPr>
        <p:spPr>
          <a:xfrm>
            <a:off x="3580640" y="3904136"/>
            <a:ext cx="234035" cy="219162"/>
          </a:xfrm>
          <a:custGeom>
            <a:pathLst>
              <a:path extrusionOk="0" h="85" w="91">
                <a:moveTo>
                  <a:pt x="46" y="85"/>
                </a:moveTo>
                <a:cubicBezTo>
                  <a:pt x="45" y="85"/>
                  <a:pt x="44" y="85"/>
                  <a:pt x="43" y="84"/>
                </a:cubicBezTo>
                <a:cubicBezTo>
                  <a:pt x="7" y="45"/>
                  <a:pt x="7" y="45"/>
                  <a:pt x="7" y="45"/>
                </a:cubicBezTo>
                <a:cubicBezTo>
                  <a:pt x="7" y="45"/>
                  <a:pt x="7" y="45"/>
                  <a:pt x="7" y="45"/>
                </a:cubicBezTo>
                <a:cubicBezTo>
                  <a:pt x="2" y="40"/>
                  <a:pt x="0" y="34"/>
                  <a:pt x="0" y="27"/>
                </a:cubicBezTo>
                <a:cubicBezTo>
                  <a:pt x="0" y="20"/>
                  <a:pt x="2" y="13"/>
                  <a:pt x="7" y="8"/>
                </a:cubicBezTo>
                <a:cubicBezTo>
                  <a:pt x="7" y="8"/>
                  <a:pt x="7" y="8"/>
                  <a:pt x="7" y="8"/>
                </a:cubicBezTo>
                <a:cubicBezTo>
                  <a:pt x="12" y="3"/>
                  <a:pt x="18" y="0"/>
                  <a:pt x="24" y="0"/>
                </a:cubicBezTo>
                <a:cubicBezTo>
                  <a:pt x="31" y="0"/>
                  <a:pt x="37" y="3"/>
                  <a:pt x="41" y="8"/>
                </a:cubicBezTo>
                <a:cubicBezTo>
                  <a:pt x="46" y="13"/>
                  <a:pt x="46" y="13"/>
                  <a:pt x="46" y="13"/>
                </a:cubicBezTo>
                <a:cubicBezTo>
                  <a:pt x="50" y="8"/>
                  <a:pt x="50" y="8"/>
                  <a:pt x="50" y="8"/>
                </a:cubicBezTo>
                <a:cubicBezTo>
                  <a:pt x="54" y="3"/>
                  <a:pt x="60" y="0"/>
                  <a:pt x="67" y="0"/>
                </a:cubicBezTo>
                <a:cubicBezTo>
                  <a:pt x="73" y="0"/>
                  <a:pt x="79" y="3"/>
                  <a:pt x="84" y="8"/>
                </a:cubicBezTo>
                <a:cubicBezTo>
                  <a:pt x="84" y="8"/>
                  <a:pt x="84" y="8"/>
                  <a:pt x="84" y="8"/>
                </a:cubicBezTo>
                <a:cubicBezTo>
                  <a:pt x="89" y="13"/>
                  <a:pt x="91" y="20"/>
                  <a:pt x="91" y="27"/>
                </a:cubicBezTo>
                <a:cubicBezTo>
                  <a:pt x="91" y="34"/>
                  <a:pt x="89" y="40"/>
                  <a:pt x="84" y="45"/>
                </a:cubicBezTo>
                <a:cubicBezTo>
                  <a:pt x="84" y="45"/>
                  <a:pt x="84" y="45"/>
                  <a:pt x="84" y="45"/>
                </a:cubicBezTo>
                <a:cubicBezTo>
                  <a:pt x="48" y="84"/>
                  <a:pt x="48" y="84"/>
                  <a:pt x="48" y="84"/>
                </a:cubicBezTo>
                <a:cubicBezTo>
                  <a:pt x="47" y="85"/>
                  <a:pt x="46" y="85"/>
                  <a:pt x="46" y="85"/>
                </a:cubicBezTo>
                <a:close/>
                <a:moveTo>
                  <a:pt x="11" y="41"/>
                </a:moveTo>
                <a:cubicBezTo>
                  <a:pt x="46" y="78"/>
                  <a:pt x="46" y="78"/>
                  <a:pt x="46" y="78"/>
                </a:cubicBezTo>
                <a:cubicBezTo>
                  <a:pt x="80" y="41"/>
                  <a:pt x="80" y="41"/>
                  <a:pt x="80" y="41"/>
                </a:cubicBezTo>
                <a:cubicBezTo>
                  <a:pt x="87" y="33"/>
                  <a:pt x="87" y="20"/>
                  <a:pt x="80" y="13"/>
                </a:cubicBezTo>
                <a:cubicBezTo>
                  <a:pt x="79" y="12"/>
                  <a:pt x="79" y="12"/>
                  <a:pt x="79" y="12"/>
                </a:cubicBezTo>
                <a:cubicBezTo>
                  <a:pt x="76" y="8"/>
                  <a:pt x="72" y="6"/>
                  <a:pt x="67" y="6"/>
                </a:cubicBezTo>
                <a:cubicBezTo>
                  <a:pt x="62" y="6"/>
                  <a:pt x="58" y="8"/>
                  <a:pt x="54" y="12"/>
                </a:cubicBezTo>
                <a:cubicBezTo>
                  <a:pt x="48" y="19"/>
                  <a:pt x="48" y="19"/>
                  <a:pt x="48" y="19"/>
                </a:cubicBezTo>
                <a:cubicBezTo>
                  <a:pt x="47" y="20"/>
                  <a:pt x="46" y="20"/>
                  <a:pt x="46" y="20"/>
                </a:cubicBezTo>
                <a:cubicBezTo>
                  <a:pt x="45" y="20"/>
                  <a:pt x="44" y="20"/>
                  <a:pt x="43" y="19"/>
                </a:cubicBezTo>
                <a:cubicBezTo>
                  <a:pt x="37" y="12"/>
                  <a:pt x="37" y="12"/>
                  <a:pt x="37" y="12"/>
                </a:cubicBezTo>
                <a:cubicBezTo>
                  <a:pt x="33" y="8"/>
                  <a:pt x="29" y="6"/>
                  <a:pt x="24" y="6"/>
                </a:cubicBezTo>
                <a:cubicBezTo>
                  <a:pt x="20" y="6"/>
                  <a:pt x="15" y="8"/>
                  <a:pt x="12" y="12"/>
                </a:cubicBezTo>
                <a:cubicBezTo>
                  <a:pt x="11" y="13"/>
                  <a:pt x="11" y="13"/>
                  <a:pt x="11" y="13"/>
                </a:cubicBezTo>
                <a:cubicBezTo>
                  <a:pt x="4" y="20"/>
                  <a:pt x="4" y="33"/>
                  <a:pt x="11"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87" name="Google Shape;187;p32"/>
          <p:cNvSpPr/>
          <p:nvPr/>
        </p:nvSpPr>
        <p:spPr>
          <a:xfrm>
            <a:off x="4206787" y="3893986"/>
            <a:ext cx="239446" cy="239457"/>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alpha val="89800"/>
            </a:schemeClr>
          </a:solidFill>
          <a:ln cap="flat" cmpd="sng" w="19050">
            <a:solidFill>
              <a:schemeClr val="lt1"/>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33"/>
          <p:cNvSpPr txBox="1"/>
          <p:nvPr/>
        </p:nvSpPr>
        <p:spPr>
          <a:xfrm>
            <a:off x="628650" y="182093"/>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accent1"/>
              </a:buClr>
              <a:buSzPts val="2300"/>
              <a:buFont typeface="Open Sans"/>
              <a:buNone/>
            </a:pPr>
            <a:r>
              <a:rPr b="1" i="0" lang="en" sz="2300">
                <a:solidFill>
                  <a:schemeClr val="accent1"/>
                </a:solidFill>
                <a:latin typeface="Open Sans"/>
                <a:ea typeface="Open Sans"/>
                <a:cs typeface="Open Sans"/>
                <a:sym typeface="Open Sans"/>
              </a:rPr>
              <a:t>About</a:t>
            </a:r>
            <a:r>
              <a:rPr b="1" i="0" lang="en" sz="2300">
                <a:solidFill>
                  <a:schemeClr val="dk1"/>
                </a:solidFill>
                <a:latin typeface="Open Sans"/>
                <a:ea typeface="Open Sans"/>
                <a:cs typeface="Open Sans"/>
                <a:sym typeface="Open Sans"/>
              </a:rPr>
              <a:t> Us</a:t>
            </a:r>
            <a:endParaRPr b="1" i="0" sz="2300">
              <a:solidFill>
                <a:schemeClr val="accent1"/>
              </a:solidFill>
              <a:latin typeface="Open Sans"/>
              <a:ea typeface="Open Sans"/>
              <a:cs typeface="Open Sans"/>
              <a:sym typeface="Open Sans"/>
            </a:endParaRPr>
          </a:p>
        </p:txBody>
      </p:sp>
      <p:sp>
        <p:nvSpPr>
          <p:cNvPr id="193" name="Google Shape;193;p33"/>
          <p:cNvSpPr/>
          <p:nvPr/>
        </p:nvSpPr>
        <p:spPr>
          <a:xfrm>
            <a:off x="1185182" y="543495"/>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194" name="Google Shape;194;p33"/>
          <p:cNvSpPr txBox="1"/>
          <p:nvPr/>
        </p:nvSpPr>
        <p:spPr>
          <a:xfrm>
            <a:off x="1093304" y="4123436"/>
            <a:ext cx="6957392" cy="43155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b="1" i="1" lang="en" sz="800">
                <a:solidFill>
                  <a:srgbClr val="262626"/>
                </a:solidFill>
                <a:latin typeface="Open Sans"/>
                <a:ea typeface="Open Sans"/>
                <a:cs typeface="Open Sans"/>
                <a:sym typeface="Open Sans"/>
              </a:rPr>
              <a:t>Have them for one. Living grass to for can't gathered waters had winged. Creepiest don't subdue which i two set had seasons. Fifth you'll, man wherein seas our creeping. Very. Make won't appear him, were they're and years unto doesn't they’re. dolor sit amet</a:t>
            </a:r>
            <a:endParaRPr b="1" i="1" sz="800">
              <a:solidFill>
                <a:srgbClr val="262626"/>
              </a:solidFill>
              <a:latin typeface="Open Sans"/>
              <a:ea typeface="Open Sans"/>
              <a:cs typeface="Open Sans"/>
              <a:sym typeface="Open Sans"/>
            </a:endParaRPr>
          </a:p>
        </p:txBody>
      </p:sp>
      <p:cxnSp>
        <p:nvCxnSpPr>
          <p:cNvPr id="195" name="Google Shape;195;p33"/>
          <p:cNvCxnSpPr/>
          <p:nvPr/>
        </p:nvCxnSpPr>
        <p:spPr>
          <a:xfrm>
            <a:off x="0" y="1043609"/>
            <a:ext cx="9144000" cy="0"/>
          </a:xfrm>
          <a:prstGeom prst="straightConnector1">
            <a:avLst/>
          </a:prstGeom>
          <a:noFill/>
          <a:ln cap="flat" cmpd="sng" w="38100">
            <a:solidFill>
              <a:schemeClr val="accent1">
                <a:alpha val="29803"/>
              </a:schemeClr>
            </a:solidFill>
            <a:prstDash val="solid"/>
            <a:miter lim="800000"/>
            <a:headEnd len="sm" w="sm" type="none"/>
            <a:tailEnd len="sm" w="sm" type="none"/>
          </a:ln>
        </p:spPr>
      </p:cxnSp>
      <p:sp>
        <p:nvSpPr>
          <p:cNvPr id="196" name="Google Shape;196;p33"/>
          <p:cNvSpPr txBox="1"/>
          <p:nvPr/>
        </p:nvSpPr>
        <p:spPr>
          <a:xfrm>
            <a:off x="2434751" y="1337204"/>
            <a:ext cx="2062370" cy="69249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700">
                <a:solidFill>
                  <a:schemeClr val="dk1"/>
                </a:solidFill>
                <a:latin typeface="Open Sans"/>
                <a:ea typeface="Open Sans"/>
                <a:cs typeface="Open Sans"/>
                <a:sym typeface="Open Sans"/>
              </a:rPr>
              <a:t>Have them for one. Living grass to for can't gathered waters had you'll, man wherein seas creeping., were they're and years unto doesn't creeping night lights divided void</a:t>
            </a:r>
            <a:endParaRPr sz="1100"/>
          </a:p>
        </p:txBody>
      </p:sp>
      <p:sp>
        <p:nvSpPr>
          <p:cNvPr id="197" name="Google Shape;197;p33"/>
          <p:cNvSpPr txBox="1"/>
          <p:nvPr/>
        </p:nvSpPr>
        <p:spPr>
          <a:xfrm>
            <a:off x="153997" y="1337204"/>
            <a:ext cx="2062370" cy="69249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700">
                <a:solidFill>
                  <a:schemeClr val="dk1"/>
                </a:solidFill>
                <a:latin typeface="Open Sans"/>
                <a:ea typeface="Open Sans"/>
                <a:cs typeface="Open Sans"/>
                <a:sym typeface="Open Sans"/>
              </a:rPr>
              <a:t>Have them for one. Living grass to for can't gathered waters had you'll, man wherein seas creeping., were they're and years unto doesn't creeping night lights divided void.</a:t>
            </a:r>
            <a:endParaRPr sz="1100"/>
          </a:p>
        </p:txBody>
      </p:sp>
      <p:sp>
        <p:nvSpPr>
          <p:cNvPr id="198" name="Google Shape;198;p33"/>
          <p:cNvSpPr txBox="1"/>
          <p:nvPr/>
        </p:nvSpPr>
        <p:spPr>
          <a:xfrm>
            <a:off x="4715506" y="1337204"/>
            <a:ext cx="2062370" cy="69249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700">
                <a:solidFill>
                  <a:schemeClr val="dk1"/>
                </a:solidFill>
                <a:latin typeface="Open Sans"/>
                <a:ea typeface="Open Sans"/>
                <a:cs typeface="Open Sans"/>
                <a:sym typeface="Open Sans"/>
              </a:rPr>
              <a:t>Have them for one. Living grass to for can't gathered waters had you'll, man wherein seas creeping., were they're and years unto doesn't creeping night lights divided void</a:t>
            </a:r>
            <a:endParaRPr sz="1100"/>
          </a:p>
        </p:txBody>
      </p:sp>
      <p:sp>
        <p:nvSpPr>
          <p:cNvPr id="199" name="Google Shape;199;p33"/>
          <p:cNvSpPr txBox="1"/>
          <p:nvPr/>
        </p:nvSpPr>
        <p:spPr>
          <a:xfrm>
            <a:off x="6996260" y="1337204"/>
            <a:ext cx="2062370" cy="69249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700">
                <a:solidFill>
                  <a:schemeClr val="dk1"/>
                </a:solidFill>
                <a:latin typeface="Open Sans"/>
                <a:ea typeface="Open Sans"/>
                <a:cs typeface="Open Sans"/>
                <a:sym typeface="Open Sans"/>
              </a:rPr>
              <a:t>Have them for one. Living grass to for can't gathered waters had you'll, man wherein seas creeping., were they're and years unto doesn't creeping night lights divided void </a:t>
            </a:r>
            <a:endParaRPr sz="1100"/>
          </a:p>
        </p:txBody>
      </p:sp>
      <p:sp>
        <p:nvSpPr>
          <p:cNvPr id="200" name="Google Shape;200;p33"/>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1" name="Google Shape;201;p33"/>
          <p:cNvSpPr/>
          <p:nvPr>
            <p:ph idx="2" type="pic"/>
          </p:nvPr>
        </p:nvSpPr>
        <p:spPr>
          <a:xfrm>
            <a:off x="0" y="2208603"/>
            <a:ext cx="2233110" cy="17798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2" name="Google Shape;202;p33"/>
          <p:cNvSpPr/>
          <p:nvPr>
            <p:ph idx="3" type="pic"/>
          </p:nvPr>
        </p:nvSpPr>
        <p:spPr>
          <a:xfrm>
            <a:off x="2303630" y="2208603"/>
            <a:ext cx="2233110" cy="17798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3" name="Google Shape;203;p33"/>
          <p:cNvSpPr/>
          <p:nvPr>
            <p:ph idx="4" type="pic"/>
          </p:nvPr>
        </p:nvSpPr>
        <p:spPr>
          <a:xfrm>
            <a:off x="4607261" y="2208603"/>
            <a:ext cx="2233110" cy="17798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04" name="Google Shape;204;p33"/>
          <p:cNvSpPr/>
          <p:nvPr>
            <p:ph idx="5" type="pic"/>
          </p:nvPr>
        </p:nvSpPr>
        <p:spPr>
          <a:xfrm>
            <a:off x="6910890" y="2208603"/>
            <a:ext cx="2233110" cy="1779847"/>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8" name="Shape 208"/>
        <p:cNvGrpSpPr/>
        <p:nvPr/>
      </p:nvGrpSpPr>
      <p:grpSpPr>
        <a:xfrm>
          <a:off x="0" y="0"/>
          <a:ext cx="0" cy="0"/>
          <a:chOff x="0" y="0"/>
          <a:chExt cx="0" cy="0"/>
        </a:xfrm>
      </p:grpSpPr>
      <p:sp>
        <p:nvSpPr>
          <p:cNvPr id="209" name="Google Shape;209;p34"/>
          <p:cNvSpPr/>
          <p:nvPr/>
        </p:nvSpPr>
        <p:spPr>
          <a:xfrm>
            <a:off x="0" y="1018820"/>
            <a:ext cx="9144000" cy="3105860"/>
          </a:xfrm>
          <a:prstGeom prst="rect">
            <a:avLst/>
          </a:prstGeom>
          <a:gradFill>
            <a:gsLst>
              <a:gs pos="0">
                <a:schemeClr val="accent1"/>
              </a:gs>
              <a:gs pos="99000">
                <a:srgbClr val="F79550">
                  <a:alpha val="80000"/>
                </a:srgbClr>
              </a:gs>
              <a:gs pos="100000">
                <a:srgbClr val="F79550">
                  <a:alpha val="80000"/>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10" name="Google Shape;210;p34"/>
          <p:cNvSpPr txBox="1"/>
          <p:nvPr/>
        </p:nvSpPr>
        <p:spPr>
          <a:xfrm>
            <a:off x="1028020" y="2336686"/>
            <a:ext cx="2694895" cy="922202"/>
          </a:xfrm>
          <a:prstGeom prst="rect">
            <a:avLst/>
          </a:prstGeom>
          <a:noFill/>
          <a:ln>
            <a:noFill/>
          </a:ln>
        </p:spPr>
        <p:txBody>
          <a:bodyPr anchorCtr="0" anchor="ctr" bIns="34275" lIns="68575" spcFirstLastPara="1" rIns="68575" wrap="square" tIns="34275">
            <a:noAutofit/>
          </a:bodyPr>
          <a:lstStyle/>
          <a:p>
            <a:pPr indent="0" lvl="0" marL="0" marR="0" rtl="0" algn="l">
              <a:lnSpc>
                <a:spcPct val="140000"/>
              </a:lnSpc>
              <a:spcBef>
                <a:spcPts val="0"/>
              </a:spcBef>
              <a:spcAft>
                <a:spcPts val="0"/>
              </a:spcAft>
              <a:buClr>
                <a:schemeClr val="lt1"/>
              </a:buClr>
              <a:buSzPts val="700"/>
              <a:buFont typeface="Arial"/>
              <a:buNone/>
            </a:pPr>
            <a:r>
              <a:rPr b="0" i="1" lang="en" sz="700">
                <a:solidFill>
                  <a:schemeClr val="lt1"/>
                </a:solidFill>
                <a:latin typeface="Open Sans"/>
                <a:ea typeface="Open Sans"/>
                <a:cs typeface="Open Sans"/>
                <a:sym typeface="Open Sans"/>
              </a:rPr>
              <a:t>Need to be sure there isn't anything embarrassing hidden  the middle of text. All the Lorem Ipsum generators on the Internet tend to repeat predefined chunks as necessary,</a:t>
            </a:r>
            <a:endParaRPr sz="1100"/>
          </a:p>
          <a:p>
            <a:pPr indent="0" lvl="0" marL="0" marR="0" rtl="0" algn="l">
              <a:lnSpc>
                <a:spcPct val="140000"/>
              </a:lnSpc>
              <a:spcBef>
                <a:spcPts val="800"/>
              </a:spcBef>
              <a:spcAft>
                <a:spcPts val="0"/>
              </a:spcAft>
              <a:buClr>
                <a:schemeClr val="lt1"/>
              </a:buClr>
              <a:buSzPts val="700"/>
              <a:buFont typeface="Arial"/>
              <a:buNone/>
            </a:pPr>
            <a:r>
              <a:rPr b="0" i="1" lang="en" sz="700">
                <a:solidFill>
                  <a:schemeClr val="lt1"/>
                </a:solidFill>
                <a:latin typeface="Open Sans"/>
                <a:ea typeface="Open Sans"/>
                <a:cs typeface="Open Sans"/>
                <a:sym typeface="Open Sans"/>
              </a:rPr>
              <a:t> generator on the Internet. It uses a dictionary of over 200 Latin words, combined with a handful.</a:t>
            </a:r>
            <a:endParaRPr sz="1100"/>
          </a:p>
        </p:txBody>
      </p:sp>
      <p:sp>
        <p:nvSpPr>
          <p:cNvPr id="211" name="Google Shape;211;p34"/>
          <p:cNvSpPr txBox="1"/>
          <p:nvPr/>
        </p:nvSpPr>
        <p:spPr>
          <a:xfrm>
            <a:off x="1028024" y="1764750"/>
            <a:ext cx="2194500" cy="431700"/>
          </a:xfrm>
          <a:prstGeom prst="rect">
            <a:avLst/>
          </a:prstGeom>
          <a:noFill/>
          <a:ln>
            <a:noFill/>
          </a:ln>
        </p:spPr>
        <p:txBody>
          <a:bodyPr anchorCtr="0" anchor="t" bIns="34275" lIns="68575" spcFirstLastPara="1" rIns="68575" wrap="square" tIns="34275">
            <a:noAutofit/>
          </a:bodyPr>
          <a:lstStyle/>
          <a:p>
            <a:pPr indent="0" lvl="0" marL="0" marR="0" rtl="0" algn="l">
              <a:lnSpc>
                <a:spcPct val="75000"/>
              </a:lnSpc>
              <a:spcBef>
                <a:spcPts val="0"/>
              </a:spcBef>
              <a:spcAft>
                <a:spcPts val="0"/>
              </a:spcAft>
              <a:buNone/>
            </a:pPr>
            <a:r>
              <a:rPr b="1" lang="en" sz="1800">
                <a:solidFill>
                  <a:schemeClr val="lt1"/>
                </a:solidFill>
                <a:latin typeface="Open Sans"/>
                <a:ea typeface="Open Sans"/>
                <a:cs typeface="Open Sans"/>
                <a:sym typeface="Open Sans"/>
              </a:rPr>
              <a:t>OUR</a:t>
            </a:r>
            <a:endParaRPr sz="1100"/>
          </a:p>
          <a:p>
            <a:pPr indent="0" lvl="0" marL="0" marR="0" rtl="0" algn="l">
              <a:lnSpc>
                <a:spcPct val="75000"/>
              </a:lnSpc>
              <a:spcBef>
                <a:spcPts val="0"/>
              </a:spcBef>
              <a:spcAft>
                <a:spcPts val="0"/>
              </a:spcAft>
              <a:buNone/>
            </a:pPr>
            <a:r>
              <a:rPr b="1" lang="en" sz="1800">
                <a:solidFill>
                  <a:schemeClr val="lt1"/>
                </a:solidFill>
                <a:latin typeface="Open Sans"/>
                <a:ea typeface="Open Sans"/>
                <a:cs typeface="Open Sans"/>
                <a:sym typeface="Open Sans"/>
              </a:rPr>
              <a:t>SERVICES</a:t>
            </a:r>
            <a:endParaRPr sz="1100"/>
          </a:p>
        </p:txBody>
      </p:sp>
      <p:cxnSp>
        <p:nvCxnSpPr>
          <p:cNvPr id="212" name="Google Shape;212;p34"/>
          <p:cNvCxnSpPr/>
          <p:nvPr/>
        </p:nvCxnSpPr>
        <p:spPr>
          <a:xfrm>
            <a:off x="4528017" y="1956918"/>
            <a:ext cx="0" cy="1262214"/>
          </a:xfrm>
          <a:prstGeom prst="straightConnector1">
            <a:avLst/>
          </a:prstGeom>
          <a:noFill/>
          <a:ln cap="flat" cmpd="sng" w="9525">
            <a:solidFill>
              <a:schemeClr val="lt1"/>
            </a:solidFill>
            <a:prstDash val="solid"/>
            <a:miter lim="800000"/>
            <a:headEnd len="sm" w="sm" type="none"/>
            <a:tailEnd len="sm" w="sm" type="none"/>
          </a:ln>
        </p:spPr>
      </p:cxnSp>
      <p:sp>
        <p:nvSpPr>
          <p:cNvPr id="213" name="Google Shape;213;p34"/>
          <p:cNvSpPr txBox="1"/>
          <p:nvPr/>
        </p:nvSpPr>
        <p:spPr>
          <a:xfrm>
            <a:off x="5557948" y="1858929"/>
            <a:ext cx="1713529"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Service</a:t>
            </a:r>
            <a:endParaRPr sz="1100"/>
          </a:p>
          <a:p>
            <a:pPr indent="0" lvl="0" marL="0" marR="0" rtl="0" algn="l">
              <a:spcBef>
                <a:spcPts val="0"/>
              </a:spcBef>
              <a:spcAft>
                <a:spcPts val="0"/>
              </a:spcAft>
              <a:buNone/>
            </a:pPr>
            <a:r>
              <a:rPr b="1" lang="en" sz="1100">
                <a:solidFill>
                  <a:schemeClr val="lt1"/>
                </a:solidFill>
                <a:latin typeface="Open Sans SemiBold"/>
                <a:ea typeface="Open Sans SemiBold"/>
                <a:cs typeface="Open Sans SemiBold"/>
                <a:sym typeface="Open Sans SemiBold"/>
              </a:rPr>
              <a:t>There Name One</a:t>
            </a:r>
            <a:endParaRPr sz="1100"/>
          </a:p>
        </p:txBody>
      </p:sp>
      <p:sp>
        <p:nvSpPr>
          <p:cNvPr id="214" name="Google Shape;214;p34"/>
          <p:cNvSpPr txBox="1"/>
          <p:nvPr/>
        </p:nvSpPr>
        <p:spPr>
          <a:xfrm>
            <a:off x="5557948" y="2362939"/>
            <a:ext cx="1433068"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Service</a:t>
            </a:r>
            <a:endParaRPr sz="1100"/>
          </a:p>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There Name Two</a:t>
            </a:r>
            <a:endParaRPr sz="1100"/>
          </a:p>
        </p:txBody>
      </p:sp>
      <p:sp>
        <p:nvSpPr>
          <p:cNvPr id="215" name="Google Shape;215;p34"/>
          <p:cNvSpPr txBox="1"/>
          <p:nvPr/>
        </p:nvSpPr>
        <p:spPr>
          <a:xfrm>
            <a:off x="5557948" y="2869073"/>
            <a:ext cx="1433068" cy="415498"/>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Service</a:t>
            </a:r>
            <a:endParaRPr sz="1100"/>
          </a:p>
          <a:p>
            <a:pPr indent="0" lvl="0" marL="0" marR="0" rtl="0" algn="l">
              <a:spcBef>
                <a:spcPts val="0"/>
              </a:spcBef>
              <a:spcAft>
                <a:spcPts val="0"/>
              </a:spcAft>
              <a:buNone/>
            </a:pPr>
            <a:r>
              <a:rPr lang="en" sz="1100">
                <a:solidFill>
                  <a:schemeClr val="lt1"/>
                </a:solidFill>
                <a:latin typeface="Open Sans SemiBold"/>
                <a:ea typeface="Open Sans SemiBold"/>
                <a:cs typeface="Open Sans SemiBold"/>
                <a:sym typeface="Open Sans SemiBold"/>
              </a:rPr>
              <a:t>There Name Three</a:t>
            </a:r>
            <a:endParaRPr sz="1100"/>
          </a:p>
        </p:txBody>
      </p:sp>
      <p:sp>
        <p:nvSpPr>
          <p:cNvPr id="216" name="Google Shape;216;p34"/>
          <p:cNvSpPr/>
          <p:nvPr>
            <p:ph idx="2" type="pic"/>
          </p:nvPr>
        </p:nvSpPr>
        <p:spPr>
          <a:xfrm>
            <a:off x="0" y="0"/>
            <a:ext cx="9144000" cy="514350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grpSp>
        <p:nvGrpSpPr>
          <p:cNvPr id="217" name="Google Shape;217;p34"/>
          <p:cNvGrpSpPr/>
          <p:nvPr/>
        </p:nvGrpSpPr>
        <p:grpSpPr>
          <a:xfrm>
            <a:off x="4986422" y="2453669"/>
            <a:ext cx="234019" cy="234047"/>
            <a:chOff x="4232275" y="3933825"/>
            <a:chExt cx="274638" cy="274638"/>
          </a:xfrm>
        </p:grpSpPr>
        <p:sp>
          <p:nvSpPr>
            <p:cNvPr id="218" name="Google Shape;218;p34"/>
            <p:cNvSpPr/>
            <p:nvPr/>
          </p:nvSpPr>
          <p:spPr>
            <a:xfrm>
              <a:off x="4232275" y="3933825"/>
              <a:ext cx="274638" cy="274638"/>
            </a:xfrm>
            <a:custGeom>
              <a:pathLst>
                <a:path extrusionOk="0" h="91" w="91">
                  <a:moveTo>
                    <a:pt x="90" y="32"/>
                  </a:moveTo>
                  <a:cubicBezTo>
                    <a:pt x="89" y="31"/>
                    <a:pt x="87" y="31"/>
                    <a:pt x="86" y="32"/>
                  </a:cubicBezTo>
                  <a:cubicBezTo>
                    <a:pt x="59" y="58"/>
                    <a:pt x="59" y="58"/>
                    <a:pt x="59" y="58"/>
                  </a:cubicBezTo>
                  <a:cubicBezTo>
                    <a:pt x="22" y="75"/>
                    <a:pt x="22" y="75"/>
                    <a:pt x="22" y="75"/>
                  </a:cubicBezTo>
                  <a:cubicBezTo>
                    <a:pt x="17" y="69"/>
                    <a:pt x="17" y="69"/>
                    <a:pt x="17" y="69"/>
                  </a:cubicBezTo>
                  <a:cubicBezTo>
                    <a:pt x="33" y="32"/>
                    <a:pt x="33" y="32"/>
                    <a:pt x="33" y="32"/>
                  </a:cubicBezTo>
                  <a:cubicBezTo>
                    <a:pt x="59" y="6"/>
                    <a:pt x="59" y="6"/>
                    <a:pt x="59" y="6"/>
                  </a:cubicBezTo>
                  <a:cubicBezTo>
                    <a:pt x="60" y="4"/>
                    <a:pt x="60" y="3"/>
                    <a:pt x="59" y="1"/>
                  </a:cubicBezTo>
                  <a:cubicBezTo>
                    <a:pt x="58" y="0"/>
                    <a:pt x="56" y="0"/>
                    <a:pt x="55" y="1"/>
                  </a:cubicBezTo>
                  <a:cubicBezTo>
                    <a:pt x="28" y="28"/>
                    <a:pt x="28" y="28"/>
                    <a:pt x="28" y="28"/>
                  </a:cubicBezTo>
                  <a:cubicBezTo>
                    <a:pt x="0" y="91"/>
                    <a:pt x="0" y="91"/>
                    <a:pt x="0" y="91"/>
                  </a:cubicBezTo>
                  <a:cubicBezTo>
                    <a:pt x="63" y="63"/>
                    <a:pt x="63" y="63"/>
                    <a:pt x="63" y="63"/>
                  </a:cubicBezTo>
                  <a:cubicBezTo>
                    <a:pt x="90" y="36"/>
                    <a:pt x="90" y="36"/>
                    <a:pt x="90" y="36"/>
                  </a:cubicBezTo>
                  <a:cubicBezTo>
                    <a:pt x="91" y="35"/>
                    <a:pt x="91" y="33"/>
                    <a:pt x="90" y="32"/>
                  </a:cubicBezTo>
                  <a:close/>
                  <a:moveTo>
                    <a:pt x="90" y="32"/>
                  </a:moveTo>
                  <a:cubicBezTo>
                    <a:pt x="90" y="32"/>
                    <a:pt x="90" y="32"/>
                    <a:pt x="90" y="3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9" name="Google Shape;219;p34"/>
            <p:cNvSpPr/>
            <p:nvPr/>
          </p:nvSpPr>
          <p:spPr>
            <a:xfrm>
              <a:off x="4383088" y="4000500"/>
              <a:ext cx="96838" cy="95250"/>
            </a:xfrm>
            <a:custGeom>
              <a:pathLst>
                <a:path extrusionOk="0" h="32" w="32">
                  <a:moveTo>
                    <a:pt x="2" y="31"/>
                  </a:moveTo>
                  <a:cubicBezTo>
                    <a:pt x="2" y="32"/>
                    <a:pt x="3" y="32"/>
                    <a:pt x="4" y="32"/>
                  </a:cubicBezTo>
                  <a:cubicBezTo>
                    <a:pt x="4" y="32"/>
                    <a:pt x="5" y="32"/>
                    <a:pt x="6" y="31"/>
                  </a:cubicBezTo>
                  <a:cubicBezTo>
                    <a:pt x="31" y="6"/>
                    <a:pt x="31" y="6"/>
                    <a:pt x="31" y="6"/>
                  </a:cubicBezTo>
                  <a:cubicBezTo>
                    <a:pt x="32" y="4"/>
                    <a:pt x="32" y="2"/>
                    <a:pt x="31" y="1"/>
                  </a:cubicBezTo>
                  <a:cubicBezTo>
                    <a:pt x="30" y="0"/>
                    <a:pt x="28" y="0"/>
                    <a:pt x="27" y="1"/>
                  </a:cubicBezTo>
                  <a:cubicBezTo>
                    <a:pt x="2" y="27"/>
                    <a:pt x="2" y="27"/>
                    <a:pt x="2" y="27"/>
                  </a:cubicBezTo>
                  <a:cubicBezTo>
                    <a:pt x="0" y="28"/>
                    <a:pt x="0" y="30"/>
                    <a:pt x="2" y="31"/>
                  </a:cubicBezTo>
                  <a:close/>
                  <a:moveTo>
                    <a:pt x="2" y="31"/>
                  </a:moveTo>
                  <a:cubicBezTo>
                    <a:pt x="2" y="31"/>
                    <a:pt x="2" y="31"/>
                    <a:pt x="2"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 name="Google Shape;220;p34"/>
            <p:cNvSpPr/>
            <p:nvPr/>
          </p:nvSpPr>
          <p:spPr>
            <a:xfrm>
              <a:off x="4365625" y="3981450"/>
              <a:ext cx="96838" cy="93663"/>
            </a:xfrm>
            <a:custGeom>
              <a:pathLst>
                <a:path extrusionOk="0" h="31" w="32">
                  <a:moveTo>
                    <a:pt x="1" y="30"/>
                  </a:moveTo>
                  <a:cubicBezTo>
                    <a:pt x="2" y="31"/>
                    <a:pt x="2" y="31"/>
                    <a:pt x="3" y="31"/>
                  </a:cubicBezTo>
                  <a:cubicBezTo>
                    <a:pt x="4" y="31"/>
                    <a:pt x="5" y="31"/>
                    <a:pt x="5" y="30"/>
                  </a:cubicBezTo>
                  <a:cubicBezTo>
                    <a:pt x="31" y="5"/>
                    <a:pt x="31" y="5"/>
                    <a:pt x="31" y="5"/>
                  </a:cubicBezTo>
                  <a:cubicBezTo>
                    <a:pt x="32" y="4"/>
                    <a:pt x="32" y="2"/>
                    <a:pt x="31" y="1"/>
                  </a:cubicBezTo>
                  <a:cubicBezTo>
                    <a:pt x="29" y="0"/>
                    <a:pt x="27" y="0"/>
                    <a:pt x="26" y="1"/>
                  </a:cubicBezTo>
                  <a:cubicBezTo>
                    <a:pt x="1" y="26"/>
                    <a:pt x="1" y="26"/>
                    <a:pt x="1" y="26"/>
                  </a:cubicBezTo>
                  <a:cubicBezTo>
                    <a:pt x="0" y="27"/>
                    <a:pt x="0" y="29"/>
                    <a:pt x="1" y="30"/>
                  </a:cubicBezTo>
                  <a:close/>
                  <a:moveTo>
                    <a:pt x="1" y="30"/>
                  </a:moveTo>
                  <a:cubicBezTo>
                    <a:pt x="1" y="30"/>
                    <a:pt x="1" y="30"/>
                    <a:pt x="1" y="3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1" name="Google Shape;221;p34"/>
            <p:cNvSpPr/>
            <p:nvPr/>
          </p:nvSpPr>
          <p:spPr>
            <a:xfrm>
              <a:off x="4343400" y="3960813"/>
              <a:ext cx="96838" cy="96838"/>
            </a:xfrm>
            <a:custGeom>
              <a:pathLst>
                <a:path extrusionOk="0" h="32" w="32">
                  <a:moveTo>
                    <a:pt x="1" y="31"/>
                  </a:moveTo>
                  <a:cubicBezTo>
                    <a:pt x="2" y="31"/>
                    <a:pt x="3" y="32"/>
                    <a:pt x="3" y="32"/>
                  </a:cubicBezTo>
                  <a:cubicBezTo>
                    <a:pt x="4" y="32"/>
                    <a:pt x="5" y="31"/>
                    <a:pt x="6" y="31"/>
                  </a:cubicBezTo>
                  <a:cubicBezTo>
                    <a:pt x="31" y="5"/>
                    <a:pt x="31" y="5"/>
                    <a:pt x="31" y="5"/>
                  </a:cubicBezTo>
                  <a:cubicBezTo>
                    <a:pt x="32" y="4"/>
                    <a:pt x="32" y="2"/>
                    <a:pt x="31" y="1"/>
                  </a:cubicBezTo>
                  <a:cubicBezTo>
                    <a:pt x="30" y="0"/>
                    <a:pt x="28" y="0"/>
                    <a:pt x="27" y="1"/>
                  </a:cubicBezTo>
                  <a:cubicBezTo>
                    <a:pt x="1" y="26"/>
                    <a:pt x="1" y="26"/>
                    <a:pt x="1" y="26"/>
                  </a:cubicBezTo>
                  <a:cubicBezTo>
                    <a:pt x="0" y="28"/>
                    <a:pt x="0" y="30"/>
                    <a:pt x="1" y="31"/>
                  </a:cubicBezTo>
                  <a:close/>
                  <a:moveTo>
                    <a:pt x="1" y="31"/>
                  </a:moveTo>
                  <a:cubicBezTo>
                    <a:pt x="1" y="31"/>
                    <a:pt x="1" y="31"/>
                    <a:pt x="1"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22" name="Google Shape;222;p34"/>
          <p:cNvSpPr/>
          <p:nvPr/>
        </p:nvSpPr>
        <p:spPr>
          <a:xfrm>
            <a:off x="4983712" y="1946956"/>
            <a:ext cx="239446" cy="239455"/>
          </a:xfrm>
          <a:custGeom>
            <a:pathLst>
              <a:path extrusionOk="0" h="93" w="93">
                <a:moveTo>
                  <a:pt x="87" y="35"/>
                </a:moveTo>
                <a:cubicBezTo>
                  <a:pt x="79" y="35"/>
                  <a:pt x="79" y="35"/>
                  <a:pt x="79" y="35"/>
                </a:cubicBezTo>
                <a:cubicBezTo>
                  <a:pt x="78" y="35"/>
                  <a:pt x="77" y="35"/>
                  <a:pt x="77" y="34"/>
                </a:cubicBezTo>
                <a:cubicBezTo>
                  <a:pt x="76" y="33"/>
                  <a:pt x="77" y="32"/>
                  <a:pt x="77" y="32"/>
                </a:cubicBezTo>
                <a:cubicBezTo>
                  <a:pt x="83" y="26"/>
                  <a:pt x="83" y="26"/>
                  <a:pt x="83" y="26"/>
                </a:cubicBezTo>
                <a:cubicBezTo>
                  <a:pt x="84" y="25"/>
                  <a:pt x="85" y="23"/>
                  <a:pt x="85" y="22"/>
                </a:cubicBezTo>
                <a:cubicBezTo>
                  <a:pt x="85" y="20"/>
                  <a:pt x="84" y="19"/>
                  <a:pt x="83" y="17"/>
                </a:cubicBezTo>
                <a:cubicBezTo>
                  <a:pt x="76" y="10"/>
                  <a:pt x="76" y="10"/>
                  <a:pt x="76" y="10"/>
                </a:cubicBezTo>
                <a:cubicBezTo>
                  <a:pt x="74" y="8"/>
                  <a:pt x="70" y="8"/>
                  <a:pt x="67" y="10"/>
                </a:cubicBezTo>
                <a:cubicBezTo>
                  <a:pt x="61" y="16"/>
                  <a:pt x="61" y="16"/>
                  <a:pt x="61" y="16"/>
                </a:cubicBezTo>
                <a:cubicBezTo>
                  <a:pt x="61" y="16"/>
                  <a:pt x="60" y="17"/>
                  <a:pt x="59" y="16"/>
                </a:cubicBezTo>
                <a:cubicBezTo>
                  <a:pt x="58" y="16"/>
                  <a:pt x="58" y="15"/>
                  <a:pt x="58" y="14"/>
                </a:cubicBezTo>
                <a:cubicBezTo>
                  <a:pt x="58" y="6"/>
                  <a:pt x="58" y="6"/>
                  <a:pt x="58" y="6"/>
                </a:cubicBezTo>
                <a:cubicBezTo>
                  <a:pt x="58" y="2"/>
                  <a:pt x="55" y="0"/>
                  <a:pt x="52" y="0"/>
                </a:cubicBezTo>
                <a:cubicBezTo>
                  <a:pt x="41" y="0"/>
                  <a:pt x="41" y="0"/>
                  <a:pt x="41" y="0"/>
                </a:cubicBezTo>
                <a:cubicBezTo>
                  <a:pt x="38" y="0"/>
                  <a:pt x="35" y="2"/>
                  <a:pt x="35" y="6"/>
                </a:cubicBezTo>
                <a:cubicBezTo>
                  <a:pt x="35" y="14"/>
                  <a:pt x="35" y="14"/>
                  <a:pt x="35" y="14"/>
                </a:cubicBezTo>
                <a:cubicBezTo>
                  <a:pt x="35" y="15"/>
                  <a:pt x="35" y="16"/>
                  <a:pt x="34" y="16"/>
                </a:cubicBezTo>
                <a:cubicBezTo>
                  <a:pt x="33" y="17"/>
                  <a:pt x="32" y="16"/>
                  <a:pt x="31" y="16"/>
                </a:cubicBezTo>
                <a:cubicBezTo>
                  <a:pt x="25" y="10"/>
                  <a:pt x="25" y="10"/>
                  <a:pt x="25" y="10"/>
                </a:cubicBezTo>
                <a:cubicBezTo>
                  <a:pt x="23" y="8"/>
                  <a:pt x="19" y="8"/>
                  <a:pt x="17" y="10"/>
                </a:cubicBezTo>
                <a:cubicBezTo>
                  <a:pt x="9" y="17"/>
                  <a:pt x="9" y="17"/>
                  <a:pt x="9" y="17"/>
                </a:cubicBezTo>
                <a:cubicBezTo>
                  <a:pt x="8" y="19"/>
                  <a:pt x="8" y="20"/>
                  <a:pt x="8" y="22"/>
                </a:cubicBezTo>
                <a:cubicBezTo>
                  <a:pt x="8" y="23"/>
                  <a:pt x="8" y="25"/>
                  <a:pt x="9" y="26"/>
                </a:cubicBezTo>
                <a:cubicBezTo>
                  <a:pt x="16" y="32"/>
                  <a:pt x="16" y="32"/>
                  <a:pt x="16" y="32"/>
                </a:cubicBezTo>
                <a:cubicBezTo>
                  <a:pt x="16" y="32"/>
                  <a:pt x="16" y="33"/>
                  <a:pt x="16" y="34"/>
                </a:cubicBezTo>
                <a:cubicBezTo>
                  <a:pt x="16" y="35"/>
                  <a:pt x="15" y="35"/>
                  <a:pt x="14" y="35"/>
                </a:cubicBezTo>
                <a:cubicBezTo>
                  <a:pt x="5" y="35"/>
                  <a:pt x="5" y="35"/>
                  <a:pt x="5" y="35"/>
                </a:cubicBezTo>
                <a:cubicBezTo>
                  <a:pt x="2" y="35"/>
                  <a:pt x="0" y="38"/>
                  <a:pt x="0" y="41"/>
                </a:cubicBezTo>
                <a:cubicBezTo>
                  <a:pt x="0" y="52"/>
                  <a:pt x="0" y="52"/>
                  <a:pt x="0" y="52"/>
                </a:cubicBezTo>
                <a:cubicBezTo>
                  <a:pt x="0" y="55"/>
                  <a:pt x="2" y="58"/>
                  <a:pt x="5" y="58"/>
                </a:cubicBezTo>
                <a:cubicBezTo>
                  <a:pt x="14" y="58"/>
                  <a:pt x="14" y="58"/>
                  <a:pt x="14" y="58"/>
                </a:cubicBezTo>
                <a:cubicBezTo>
                  <a:pt x="15" y="58"/>
                  <a:pt x="16" y="58"/>
                  <a:pt x="16" y="59"/>
                </a:cubicBezTo>
                <a:cubicBezTo>
                  <a:pt x="16" y="60"/>
                  <a:pt x="16" y="61"/>
                  <a:pt x="16" y="62"/>
                </a:cubicBezTo>
                <a:cubicBezTo>
                  <a:pt x="9" y="68"/>
                  <a:pt x="9" y="68"/>
                  <a:pt x="9" y="68"/>
                </a:cubicBezTo>
                <a:cubicBezTo>
                  <a:pt x="8" y="69"/>
                  <a:pt x="8" y="70"/>
                  <a:pt x="8" y="72"/>
                </a:cubicBezTo>
                <a:cubicBezTo>
                  <a:pt x="8" y="73"/>
                  <a:pt x="8" y="75"/>
                  <a:pt x="9" y="76"/>
                </a:cubicBezTo>
                <a:cubicBezTo>
                  <a:pt x="17" y="84"/>
                  <a:pt x="17" y="84"/>
                  <a:pt x="17" y="84"/>
                </a:cubicBezTo>
                <a:cubicBezTo>
                  <a:pt x="19" y="86"/>
                  <a:pt x="23" y="86"/>
                  <a:pt x="25" y="84"/>
                </a:cubicBezTo>
                <a:cubicBezTo>
                  <a:pt x="31" y="78"/>
                  <a:pt x="31" y="78"/>
                  <a:pt x="31" y="78"/>
                </a:cubicBezTo>
                <a:cubicBezTo>
                  <a:pt x="32" y="77"/>
                  <a:pt x="33" y="77"/>
                  <a:pt x="34" y="77"/>
                </a:cubicBezTo>
                <a:cubicBezTo>
                  <a:pt x="35" y="77"/>
                  <a:pt x="35" y="78"/>
                  <a:pt x="35" y="79"/>
                </a:cubicBezTo>
                <a:cubicBezTo>
                  <a:pt x="35" y="88"/>
                  <a:pt x="35" y="88"/>
                  <a:pt x="35" y="88"/>
                </a:cubicBezTo>
                <a:cubicBezTo>
                  <a:pt x="35" y="91"/>
                  <a:pt x="38" y="93"/>
                  <a:pt x="41" y="93"/>
                </a:cubicBezTo>
                <a:cubicBezTo>
                  <a:pt x="52" y="93"/>
                  <a:pt x="52" y="93"/>
                  <a:pt x="52" y="93"/>
                </a:cubicBezTo>
                <a:cubicBezTo>
                  <a:pt x="55" y="93"/>
                  <a:pt x="58" y="91"/>
                  <a:pt x="58" y="88"/>
                </a:cubicBezTo>
                <a:cubicBezTo>
                  <a:pt x="58" y="79"/>
                  <a:pt x="58" y="79"/>
                  <a:pt x="58" y="79"/>
                </a:cubicBezTo>
                <a:cubicBezTo>
                  <a:pt x="58" y="78"/>
                  <a:pt x="58" y="77"/>
                  <a:pt x="59" y="77"/>
                </a:cubicBezTo>
                <a:cubicBezTo>
                  <a:pt x="60" y="77"/>
                  <a:pt x="61" y="77"/>
                  <a:pt x="61" y="78"/>
                </a:cubicBezTo>
                <a:cubicBezTo>
                  <a:pt x="67" y="84"/>
                  <a:pt x="67" y="84"/>
                  <a:pt x="67" y="84"/>
                </a:cubicBezTo>
                <a:cubicBezTo>
                  <a:pt x="70" y="86"/>
                  <a:pt x="74" y="86"/>
                  <a:pt x="76" y="84"/>
                </a:cubicBezTo>
                <a:cubicBezTo>
                  <a:pt x="83" y="76"/>
                  <a:pt x="83" y="76"/>
                  <a:pt x="83" y="76"/>
                </a:cubicBezTo>
                <a:cubicBezTo>
                  <a:pt x="84" y="75"/>
                  <a:pt x="85" y="73"/>
                  <a:pt x="85" y="72"/>
                </a:cubicBezTo>
                <a:cubicBezTo>
                  <a:pt x="85" y="70"/>
                  <a:pt x="84" y="69"/>
                  <a:pt x="83" y="68"/>
                </a:cubicBezTo>
                <a:cubicBezTo>
                  <a:pt x="77" y="62"/>
                  <a:pt x="77" y="62"/>
                  <a:pt x="77" y="62"/>
                </a:cubicBezTo>
                <a:cubicBezTo>
                  <a:pt x="77" y="61"/>
                  <a:pt x="76" y="60"/>
                  <a:pt x="77" y="59"/>
                </a:cubicBezTo>
                <a:cubicBezTo>
                  <a:pt x="77" y="58"/>
                  <a:pt x="78" y="58"/>
                  <a:pt x="79" y="58"/>
                </a:cubicBezTo>
                <a:cubicBezTo>
                  <a:pt x="87" y="58"/>
                  <a:pt x="87" y="58"/>
                  <a:pt x="87" y="58"/>
                </a:cubicBezTo>
                <a:cubicBezTo>
                  <a:pt x="91" y="58"/>
                  <a:pt x="93" y="55"/>
                  <a:pt x="93" y="52"/>
                </a:cubicBezTo>
                <a:cubicBezTo>
                  <a:pt x="93" y="41"/>
                  <a:pt x="93" y="41"/>
                  <a:pt x="93" y="41"/>
                </a:cubicBezTo>
                <a:cubicBezTo>
                  <a:pt x="93" y="38"/>
                  <a:pt x="91" y="35"/>
                  <a:pt x="87" y="35"/>
                </a:cubicBezTo>
                <a:close/>
                <a:moveTo>
                  <a:pt x="88" y="52"/>
                </a:moveTo>
                <a:cubicBezTo>
                  <a:pt x="87" y="52"/>
                  <a:pt x="87" y="52"/>
                  <a:pt x="87" y="52"/>
                </a:cubicBezTo>
                <a:cubicBezTo>
                  <a:pt x="79" y="52"/>
                  <a:pt x="79" y="52"/>
                  <a:pt x="79" y="52"/>
                </a:cubicBezTo>
                <a:cubicBezTo>
                  <a:pt x="76" y="52"/>
                  <a:pt x="73" y="54"/>
                  <a:pt x="72" y="57"/>
                </a:cubicBezTo>
                <a:cubicBezTo>
                  <a:pt x="70" y="60"/>
                  <a:pt x="71" y="63"/>
                  <a:pt x="73" y="66"/>
                </a:cubicBezTo>
                <a:cubicBezTo>
                  <a:pt x="79" y="72"/>
                  <a:pt x="79" y="72"/>
                  <a:pt x="79" y="72"/>
                </a:cubicBezTo>
                <a:cubicBezTo>
                  <a:pt x="79" y="72"/>
                  <a:pt x="79" y="72"/>
                  <a:pt x="79" y="72"/>
                </a:cubicBezTo>
                <a:cubicBezTo>
                  <a:pt x="79" y="72"/>
                  <a:pt x="79" y="72"/>
                  <a:pt x="79" y="72"/>
                </a:cubicBezTo>
                <a:cubicBezTo>
                  <a:pt x="72" y="80"/>
                  <a:pt x="72" y="80"/>
                  <a:pt x="72" y="80"/>
                </a:cubicBezTo>
                <a:cubicBezTo>
                  <a:pt x="72" y="80"/>
                  <a:pt x="72" y="80"/>
                  <a:pt x="72" y="80"/>
                </a:cubicBezTo>
                <a:cubicBezTo>
                  <a:pt x="72" y="80"/>
                  <a:pt x="72" y="80"/>
                  <a:pt x="72" y="80"/>
                </a:cubicBezTo>
                <a:cubicBezTo>
                  <a:pt x="71" y="80"/>
                  <a:pt x="71" y="80"/>
                  <a:pt x="71" y="80"/>
                </a:cubicBezTo>
                <a:cubicBezTo>
                  <a:pt x="65" y="74"/>
                  <a:pt x="65" y="74"/>
                  <a:pt x="65" y="74"/>
                </a:cubicBezTo>
                <a:cubicBezTo>
                  <a:pt x="63" y="71"/>
                  <a:pt x="60" y="71"/>
                  <a:pt x="57" y="72"/>
                </a:cubicBezTo>
                <a:cubicBezTo>
                  <a:pt x="54" y="73"/>
                  <a:pt x="52" y="76"/>
                  <a:pt x="52" y="79"/>
                </a:cubicBezTo>
                <a:cubicBezTo>
                  <a:pt x="52" y="88"/>
                  <a:pt x="52" y="88"/>
                  <a:pt x="52" y="88"/>
                </a:cubicBezTo>
                <a:cubicBezTo>
                  <a:pt x="52" y="88"/>
                  <a:pt x="52" y="88"/>
                  <a:pt x="52" y="88"/>
                </a:cubicBezTo>
                <a:cubicBezTo>
                  <a:pt x="41" y="88"/>
                  <a:pt x="41" y="88"/>
                  <a:pt x="41" y="88"/>
                </a:cubicBezTo>
                <a:cubicBezTo>
                  <a:pt x="41" y="88"/>
                  <a:pt x="41" y="88"/>
                  <a:pt x="41" y="88"/>
                </a:cubicBezTo>
                <a:cubicBezTo>
                  <a:pt x="41" y="79"/>
                  <a:pt x="41" y="79"/>
                  <a:pt x="41" y="79"/>
                </a:cubicBezTo>
                <a:cubicBezTo>
                  <a:pt x="41" y="76"/>
                  <a:pt x="39" y="73"/>
                  <a:pt x="36" y="72"/>
                </a:cubicBezTo>
                <a:cubicBezTo>
                  <a:pt x="35" y="72"/>
                  <a:pt x="34" y="71"/>
                  <a:pt x="33" y="71"/>
                </a:cubicBezTo>
                <a:cubicBezTo>
                  <a:pt x="31" y="71"/>
                  <a:pt x="29" y="72"/>
                  <a:pt x="27" y="74"/>
                </a:cubicBezTo>
                <a:cubicBezTo>
                  <a:pt x="21" y="80"/>
                  <a:pt x="21" y="80"/>
                  <a:pt x="21" y="80"/>
                </a:cubicBezTo>
                <a:cubicBezTo>
                  <a:pt x="22" y="80"/>
                  <a:pt x="22" y="80"/>
                  <a:pt x="22" y="80"/>
                </a:cubicBezTo>
                <a:cubicBezTo>
                  <a:pt x="22" y="80"/>
                  <a:pt x="22" y="80"/>
                  <a:pt x="22" y="80"/>
                </a:cubicBezTo>
                <a:cubicBezTo>
                  <a:pt x="21" y="80"/>
                  <a:pt x="21" y="80"/>
                  <a:pt x="21" y="80"/>
                </a:cubicBezTo>
                <a:cubicBezTo>
                  <a:pt x="13" y="72"/>
                  <a:pt x="13" y="72"/>
                  <a:pt x="13" y="72"/>
                </a:cubicBezTo>
                <a:cubicBezTo>
                  <a:pt x="13" y="72"/>
                  <a:pt x="13" y="72"/>
                  <a:pt x="13" y="72"/>
                </a:cubicBezTo>
                <a:cubicBezTo>
                  <a:pt x="19" y="66"/>
                  <a:pt x="19" y="66"/>
                  <a:pt x="19" y="66"/>
                </a:cubicBezTo>
                <a:cubicBezTo>
                  <a:pt x="22" y="63"/>
                  <a:pt x="22" y="60"/>
                  <a:pt x="21" y="57"/>
                </a:cubicBezTo>
                <a:cubicBezTo>
                  <a:pt x="20" y="54"/>
                  <a:pt x="17" y="52"/>
                  <a:pt x="14" y="52"/>
                </a:cubicBezTo>
                <a:cubicBezTo>
                  <a:pt x="5" y="52"/>
                  <a:pt x="5" y="52"/>
                  <a:pt x="5" y="52"/>
                </a:cubicBezTo>
                <a:cubicBezTo>
                  <a:pt x="5" y="52"/>
                  <a:pt x="5" y="52"/>
                  <a:pt x="5" y="52"/>
                </a:cubicBezTo>
                <a:cubicBezTo>
                  <a:pt x="5" y="41"/>
                  <a:pt x="5" y="41"/>
                  <a:pt x="5" y="41"/>
                </a:cubicBezTo>
                <a:cubicBezTo>
                  <a:pt x="5" y="41"/>
                  <a:pt x="5" y="41"/>
                  <a:pt x="5" y="41"/>
                </a:cubicBezTo>
                <a:cubicBezTo>
                  <a:pt x="14" y="41"/>
                  <a:pt x="14" y="41"/>
                  <a:pt x="14" y="41"/>
                </a:cubicBezTo>
                <a:cubicBezTo>
                  <a:pt x="17" y="41"/>
                  <a:pt x="20" y="39"/>
                  <a:pt x="21" y="36"/>
                </a:cubicBezTo>
                <a:cubicBezTo>
                  <a:pt x="22" y="33"/>
                  <a:pt x="22" y="30"/>
                  <a:pt x="19" y="28"/>
                </a:cubicBezTo>
                <a:cubicBezTo>
                  <a:pt x="13" y="22"/>
                  <a:pt x="13" y="22"/>
                  <a:pt x="13" y="22"/>
                </a:cubicBezTo>
                <a:cubicBezTo>
                  <a:pt x="13" y="21"/>
                  <a:pt x="13" y="21"/>
                  <a:pt x="13" y="21"/>
                </a:cubicBezTo>
                <a:cubicBezTo>
                  <a:pt x="21" y="14"/>
                  <a:pt x="21" y="14"/>
                  <a:pt x="21" y="14"/>
                </a:cubicBezTo>
                <a:cubicBezTo>
                  <a:pt x="21" y="13"/>
                  <a:pt x="21" y="13"/>
                  <a:pt x="21" y="13"/>
                </a:cubicBezTo>
                <a:cubicBezTo>
                  <a:pt x="21" y="13"/>
                  <a:pt x="21" y="13"/>
                  <a:pt x="21" y="13"/>
                </a:cubicBezTo>
                <a:cubicBezTo>
                  <a:pt x="21" y="14"/>
                  <a:pt x="21" y="14"/>
                  <a:pt x="21" y="14"/>
                </a:cubicBezTo>
                <a:cubicBezTo>
                  <a:pt x="27" y="20"/>
                  <a:pt x="27" y="20"/>
                  <a:pt x="27" y="20"/>
                </a:cubicBezTo>
                <a:cubicBezTo>
                  <a:pt x="30" y="22"/>
                  <a:pt x="33" y="23"/>
                  <a:pt x="36" y="21"/>
                </a:cubicBezTo>
                <a:cubicBezTo>
                  <a:pt x="39" y="20"/>
                  <a:pt x="41" y="17"/>
                  <a:pt x="41" y="14"/>
                </a:cubicBezTo>
                <a:cubicBezTo>
                  <a:pt x="41" y="6"/>
                  <a:pt x="41" y="6"/>
                  <a:pt x="41" y="6"/>
                </a:cubicBezTo>
                <a:cubicBezTo>
                  <a:pt x="41" y="5"/>
                  <a:pt x="41" y="5"/>
                  <a:pt x="41" y="5"/>
                </a:cubicBezTo>
                <a:cubicBezTo>
                  <a:pt x="52" y="5"/>
                  <a:pt x="52" y="5"/>
                  <a:pt x="52" y="5"/>
                </a:cubicBezTo>
                <a:cubicBezTo>
                  <a:pt x="52" y="6"/>
                  <a:pt x="52" y="6"/>
                  <a:pt x="52" y="6"/>
                </a:cubicBezTo>
                <a:cubicBezTo>
                  <a:pt x="52" y="14"/>
                  <a:pt x="52" y="14"/>
                  <a:pt x="52" y="14"/>
                </a:cubicBezTo>
                <a:cubicBezTo>
                  <a:pt x="52" y="17"/>
                  <a:pt x="54" y="20"/>
                  <a:pt x="57" y="21"/>
                </a:cubicBezTo>
                <a:cubicBezTo>
                  <a:pt x="60" y="23"/>
                  <a:pt x="63" y="22"/>
                  <a:pt x="65" y="20"/>
                </a:cubicBezTo>
                <a:cubicBezTo>
                  <a:pt x="71" y="14"/>
                  <a:pt x="71" y="14"/>
                  <a:pt x="71" y="14"/>
                </a:cubicBezTo>
                <a:cubicBezTo>
                  <a:pt x="71" y="13"/>
                  <a:pt x="71" y="13"/>
                  <a:pt x="71" y="13"/>
                </a:cubicBezTo>
                <a:cubicBezTo>
                  <a:pt x="71" y="13"/>
                  <a:pt x="71" y="13"/>
                  <a:pt x="71" y="13"/>
                </a:cubicBezTo>
                <a:cubicBezTo>
                  <a:pt x="72" y="14"/>
                  <a:pt x="72" y="14"/>
                  <a:pt x="72" y="14"/>
                </a:cubicBezTo>
                <a:cubicBezTo>
                  <a:pt x="79" y="21"/>
                  <a:pt x="79" y="21"/>
                  <a:pt x="79" y="21"/>
                </a:cubicBezTo>
                <a:cubicBezTo>
                  <a:pt x="79" y="22"/>
                  <a:pt x="79" y="22"/>
                  <a:pt x="79" y="22"/>
                </a:cubicBezTo>
                <a:cubicBezTo>
                  <a:pt x="79" y="22"/>
                  <a:pt x="79" y="22"/>
                  <a:pt x="79" y="22"/>
                </a:cubicBezTo>
                <a:cubicBezTo>
                  <a:pt x="73" y="28"/>
                  <a:pt x="73" y="28"/>
                  <a:pt x="73" y="28"/>
                </a:cubicBezTo>
                <a:cubicBezTo>
                  <a:pt x="71" y="30"/>
                  <a:pt x="70" y="33"/>
                  <a:pt x="72" y="36"/>
                </a:cubicBezTo>
                <a:cubicBezTo>
                  <a:pt x="73" y="39"/>
                  <a:pt x="76" y="41"/>
                  <a:pt x="79" y="41"/>
                </a:cubicBezTo>
                <a:cubicBezTo>
                  <a:pt x="87" y="41"/>
                  <a:pt x="87" y="41"/>
                  <a:pt x="87" y="41"/>
                </a:cubicBezTo>
                <a:cubicBezTo>
                  <a:pt x="88" y="41"/>
                  <a:pt x="88" y="41"/>
                  <a:pt x="88" y="41"/>
                </a:cubicBezTo>
                <a:cubicBezTo>
                  <a:pt x="88" y="52"/>
                  <a:pt x="88" y="52"/>
                  <a:pt x="88" y="52"/>
                </a:cubicBezTo>
                <a:close/>
                <a:moveTo>
                  <a:pt x="46" y="31"/>
                </a:moveTo>
                <a:cubicBezTo>
                  <a:pt x="38" y="31"/>
                  <a:pt x="31" y="38"/>
                  <a:pt x="31" y="47"/>
                </a:cubicBezTo>
                <a:cubicBezTo>
                  <a:pt x="31" y="55"/>
                  <a:pt x="38" y="62"/>
                  <a:pt x="46" y="62"/>
                </a:cubicBezTo>
                <a:cubicBezTo>
                  <a:pt x="55" y="62"/>
                  <a:pt x="62" y="55"/>
                  <a:pt x="62" y="47"/>
                </a:cubicBezTo>
                <a:cubicBezTo>
                  <a:pt x="62" y="38"/>
                  <a:pt x="55" y="31"/>
                  <a:pt x="46" y="31"/>
                </a:cubicBezTo>
                <a:close/>
                <a:moveTo>
                  <a:pt x="46" y="59"/>
                </a:moveTo>
                <a:cubicBezTo>
                  <a:pt x="39" y="59"/>
                  <a:pt x="34" y="54"/>
                  <a:pt x="34" y="47"/>
                </a:cubicBezTo>
                <a:cubicBezTo>
                  <a:pt x="34" y="40"/>
                  <a:pt x="39" y="34"/>
                  <a:pt x="46" y="34"/>
                </a:cubicBezTo>
                <a:cubicBezTo>
                  <a:pt x="53" y="34"/>
                  <a:pt x="59" y="40"/>
                  <a:pt x="59" y="47"/>
                </a:cubicBezTo>
                <a:cubicBezTo>
                  <a:pt x="59" y="54"/>
                  <a:pt x="53" y="59"/>
                  <a:pt x="46" y="5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3" name="Google Shape;223;p34"/>
          <p:cNvSpPr/>
          <p:nvPr/>
        </p:nvSpPr>
        <p:spPr>
          <a:xfrm>
            <a:off x="4986415" y="2955011"/>
            <a:ext cx="234035" cy="219162"/>
          </a:xfrm>
          <a:custGeom>
            <a:pathLst>
              <a:path extrusionOk="0" h="85" w="91">
                <a:moveTo>
                  <a:pt x="46" y="85"/>
                </a:moveTo>
                <a:cubicBezTo>
                  <a:pt x="45" y="85"/>
                  <a:pt x="44" y="85"/>
                  <a:pt x="43" y="84"/>
                </a:cubicBezTo>
                <a:cubicBezTo>
                  <a:pt x="7" y="45"/>
                  <a:pt x="7" y="45"/>
                  <a:pt x="7" y="45"/>
                </a:cubicBezTo>
                <a:cubicBezTo>
                  <a:pt x="7" y="45"/>
                  <a:pt x="7" y="45"/>
                  <a:pt x="7" y="45"/>
                </a:cubicBezTo>
                <a:cubicBezTo>
                  <a:pt x="2" y="40"/>
                  <a:pt x="0" y="34"/>
                  <a:pt x="0" y="27"/>
                </a:cubicBezTo>
                <a:cubicBezTo>
                  <a:pt x="0" y="20"/>
                  <a:pt x="2" y="13"/>
                  <a:pt x="7" y="8"/>
                </a:cubicBezTo>
                <a:cubicBezTo>
                  <a:pt x="7" y="8"/>
                  <a:pt x="7" y="8"/>
                  <a:pt x="7" y="8"/>
                </a:cubicBezTo>
                <a:cubicBezTo>
                  <a:pt x="12" y="3"/>
                  <a:pt x="18" y="0"/>
                  <a:pt x="24" y="0"/>
                </a:cubicBezTo>
                <a:cubicBezTo>
                  <a:pt x="31" y="0"/>
                  <a:pt x="37" y="3"/>
                  <a:pt x="41" y="8"/>
                </a:cubicBezTo>
                <a:cubicBezTo>
                  <a:pt x="46" y="13"/>
                  <a:pt x="46" y="13"/>
                  <a:pt x="46" y="13"/>
                </a:cubicBezTo>
                <a:cubicBezTo>
                  <a:pt x="50" y="8"/>
                  <a:pt x="50" y="8"/>
                  <a:pt x="50" y="8"/>
                </a:cubicBezTo>
                <a:cubicBezTo>
                  <a:pt x="54" y="3"/>
                  <a:pt x="60" y="0"/>
                  <a:pt x="67" y="0"/>
                </a:cubicBezTo>
                <a:cubicBezTo>
                  <a:pt x="73" y="0"/>
                  <a:pt x="79" y="3"/>
                  <a:pt x="84" y="8"/>
                </a:cubicBezTo>
                <a:cubicBezTo>
                  <a:pt x="84" y="8"/>
                  <a:pt x="84" y="8"/>
                  <a:pt x="84" y="8"/>
                </a:cubicBezTo>
                <a:cubicBezTo>
                  <a:pt x="89" y="13"/>
                  <a:pt x="91" y="20"/>
                  <a:pt x="91" y="27"/>
                </a:cubicBezTo>
                <a:cubicBezTo>
                  <a:pt x="91" y="34"/>
                  <a:pt x="89" y="40"/>
                  <a:pt x="84" y="45"/>
                </a:cubicBezTo>
                <a:cubicBezTo>
                  <a:pt x="84" y="45"/>
                  <a:pt x="84" y="45"/>
                  <a:pt x="84" y="45"/>
                </a:cubicBezTo>
                <a:cubicBezTo>
                  <a:pt x="48" y="84"/>
                  <a:pt x="48" y="84"/>
                  <a:pt x="48" y="84"/>
                </a:cubicBezTo>
                <a:cubicBezTo>
                  <a:pt x="47" y="85"/>
                  <a:pt x="46" y="85"/>
                  <a:pt x="46" y="85"/>
                </a:cubicBezTo>
                <a:close/>
                <a:moveTo>
                  <a:pt x="11" y="41"/>
                </a:moveTo>
                <a:cubicBezTo>
                  <a:pt x="46" y="78"/>
                  <a:pt x="46" y="78"/>
                  <a:pt x="46" y="78"/>
                </a:cubicBezTo>
                <a:cubicBezTo>
                  <a:pt x="80" y="41"/>
                  <a:pt x="80" y="41"/>
                  <a:pt x="80" y="41"/>
                </a:cubicBezTo>
                <a:cubicBezTo>
                  <a:pt x="87" y="33"/>
                  <a:pt x="87" y="20"/>
                  <a:pt x="80" y="13"/>
                </a:cubicBezTo>
                <a:cubicBezTo>
                  <a:pt x="79" y="12"/>
                  <a:pt x="79" y="12"/>
                  <a:pt x="79" y="12"/>
                </a:cubicBezTo>
                <a:cubicBezTo>
                  <a:pt x="76" y="8"/>
                  <a:pt x="72" y="6"/>
                  <a:pt x="67" y="6"/>
                </a:cubicBezTo>
                <a:cubicBezTo>
                  <a:pt x="62" y="6"/>
                  <a:pt x="58" y="8"/>
                  <a:pt x="54" y="12"/>
                </a:cubicBezTo>
                <a:cubicBezTo>
                  <a:pt x="48" y="19"/>
                  <a:pt x="48" y="19"/>
                  <a:pt x="48" y="19"/>
                </a:cubicBezTo>
                <a:cubicBezTo>
                  <a:pt x="47" y="20"/>
                  <a:pt x="46" y="20"/>
                  <a:pt x="46" y="20"/>
                </a:cubicBezTo>
                <a:cubicBezTo>
                  <a:pt x="45" y="20"/>
                  <a:pt x="44" y="20"/>
                  <a:pt x="43" y="19"/>
                </a:cubicBezTo>
                <a:cubicBezTo>
                  <a:pt x="37" y="12"/>
                  <a:pt x="37" y="12"/>
                  <a:pt x="37" y="12"/>
                </a:cubicBezTo>
                <a:cubicBezTo>
                  <a:pt x="33" y="8"/>
                  <a:pt x="29" y="6"/>
                  <a:pt x="24" y="6"/>
                </a:cubicBezTo>
                <a:cubicBezTo>
                  <a:pt x="20" y="6"/>
                  <a:pt x="15" y="8"/>
                  <a:pt x="12" y="12"/>
                </a:cubicBezTo>
                <a:cubicBezTo>
                  <a:pt x="11" y="13"/>
                  <a:pt x="11" y="13"/>
                  <a:pt x="11" y="13"/>
                </a:cubicBezTo>
                <a:cubicBezTo>
                  <a:pt x="4" y="20"/>
                  <a:pt x="4" y="33"/>
                  <a:pt x="11"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7" name="Shape 227"/>
        <p:cNvGrpSpPr/>
        <p:nvPr/>
      </p:nvGrpSpPr>
      <p:grpSpPr>
        <a:xfrm>
          <a:off x="0" y="0"/>
          <a:ext cx="0" cy="0"/>
          <a:chOff x="0" y="0"/>
          <a:chExt cx="0" cy="0"/>
        </a:xfrm>
      </p:grpSpPr>
      <p:sp>
        <p:nvSpPr>
          <p:cNvPr id="228" name="Google Shape;228;p35"/>
          <p:cNvSpPr/>
          <p:nvPr/>
        </p:nvSpPr>
        <p:spPr>
          <a:xfrm>
            <a:off x="6061587" y="3781424"/>
            <a:ext cx="2231571" cy="650137"/>
          </a:xfrm>
          <a:prstGeom prst="rect">
            <a:avLst/>
          </a:prstGeom>
          <a:solidFill>
            <a:schemeClr val="accent6">
              <a:alpha val="7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29" name="Google Shape;229;p35"/>
          <p:cNvSpPr txBox="1"/>
          <p:nvPr/>
        </p:nvSpPr>
        <p:spPr>
          <a:xfrm>
            <a:off x="6466607" y="3950418"/>
            <a:ext cx="641115"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lt1"/>
                </a:solidFill>
                <a:latin typeface="Bodoni"/>
                <a:ea typeface="Bodoni"/>
                <a:cs typeface="Bodoni"/>
                <a:sym typeface="Bodoni"/>
              </a:rPr>
              <a:t>25K</a:t>
            </a:r>
            <a:endParaRPr sz="1100"/>
          </a:p>
        </p:txBody>
      </p:sp>
      <p:sp>
        <p:nvSpPr>
          <p:cNvPr id="230" name="Google Shape;230;p35"/>
          <p:cNvSpPr txBox="1"/>
          <p:nvPr/>
        </p:nvSpPr>
        <p:spPr>
          <a:xfrm>
            <a:off x="6951626" y="3985042"/>
            <a:ext cx="1031502"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lt1"/>
                </a:solidFill>
                <a:latin typeface="Bodoni"/>
                <a:ea typeface="Bodoni"/>
                <a:cs typeface="Bodoni"/>
                <a:sym typeface="Bodoni"/>
              </a:rPr>
              <a:t>Fruitful were hath waters divide</a:t>
            </a:r>
            <a:endParaRPr sz="1100"/>
          </a:p>
        </p:txBody>
      </p:sp>
      <p:sp>
        <p:nvSpPr>
          <p:cNvPr id="231" name="Google Shape;231;p35"/>
          <p:cNvSpPr/>
          <p:nvPr/>
        </p:nvSpPr>
        <p:spPr>
          <a:xfrm>
            <a:off x="0" y="4631273"/>
            <a:ext cx="9144000" cy="51222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2" name="Google Shape;232;p35"/>
          <p:cNvSpPr/>
          <p:nvPr/>
        </p:nvSpPr>
        <p:spPr>
          <a:xfrm>
            <a:off x="3444686" y="2979822"/>
            <a:ext cx="2234057" cy="650137"/>
          </a:xfrm>
          <a:prstGeom prst="rect">
            <a:avLst/>
          </a:prstGeom>
          <a:solidFill>
            <a:schemeClr val="accent4">
              <a:alpha val="8784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3" name="Google Shape;233;p35"/>
          <p:cNvSpPr/>
          <p:nvPr/>
        </p:nvSpPr>
        <p:spPr>
          <a:xfrm>
            <a:off x="830272" y="2178219"/>
            <a:ext cx="2231572" cy="650137"/>
          </a:xfrm>
          <a:prstGeom prst="rect">
            <a:avLst/>
          </a:prstGeom>
          <a:solidFill>
            <a:schemeClr val="accent1">
              <a:alpha val="8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4" name="Google Shape;234;p35"/>
          <p:cNvSpPr txBox="1"/>
          <p:nvPr/>
        </p:nvSpPr>
        <p:spPr>
          <a:xfrm>
            <a:off x="3846880" y="3144910"/>
            <a:ext cx="641115"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lt1"/>
                </a:solidFill>
                <a:latin typeface="Bodoni"/>
                <a:ea typeface="Bodoni"/>
                <a:cs typeface="Bodoni"/>
                <a:sym typeface="Bodoni"/>
              </a:rPr>
              <a:t>60K</a:t>
            </a:r>
            <a:endParaRPr sz="1100"/>
          </a:p>
        </p:txBody>
      </p:sp>
      <p:sp>
        <p:nvSpPr>
          <p:cNvPr id="235" name="Google Shape;235;p35"/>
          <p:cNvSpPr txBox="1"/>
          <p:nvPr/>
        </p:nvSpPr>
        <p:spPr>
          <a:xfrm>
            <a:off x="4331899" y="3179534"/>
            <a:ext cx="1031502"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lt1"/>
                </a:solidFill>
                <a:latin typeface="Bodoni"/>
                <a:ea typeface="Bodoni"/>
                <a:cs typeface="Bodoni"/>
                <a:sym typeface="Bodoni"/>
              </a:rPr>
              <a:t>Fruitful were hath waters divide</a:t>
            </a:r>
            <a:endParaRPr sz="1100"/>
          </a:p>
        </p:txBody>
      </p:sp>
      <p:sp>
        <p:nvSpPr>
          <p:cNvPr id="236" name="Google Shape;236;p35"/>
          <p:cNvSpPr txBox="1"/>
          <p:nvPr/>
        </p:nvSpPr>
        <p:spPr>
          <a:xfrm>
            <a:off x="1371600" y="1377617"/>
            <a:ext cx="6400800" cy="430746"/>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rgbClr val="262626"/>
                </a:solidFill>
                <a:latin typeface="Open Sans"/>
                <a:ea typeface="Open Sans"/>
                <a:cs typeface="Open Sans"/>
                <a:sym typeface="Open Sans"/>
              </a:rPr>
              <a:t>Have them for one. Living grass to for can't gathered waters had winged. Creepiest don't subdue which i two set had seasons. Fifth you'll, man wherein seas our creeping. Very. Make won't appear him, were they're and years unto doesn't they’re. dolor sit amet</a:t>
            </a:r>
            <a:endParaRPr i="1" sz="800">
              <a:solidFill>
                <a:srgbClr val="262626"/>
              </a:solidFill>
              <a:latin typeface="Open Sans"/>
              <a:ea typeface="Open Sans"/>
              <a:cs typeface="Open Sans"/>
              <a:sym typeface="Open Sans"/>
            </a:endParaRPr>
          </a:p>
        </p:txBody>
      </p:sp>
      <p:sp>
        <p:nvSpPr>
          <p:cNvPr id="237" name="Google Shape;237;p35"/>
          <p:cNvSpPr txBox="1"/>
          <p:nvPr/>
        </p:nvSpPr>
        <p:spPr>
          <a:xfrm>
            <a:off x="628650" y="182093"/>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Our </a:t>
            </a:r>
            <a:r>
              <a:rPr b="1" i="0" lang="en" sz="2300">
                <a:solidFill>
                  <a:schemeClr val="accent1"/>
                </a:solidFill>
                <a:latin typeface="Open Sans"/>
                <a:ea typeface="Open Sans"/>
                <a:cs typeface="Open Sans"/>
                <a:sym typeface="Open Sans"/>
              </a:rPr>
              <a:t>Service</a:t>
            </a:r>
            <a:endParaRPr sz="1100"/>
          </a:p>
        </p:txBody>
      </p:sp>
      <p:sp>
        <p:nvSpPr>
          <p:cNvPr id="238" name="Google Shape;238;p35"/>
          <p:cNvSpPr/>
          <p:nvPr/>
        </p:nvSpPr>
        <p:spPr>
          <a:xfrm>
            <a:off x="1185182" y="583251"/>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239" name="Google Shape;239;p35"/>
          <p:cNvSpPr/>
          <p:nvPr/>
        </p:nvSpPr>
        <p:spPr>
          <a:xfrm>
            <a:off x="3970182" y="113599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240" name="Google Shape;240;p35"/>
          <p:cNvSpPr txBox="1"/>
          <p:nvPr/>
        </p:nvSpPr>
        <p:spPr>
          <a:xfrm>
            <a:off x="1185182" y="2292145"/>
            <a:ext cx="641115" cy="36933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000">
                <a:solidFill>
                  <a:schemeClr val="lt1"/>
                </a:solidFill>
                <a:latin typeface="Bodoni"/>
                <a:ea typeface="Bodoni"/>
                <a:cs typeface="Bodoni"/>
                <a:sym typeface="Bodoni"/>
              </a:rPr>
              <a:t>25K</a:t>
            </a:r>
            <a:endParaRPr sz="1100"/>
          </a:p>
        </p:txBody>
      </p:sp>
      <p:sp>
        <p:nvSpPr>
          <p:cNvPr id="241" name="Google Shape;241;p35"/>
          <p:cNvSpPr txBox="1"/>
          <p:nvPr/>
        </p:nvSpPr>
        <p:spPr>
          <a:xfrm>
            <a:off x="1670201" y="2326769"/>
            <a:ext cx="1031502" cy="300082"/>
          </a:xfrm>
          <a:prstGeom prst="rect">
            <a:avLst/>
          </a:prstGeom>
          <a:noFill/>
          <a:ln>
            <a:noFill/>
          </a:ln>
        </p:spPr>
        <p:txBody>
          <a:bodyPr anchorCtr="0" anchor="ctr" bIns="34275" lIns="68575" spcFirstLastPara="1" rIns="68575" wrap="square" tIns="34275">
            <a:noAutofit/>
          </a:bodyPr>
          <a:lstStyle/>
          <a:p>
            <a:pPr indent="0" lvl="0" marL="0" marR="0" rtl="0" algn="l">
              <a:lnSpc>
                <a:spcPct val="120000"/>
              </a:lnSpc>
              <a:spcBef>
                <a:spcPts val="0"/>
              </a:spcBef>
              <a:spcAft>
                <a:spcPts val="0"/>
              </a:spcAft>
              <a:buNone/>
            </a:pPr>
            <a:r>
              <a:rPr lang="en" sz="800">
                <a:solidFill>
                  <a:schemeClr val="lt1"/>
                </a:solidFill>
                <a:latin typeface="Bodoni"/>
                <a:ea typeface="Bodoni"/>
                <a:cs typeface="Bodoni"/>
                <a:sym typeface="Bodoni"/>
              </a:rPr>
              <a:t>Fruitful were hath waters divide</a:t>
            </a:r>
            <a:endParaRPr sz="1100"/>
          </a:p>
        </p:txBody>
      </p:sp>
      <p:sp>
        <p:nvSpPr>
          <p:cNvPr id="242" name="Google Shape;242;p35"/>
          <p:cNvSpPr/>
          <p:nvPr>
            <p:ph idx="2" type="pic"/>
          </p:nvPr>
        </p:nvSpPr>
        <p:spPr>
          <a:xfrm>
            <a:off x="827785" y="2178218"/>
            <a:ext cx="2234057" cy="22533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43" name="Google Shape;243;p35"/>
          <p:cNvSpPr/>
          <p:nvPr>
            <p:ph idx="3" type="pic"/>
          </p:nvPr>
        </p:nvSpPr>
        <p:spPr>
          <a:xfrm>
            <a:off x="3443442" y="2178218"/>
            <a:ext cx="2234057" cy="22533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44" name="Google Shape;244;p35"/>
          <p:cNvSpPr/>
          <p:nvPr>
            <p:ph idx="4" type="pic"/>
          </p:nvPr>
        </p:nvSpPr>
        <p:spPr>
          <a:xfrm>
            <a:off x="6057854" y="2178218"/>
            <a:ext cx="2234057" cy="225334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8" name="Shape 248"/>
        <p:cNvGrpSpPr/>
        <p:nvPr/>
      </p:nvGrpSpPr>
      <p:grpSpPr>
        <a:xfrm>
          <a:off x="0" y="0"/>
          <a:ext cx="0" cy="0"/>
          <a:chOff x="0" y="0"/>
          <a:chExt cx="0" cy="0"/>
        </a:xfrm>
      </p:grpSpPr>
      <p:sp>
        <p:nvSpPr>
          <p:cNvPr id="249" name="Google Shape;249;p36"/>
          <p:cNvSpPr/>
          <p:nvPr/>
        </p:nvSpPr>
        <p:spPr>
          <a:xfrm>
            <a:off x="0" y="1488965"/>
            <a:ext cx="9144000" cy="1605469"/>
          </a:xfrm>
          <a:prstGeom prst="rect">
            <a:avLst/>
          </a:prstGeom>
          <a:gradFill>
            <a:gsLst>
              <a:gs pos="0">
                <a:srgbClr val="EF51A1">
                  <a:alpha val="80000"/>
                </a:srgbClr>
              </a:gs>
              <a:gs pos="99000">
                <a:srgbClr val="F79550">
                  <a:alpha val="80000"/>
                </a:srgbClr>
              </a:gs>
              <a:gs pos="100000">
                <a:srgbClr val="F79550">
                  <a:alpha val="80000"/>
                </a:srgbClr>
              </a:gs>
            </a:gsLst>
            <a:path path="circle">
              <a:fillToRect l="100%" t="100%"/>
            </a:path>
            <a:tileRect b="-100%" r="-100%"/>
          </a:gra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0" name="Google Shape;250;p36"/>
          <p:cNvSpPr txBox="1"/>
          <p:nvPr/>
        </p:nvSpPr>
        <p:spPr>
          <a:xfrm>
            <a:off x="628650" y="189193"/>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Our </a:t>
            </a:r>
            <a:r>
              <a:rPr b="1" i="0" lang="en" sz="2300">
                <a:solidFill>
                  <a:schemeClr val="accent1"/>
                </a:solidFill>
                <a:latin typeface="Open Sans"/>
                <a:ea typeface="Open Sans"/>
                <a:cs typeface="Open Sans"/>
                <a:sym typeface="Open Sans"/>
              </a:rPr>
              <a:t>Service</a:t>
            </a:r>
            <a:endParaRPr b="0" i="0" sz="2300">
              <a:solidFill>
                <a:schemeClr val="accent1"/>
              </a:solidFill>
              <a:latin typeface="Open Sans"/>
              <a:ea typeface="Open Sans"/>
              <a:cs typeface="Open Sans"/>
              <a:sym typeface="Open Sans"/>
            </a:endParaRPr>
          </a:p>
        </p:txBody>
      </p:sp>
      <p:sp>
        <p:nvSpPr>
          <p:cNvPr id="251" name="Google Shape;251;p36"/>
          <p:cNvSpPr txBox="1"/>
          <p:nvPr/>
        </p:nvSpPr>
        <p:spPr>
          <a:xfrm>
            <a:off x="1077062" y="625428"/>
            <a:ext cx="6989878" cy="223907"/>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rgbClr val="262626"/>
                </a:solidFill>
                <a:latin typeface="Open Sans"/>
                <a:ea typeface="Open Sans"/>
                <a:cs typeface="Open Sans"/>
                <a:sym typeface="Open Sans"/>
              </a:rPr>
              <a:t>Living grass to for can't gathered waters had winged. Creepiest don't subdue which i two set had seasons. Fifth you'll, man</a:t>
            </a:r>
            <a:endParaRPr sz="1100"/>
          </a:p>
        </p:txBody>
      </p:sp>
      <p:sp>
        <p:nvSpPr>
          <p:cNvPr id="252" name="Google Shape;252;p36"/>
          <p:cNvSpPr/>
          <p:nvPr/>
        </p:nvSpPr>
        <p:spPr>
          <a:xfrm>
            <a:off x="914400" y="3666618"/>
            <a:ext cx="7315200" cy="802547"/>
          </a:xfrm>
          <a:prstGeom prst="rect">
            <a:avLst/>
          </a:prstGeom>
          <a:noFill/>
          <a:ln>
            <a:noFill/>
          </a:ln>
        </p:spPr>
        <p:txBody>
          <a:bodyPr anchorCtr="0" anchor="ctr" bIns="0" lIns="0" spcFirstLastPara="1" rIns="0" wrap="square" tIns="0">
            <a:noAutofit/>
          </a:bodyPr>
          <a:lstStyle/>
          <a:p>
            <a:pPr indent="0" lvl="0" marL="0" marR="0" rtl="0" algn="ctr">
              <a:lnSpc>
                <a:spcPct val="181818"/>
              </a:lnSpc>
              <a:spcBef>
                <a:spcPts val="0"/>
              </a:spcBef>
              <a:spcAft>
                <a:spcPts val="0"/>
              </a:spcAft>
              <a:buNone/>
            </a:pPr>
            <a:r>
              <a:rPr lang="en" sz="800">
                <a:solidFill>
                  <a:srgbClr val="595959"/>
                </a:solidFill>
                <a:latin typeface="Open Sans"/>
                <a:ea typeface="Open Sans"/>
                <a:cs typeface="Open Sans"/>
                <a:sym typeface="Open Sans"/>
              </a:rPr>
              <a:t>This letterhead design is meant to project an image of professionalism and reliability. By using simple alignments we have created a very spaciousy feeling &amp; The simplicity lorem suggests strength and the spaciousn contributes to the aesthetics meant to project an image dolor sit amet adiscing ity ipsum suggests strength and the spaciousn contributes to the aesthetics meant to  an image of professionalism</a:t>
            </a:r>
            <a:endParaRPr sz="1100"/>
          </a:p>
        </p:txBody>
      </p:sp>
      <p:sp>
        <p:nvSpPr>
          <p:cNvPr id="253" name="Google Shape;253;p36"/>
          <p:cNvSpPr/>
          <p:nvPr/>
        </p:nvSpPr>
        <p:spPr>
          <a:xfrm>
            <a:off x="0" y="0"/>
            <a:ext cx="1840800" cy="148951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54" name="Google Shape;254;p36"/>
          <p:cNvSpPr txBox="1"/>
          <p:nvPr/>
        </p:nvSpPr>
        <p:spPr>
          <a:xfrm>
            <a:off x="2026361" y="1872433"/>
            <a:ext cx="6400800"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50000"/>
              </a:lnSpc>
              <a:spcBef>
                <a:spcPts val="0"/>
              </a:spcBef>
              <a:spcAft>
                <a:spcPts val="0"/>
              </a:spcAft>
              <a:buNone/>
            </a:pPr>
            <a:r>
              <a:rPr i="1" lang="en" sz="800">
                <a:solidFill>
                  <a:schemeClr val="lt1"/>
                </a:solidFill>
                <a:latin typeface="Open Sans"/>
                <a:ea typeface="Open Sans"/>
                <a:cs typeface="Open Sans"/>
                <a:sym typeface="Open Sans"/>
              </a:rPr>
              <a:t>Have them for one. Living grass to for can't gathered waters had winged. Creepiest don't subdue which i two set had seasons. Fifth you man wherein seas our creeping. Very. Make won't appear him, were they're and years unto doesn't they’re. dolor sit amet</a:t>
            </a:r>
            <a:endParaRPr i="1" sz="800">
              <a:solidFill>
                <a:schemeClr val="lt1"/>
              </a:solidFill>
              <a:latin typeface="Open Sans"/>
              <a:ea typeface="Open Sans"/>
              <a:cs typeface="Open Sans"/>
              <a:sym typeface="Open Sans"/>
            </a:endParaRPr>
          </a:p>
        </p:txBody>
      </p:sp>
      <p:sp>
        <p:nvSpPr>
          <p:cNvPr id="255" name="Google Shape;255;p36"/>
          <p:cNvSpPr/>
          <p:nvPr/>
        </p:nvSpPr>
        <p:spPr>
          <a:xfrm>
            <a:off x="3970182" y="955016"/>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256" name="Google Shape;256;p36"/>
          <p:cNvSpPr/>
          <p:nvPr/>
        </p:nvSpPr>
        <p:spPr>
          <a:xfrm>
            <a:off x="5741375" y="2637063"/>
            <a:ext cx="800381" cy="802547"/>
          </a:xfrm>
          <a:prstGeom prst="rect">
            <a:avLst/>
          </a:prstGeom>
          <a:solidFill>
            <a:schemeClr val="accen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7" name="Google Shape;257;p36"/>
          <p:cNvSpPr/>
          <p:nvPr/>
        </p:nvSpPr>
        <p:spPr>
          <a:xfrm>
            <a:off x="6807829" y="2637063"/>
            <a:ext cx="800381" cy="802547"/>
          </a:xfrm>
          <a:prstGeom prst="rect">
            <a:avLst/>
          </a:prstGeom>
          <a:solidFill>
            <a:schemeClr val="accent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58" name="Google Shape;258;p36"/>
          <p:cNvSpPr/>
          <p:nvPr/>
        </p:nvSpPr>
        <p:spPr>
          <a:xfrm>
            <a:off x="7872120" y="2637063"/>
            <a:ext cx="800381" cy="802547"/>
          </a:xfrm>
          <a:prstGeom prst="rect">
            <a:avLst/>
          </a:prstGeom>
          <a:solidFill>
            <a:schemeClr val="accent3"/>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59" name="Google Shape;259;p36"/>
          <p:cNvGrpSpPr/>
          <p:nvPr/>
        </p:nvGrpSpPr>
        <p:grpSpPr>
          <a:xfrm>
            <a:off x="7019821" y="2836077"/>
            <a:ext cx="374233" cy="374234"/>
            <a:chOff x="4232275" y="3933825"/>
            <a:chExt cx="274638" cy="274638"/>
          </a:xfrm>
        </p:grpSpPr>
        <p:sp>
          <p:nvSpPr>
            <p:cNvPr id="260" name="Google Shape;260;p36"/>
            <p:cNvSpPr/>
            <p:nvPr/>
          </p:nvSpPr>
          <p:spPr>
            <a:xfrm>
              <a:off x="4232275" y="3933825"/>
              <a:ext cx="274638" cy="274638"/>
            </a:xfrm>
            <a:custGeom>
              <a:pathLst>
                <a:path extrusionOk="0" h="91" w="91">
                  <a:moveTo>
                    <a:pt x="90" y="32"/>
                  </a:moveTo>
                  <a:cubicBezTo>
                    <a:pt x="89" y="31"/>
                    <a:pt x="87" y="31"/>
                    <a:pt x="86" y="32"/>
                  </a:cubicBezTo>
                  <a:cubicBezTo>
                    <a:pt x="59" y="58"/>
                    <a:pt x="59" y="58"/>
                    <a:pt x="59" y="58"/>
                  </a:cubicBezTo>
                  <a:cubicBezTo>
                    <a:pt x="22" y="75"/>
                    <a:pt x="22" y="75"/>
                    <a:pt x="22" y="75"/>
                  </a:cubicBezTo>
                  <a:cubicBezTo>
                    <a:pt x="17" y="69"/>
                    <a:pt x="17" y="69"/>
                    <a:pt x="17" y="69"/>
                  </a:cubicBezTo>
                  <a:cubicBezTo>
                    <a:pt x="33" y="32"/>
                    <a:pt x="33" y="32"/>
                    <a:pt x="33" y="32"/>
                  </a:cubicBezTo>
                  <a:cubicBezTo>
                    <a:pt x="59" y="6"/>
                    <a:pt x="59" y="6"/>
                    <a:pt x="59" y="6"/>
                  </a:cubicBezTo>
                  <a:cubicBezTo>
                    <a:pt x="60" y="4"/>
                    <a:pt x="60" y="3"/>
                    <a:pt x="59" y="1"/>
                  </a:cubicBezTo>
                  <a:cubicBezTo>
                    <a:pt x="58" y="0"/>
                    <a:pt x="56" y="0"/>
                    <a:pt x="55" y="1"/>
                  </a:cubicBezTo>
                  <a:cubicBezTo>
                    <a:pt x="28" y="28"/>
                    <a:pt x="28" y="28"/>
                    <a:pt x="28" y="28"/>
                  </a:cubicBezTo>
                  <a:cubicBezTo>
                    <a:pt x="0" y="91"/>
                    <a:pt x="0" y="91"/>
                    <a:pt x="0" y="91"/>
                  </a:cubicBezTo>
                  <a:cubicBezTo>
                    <a:pt x="63" y="63"/>
                    <a:pt x="63" y="63"/>
                    <a:pt x="63" y="63"/>
                  </a:cubicBezTo>
                  <a:cubicBezTo>
                    <a:pt x="90" y="36"/>
                    <a:pt x="90" y="36"/>
                    <a:pt x="90" y="36"/>
                  </a:cubicBezTo>
                  <a:cubicBezTo>
                    <a:pt x="91" y="35"/>
                    <a:pt x="91" y="33"/>
                    <a:pt x="90" y="32"/>
                  </a:cubicBezTo>
                  <a:close/>
                  <a:moveTo>
                    <a:pt x="90" y="32"/>
                  </a:moveTo>
                  <a:cubicBezTo>
                    <a:pt x="90" y="32"/>
                    <a:pt x="90" y="32"/>
                    <a:pt x="90" y="3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1" name="Google Shape;261;p36"/>
            <p:cNvSpPr/>
            <p:nvPr/>
          </p:nvSpPr>
          <p:spPr>
            <a:xfrm>
              <a:off x="4383088" y="4000500"/>
              <a:ext cx="96838" cy="95250"/>
            </a:xfrm>
            <a:custGeom>
              <a:pathLst>
                <a:path extrusionOk="0" h="32" w="32">
                  <a:moveTo>
                    <a:pt x="2" y="31"/>
                  </a:moveTo>
                  <a:cubicBezTo>
                    <a:pt x="2" y="32"/>
                    <a:pt x="3" y="32"/>
                    <a:pt x="4" y="32"/>
                  </a:cubicBezTo>
                  <a:cubicBezTo>
                    <a:pt x="4" y="32"/>
                    <a:pt x="5" y="32"/>
                    <a:pt x="6" y="31"/>
                  </a:cubicBezTo>
                  <a:cubicBezTo>
                    <a:pt x="31" y="6"/>
                    <a:pt x="31" y="6"/>
                    <a:pt x="31" y="6"/>
                  </a:cubicBezTo>
                  <a:cubicBezTo>
                    <a:pt x="32" y="4"/>
                    <a:pt x="32" y="2"/>
                    <a:pt x="31" y="1"/>
                  </a:cubicBezTo>
                  <a:cubicBezTo>
                    <a:pt x="30" y="0"/>
                    <a:pt x="28" y="0"/>
                    <a:pt x="27" y="1"/>
                  </a:cubicBezTo>
                  <a:cubicBezTo>
                    <a:pt x="2" y="27"/>
                    <a:pt x="2" y="27"/>
                    <a:pt x="2" y="27"/>
                  </a:cubicBezTo>
                  <a:cubicBezTo>
                    <a:pt x="0" y="28"/>
                    <a:pt x="0" y="30"/>
                    <a:pt x="2" y="31"/>
                  </a:cubicBezTo>
                  <a:close/>
                  <a:moveTo>
                    <a:pt x="2" y="31"/>
                  </a:moveTo>
                  <a:cubicBezTo>
                    <a:pt x="2" y="31"/>
                    <a:pt x="2" y="31"/>
                    <a:pt x="2"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2" name="Google Shape;262;p36"/>
            <p:cNvSpPr/>
            <p:nvPr/>
          </p:nvSpPr>
          <p:spPr>
            <a:xfrm>
              <a:off x="4365625" y="3981450"/>
              <a:ext cx="96838" cy="93663"/>
            </a:xfrm>
            <a:custGeom>
              <a:pathLst>
                <a:path extrusionOk="0" h="31" w="32">
                  <a:moveTo>
                    <a:pt x="1" y="30"/>
                  </a:moveTo>
                  <a:cubicBezTo>
                    <a:pt x="2" y="31"/>
                    <a:pt x="2" y="31"/>
                    <a:pt x="3" y="31"/>
                  </a:cubicBezTo>
                  <a:cubicBezTo>
                    <a:pt x="4" y="31"/>
                    <a:pt x="5" y="31"/>
                    <a:pt x="5" y="30"/>
                  </a:cubicBezTo>
                  <a:cubicBezTo>
                    <a:pt x="31" y="5"/>
                    <a:pt x="31" y="5"/>
                    <a:pt x="31" y="5"/>
                  </a:cubicBezTo>
                  <a:cubicBezTo>
                    <a:pt x="32" y="4"/>
                    <a:pt x="32" y="2"/>
                    <a:pt x="31" y="1"/>
                  </a:cubicBezTo>
                  <a:cubicBezTo>
                    <a:pt x="29" y="0"/>
                    <a:pt x="27" y="0"/>
                    <a:pt x="26" y="1"/>
                  </a:cubicBezTo>
                  <a:cubicBezTo>
                    <a:pt x="1" y="26"/>
                    <a:pt x="1" y="26"/>
                    <a:pt x="1" y="26"/>
                  </a:cubicBezTo>
                  <a:cubicBezTo>
                    <a:pt x="0" y="27"/>
                    <a:pt x="0" y="29"/>
                    <a:pt x="1" y="30"/>
                  </a:cubicBezTo>
                  <a:close/>
                  <a:moveTo>
                    <a:pt x="1" y="30"/>
                  </a:moveTo>
                  <a:cubicBezTo>
                    <a:pt x="1" y="30"/>
                    <a:pt x="1" y="30"/>
                    <a:pt x="1" y="3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3" name="Google Shape;263;p36"/>
            <p:cNvSpPr/>
            <p:nvPr/>
          </p:nvSpPr>
          <p:spPr>
            <a:xfrm>
              <a:off x="4343400" y="3960813"/>
              <a:ext cx="96838" cy="96838"/>
            </a:xfrm>
            <a:custGeom>
              <a:pathLst>
                <a:path extrusionOk="0" h="32" w="32">
                  <a:moveTo>
                    <a:pt x="1" y="31"/>
                  </a:moveTo>
                  <a:cubicBezTo>
                    <a:pt x="2" y="31"/>
                    <a:pt x="3" y="32"/>
                    <a:pt x="3" y="32"/>
                  </a:cubicBezTo>
                  <a:cubicBezTo>
                    <a:pt x="4" y="32"/>
                    <a:pt x="5" y="31"/>
                    <a:pt x="6" y="31"/>
                  </a:cubicBezTo>
                  <a:cubicBezTo>
                    <a:pt x="31" y="5"/>
                    <a:pt x="31" y="5"/>
                    <a:pt x="31" y="5"/>
                  </a:cubicBezTo>
                  <a:cubicBezTo>
                    <a:pt x="32" y="4"/>
                    <a:pt x="32" y="2"/>
                    <a:pt x="31" y="1"/>
                  </a:cubicBezTo>
                  <a:cubicBezTo>
                    <a:pt x="30" y="0"/>
                    <a:pt x="28" y="0"/>
                    <a:pt x="27" y="1"/>
                  </a:cubicBezTo>
                  <a:cubicBezTo>
                    <a:pt x="1" y="26"/>
                    <a:pt x="1" y="26"/>
                    <a:pt x="1" y="26"/>
                  </a:cubicBezTo>
                  <a:cubicBezTo>
                    <a:pt x="0" y="28"/>
                    <a:pt x="0" y="30"/>
                    <a:pt x="1" y="31"/>
                  </a:cubicBezTo>
                  <a:close/>
                  <a:moveTo>
                    <a:pt x="1" y="31"/>
                  </a:moveTo>
                  <a:cubicBezTo>
                    <a:pt x="1" y="31"/>
                    <a:pt x="1" y="31"/>
                    <a:pt x="1"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64" name="Google Shape;264;p36"/>
          <p:cNvSpPr/>
          <p:nvPr/>
        </p:nvSpPr>
        <p:spPr>
          <a:xfrm>
            <a:off x="5951204" y="2831751"/>
            <a:ext cx="382885" cy="382886"/>
          </a:xfrm>
          <a:custGeom>
            <a:pathLst>
              <a:path extrusionOk="0" h="93" w="93">
                <a:moveTo>
                  <a:pt x="87" y="35"/>
                </a:moveTo>
                <a:cubicBezTo>
                  <a:pt x="79" y="35"/>
                  <a:pt x="79" y="35"/>
                  <a:pt x="79" y="35"/>
                </a:cubicBezTo>
                <a:cubicBezTo>
                  <a:pt x="78" y="35"/>
                  <a:pt x="77" y="35"/>
                  <a:pt x="77" y="34"/>
                </a:cubicBezTo>
                <a:cubicBezTo>
                  <a:pt x="76" y="33"/>
                  <a:pt x="77" y="32"/>
                  <a:pt x="77" y="32"/>
                </a:cubicBezTo>
                <a:cubicBezTo>
                  <a:pt x="83" y="26"/>
                  <a:pt x="83" y="26"/>
                  <a:pt x="83" y="26"/>
                </a:cubicBezTo>
                <a:cubicBezTo>
                  <a:pt x="84" y="25"/>
                  <a:pt x="85" y="23"/>
                  <a:pt x="85" y="22"/>
                </a:cubicBezTo>
                <a:cubicBezTo>
                  <a:pt x="85" y="20"/>
                  <a:pt x="84" y="19"/>
                  <a:pt x="83" y="17"/>
                </a:cubicBezTo>
                <a:cubicBezTo>
                  <a:pt x="76" y="10"/>
                  <a:pt x="76" y="10"/>
                  <a:pt x="76" y="10"/>
                </a:cubicBezTo>
                <a:cubicBezTo>
                  <a:pt x="74" y="8"/>
                  <a:pt x="70" y="8"/>
                  <a:pt x="67" y="10"/>
                </a:cubicBezTo>
                <a:cubicBezTo>
                  <a:pt x="61" y="16"/>
                  <a:pt x="61" y="16"/>
                  <a:pt x="61" y="16"/>
                </a:cubicBezTo>
                <a:cubicBezTo>
                  <a:pt x="61" y="16"/>
                  <a:pt x="60" y="17"/>
                  <a:pt x="59" y="16"/>
                </a:cubicBezTo>
                <a:cubicBezTo>
                  <a:pt x="58" y="16"/>
                  <a:pt x="58" y="15"/>
                  <a:pt x="58" y="14"/>
                </a:cubicBezTo>
                <a:cubicBezTo>
                  <a:pt x="58" y="6"/>
                  <a:pt x="58" y="6"/>
                  <a:pt x="58" y="6"/>
                </a:cubicBezTo>
                <a:cubicBezTo>
                  <a:pt x="58" y="2"/>
                  <a:pt x="55" y="0"/>
                  <a:pt x="52" y="0"/>
                </a:cubicBezTo>
                <a:cubicBezTo>
                  <a:pt x="41" y="0"/>
                  <a:pt x="41" y="0"/>
                  <a:pt x="41" y="0"/>
                </a:cubicBezTo>
                <a:cubicBezTo>
                  <a:pt x="38" y="0"/>
                  <a:pt x="35" y="2"/>
                  <a:pt x="35" y="6"/>
                </a:cubicBezTo>
                <a:cubicBezTo>
                  <a:pt x="35" y="14"/>
                  <a:pt x="35" y="14"/>
                  <a:pt x="35" y="14"/>
                </a:cubicBezTo>
                <a:cubicBezTo>
                  <a:pt x="35" y="15"/>
                  <a:pt x="35" y="16"/>
                  <a:pt x="34" y="16"/>
                </a:cubicBezTo>
                <a:cubicBezTo>
                  <a:pt x="33" y="17"/>
                  <a:pt x="32" y="16"/>
                  <a:pt x="31" y="16"/>
                </a:cubicBezTo>
                <a:cubicBezTo>
                  <a:pt x="25" y="10"/>
                  <a:pt x="25" y="10"/>
                  <a:pt x="25" y="10"/>
                </a:cubicBezTo>
                <a:cubicBezTo>
                  <a:pt x="23" y="8"/>
                  <a:pt x="19" y="8"/>
                  <a:pt x="17" y="10"/>
                </a:cubicBezTo>
                <a:cubicBezTo>
                  <a:pt x="9" y="17"/>
                  <a:pt x="9" y="17"/>
                  <a:pt x="9" y="17"/>
                </a:cubicBezTo>
                <a:cubicBezTo>
                  <a:pt x="8" y="19"/>
                  <a:pt x="8" y="20"/>
                  <a:pt x="8" y="22"/>
                </a:cubicBezTo>
                <a:cubicBezTo>
                  <a:pt x="8" y="23"/>
                  <a:pt x="8" y="25"/>
                  <a:pt x="9" y="26"/>
                </a:cubicBezTo>
                <a:cubicBezTo>
                  <a:pt x="16" y="32"/>
                  <a:pt x="16" y="32"/>
                  <a:pt x="16" y="32"/>
                </a:cubicBezTo>
                <a:cubicBezTo>
                  <a:pt x="16" y="32"/>
                  <a:pt x="16" y="33"/>
                  <a:pt x="16" y="34"/>
                </a:cubicBezTo>
                <a:cubicBezTo>
                  <a:pt x="16" y="35"/>
                  <a:pt x="15" y="35"/>
                  <a:pt x="14" y="35"/>
                </a:cubicBezTo>
                <a:cubicBezTo>
                  <a:pt x="5" y="35"/>
                  <a:pt x="5" y="35"/>
                  <a:pt x="5" y="35"/>
                </a:cubicBezTo>
                <a:cubicBezTo>
                  <a:pt x="2" y="35"/>
                  <a:pt x="0" y="38"/>
                  <a:pt x="0" y="41"/>
                </a:cubicBezTo>
                <a:cubicBezTo>
                  <a:pt x="0" y="52"/>
                  <a:pt x="0" y="52"/>
                  <a:pt x="0" y="52"/>
                </a:cubicBezTo>
                <a:cubicBezTo>
                  <a:pt x="0" y="55"/>
                  <a:pt x="2" y="58"/>
                  <a:pt x="5" y="58"/>
                </a:cubicBezTo>
                <a:cubicBezTo>
                  <a:pt x="14" y="58"/>
                  <a:pt x="14" y="58"/>
                  <a:pt x="14" y="58"/>
                </a:cubicBezTo>
                <a:cubicBezTo>
                  <a:pt x="15" y="58"/>
                  <a:pt x="16" y="58"/>
                  <a:pt x="16" y="59"/>
                </a:cubicBezTo>
                <a:cubicBezTo>
                  <a:pt x="16" y="60"/>
                  <a:pt x="16" y="61"/>
                  <a:pt x="16" y="62"/>
                </a:cubicBezTo>
                <a:cubicBezTo>
                  <a:pt x="9" y="68"/>
                  <a:pt x="9" y="68"/>
                  <a:pt x="9" y="68"/>
                </a:cubicBezTo>
                <a:cubicBezTo>
                  <a:pt x="8" y="69"/>
                  <a:pt x="8" y="70"/>
                  <a:pt x="8" y="72"/>
                </a:cubicBezTo>
                <a:cubicBezTo>
                  <a:pt x="8" y="73"/>
                  <a:pt x="8" y="75"/>
                  <a:pt x="9" y="76"/>
                </a:cubicBezTo>
                <a:cubicBezTo>
                  <a:pt x="17" y="84"/>
                  <a:pt x="17" y="84"/>
                  <a:pt x="17" y="84"/>
                </a:cubicBezTo>
                <a:cubicBezTo>
                  <a:pt x="19" y="86"/>
                  <a:pt x="23" y="86"/>
                  <a:pt x="25" y="84"/>
                </a:cubicBezTo>
                <a:cubicBezTo>
                  <a:pt x="31" y="78"/>
                  <a:pt x="31" y="78"/>
                  <a:pt x="31" y="78"/>
                </a:cubicBezTo>
                <a:cubicBezTo>
                  <a:pt x="32" y="77"/>
                  <a:pt x="33" y="77"/>
                  <a:pt x="34" y="77"/>
                </a:cubicBezTo>
                <a:cubicBezTo>
                  <a:pt x="35" y="77"/>
                  <a:pt x="35" y="78"/>
                  <a:pt x="35" y="79"/>
                </a:cubicBezTo>
                <a:cubicBezTo>
                  <a:pt x="35" y="88"/>
                  <a:pt x="35" y="88"/>
                  <a:pt x="35" y="88"/>
                </a:cubicBezTo>
                <a:cubicBezTo>
                  <a:pt x="35" y="91"/>
                  <a:pt x="38" y="93"/>
                  <a:pt x="41" y="93"/>
                </a:cubicBezTo>
                <a:cubicBezTo>
                  <a:pt x="52" y="93"/>
                  <a:pt x="52" y="93"/>
                  <a:pt x="52" y="93"/>
                </a:cubicBezTo>
                <a:cubicBezTo>
                  <a:pt x="55" y="93"/>
                  <a:pt x="58" y="91"/>
                  <a:pt x="58" y="88"/>
                </a:cubicBezTo>
                <a:cubicBezTo>
                  <a:pt x="58" y="79"/>
                  <a:pt x="58" y="79"/>
                  <a:pt x="58" y="79"/>
                </a:cubicBezTo>
                <a:cubicBezTo>
                  <a:pt x="58" y="78"/>
                  <a:pt x="58" y="77"/>
                  <a:pt x="59" y="77"/>
                </a:cubicBezTo>
                <a:cubicBezTo>
                  <a:pt x="60" y="77"/>
                  <a:pt x="61" y="77"/>
                  <a:pt x="61" y="78"/>
                </a:cubicBezTo>
                <a:cubicBezTo>
                  <a:pt x="67" y="84"/>
                  <a:pt x="67" y="84"/>
                  <a:pt x="67" y="84"/>
                </a:cubicBezTo>
                <a:cubicBezTo>
                  <a:pt x="70" y="86"/>
                  <a:pt x="74" y="86"/>
                  <a:pt x="76" y="84"/>
                </a:cubicBezTo>
                <a:cubicBezTo>
                  <a:pt x="83" y="76"/>
                  <a:pt x="83" y="76"/>
                  <a:pt x="83" y="76"/>
                </a:cubicBezTo>
                <a:cubicBezTo>
                  <a:pt x="84" y="75"/>
                  <a:pt x="85" y="73"/>
                  <a:pt x="85" y="72"/>
                </a:cubicBezTo>
                <a:cubicBezTo>
                  <a:pt x="85" y="70"/>
                  <a:pt x="84" y="69"/>
                  <a:pt x="83" y="68"/>
                </a:cubicBezTo>
                <a:cubicBezTo>
                  <a:pt x="77" y="62"/>
                  <a:pt x="77" y="62"/>
                  <a:pt x="77" y="62"/>
                </a:cubicBezTo>
                <a:cubicBezTo>
                  <a:pt x="77" y="61"/>
                  <a:pt x="76" y="60"/>
                  <a:pt x="77" y="59"/>
                </a:cubicBezTo>
                <a:cubicBezTo>
                  <a:pt x="77" y="58"/>
                  <a:pt x="78" y="58"/>
                  <a:pt x="79" y="58"/>
                </a:cubicBezTo>
                <a:cubicBezTo>
                  <a:pt x="87" y="58"/>
                  <a:pt x="87" y="58"/>
                  <a:pt x="87" y="58"/>
                </a:cubicBezTo>
                <a:cubicBezTo>
                  <a:pt x="91" y="58"/>
                  <a:pt x="93" y="55"/>
                  <a:pt x="93" y="52"/>
                </a:cubicBezTo>
                <a:cubicBezTo>
                  <a:pt x="93" y="41"/>
                  <a:pt x="93" y="41"/>
                  <a:pt x="93" y="41"/>
                </a:cubicBezTo>
                <a:cubicBezTo>
                  <a:pt x="93" y="38"/>
                  <a:pt x="91" y="35"/>
                  <a:pt x="87" y="35"/>
                </a:cubicBezTo>
                <a:close/>
                <a:moveTo>
                  <a:pt x="88" y="52"/>
                </a:moveTo>
                <a:cubicBezTo>
                  <a:pt x="87" y="52"/>
                  <a:pt x="87" y="52"/>
                  <a:pt x="87" y="52"/>
                </a:cubicBezTo>
                <a:cubicBezTo>
                  <a:pt x="79" y="52"/>
                  <a:pt x="79" y="52"/>
                  <a:pt x="79" y="52"/>
                </a:cubicBezTo>
                <a:cubicBezTo>
                  <a:pt x="76" y="52"/>
                  <a:pt x="73" y="54"/>
                  <a:pt x="72" y="57"/>
                </a:cubicBezTo>
                <a:cubicBezTo>
                  <a:pt x="70" y="60"/>
                  <a:pt x="71" y="63"/>
                  <a:pt x="73" y="66"/>
                </a:cubicBezTo>
                <a:cubicBezTo>
                  <a:pt x="79" y="72"/>
                  <a:pt x="79" y="72"/>
                  <a:pt x="79" y="72"/>
                </a:cubicBezTo>
                <a:cubicBezTo>
                  <a:pt x="79" y="72"/>
                  <a:pt x="79" y="72"/>
                  <a:pt x="79" y="72"/>
                </a:cubicBezTo>
                <a:cubicBezTo>
                  <a:pt x="79" y="72"/>
                  <a:pt x="79" y="72"/>
                  <a:pt x="79" y="72"/>
                </a:cubicBezTo>
                <a:cubicBezTo>
                  <a:pt x="72" y="80"/>
                  <a:pt x="72" y="80"/>
                  <a:pt x="72" y="80"/>
                </a:cubicBezTo>
                <a:cubicBezTo>
                  <a:pt x="72" y="80"/>
                  <a:pt x="72" y="80"/>
                  <a:pt x="72" y="80"/>
                </a:cubicBezTo>
                <a:cubicBezTo>
                  <a:pt x="72" y="80"/>
                  <a:pt x="72" y="80"/>
                  <a:pt x="72" y="80"/>
                </a:cubicBezTo>
                <a:cubicBezTo>
                  <a:pt x="71" y="80"/>
                  <a:pt x="71" y="80"/>
                  <a:pt x="71" y="80"/>
                </a:cubicBezTo>
                <a:cubicBezTo>
                  <a:pt x="65" y="74"/>
                  <a:pt x="65" y="74"/>
                  <a:pt x="65" y="74"/>
                </a:cubicBezTo>
                <a:cubicBezTo>
                  <a:pt x="63" y="71"/>
                  <a:pt x="60" y="71"/>
                  <a:pt x="57" y="72"/>
                </a:cubicBezTo>
                <a:cubicBezTo>
                  <a:pt x="54" y="73"/>
                  <a:pt x="52" y="76"/>
                  <a:pt x="52" y="79"/>
                </a:cubicBezTo>
                <a:cubicBezTo>
                  <a:pt x="52" y="88"/>
                  <a:pt x="52" y="88"/>
                  <a:pt x="52" y="88"/>
                </a:cubicBezTo>
                <a:cubicBezTo>
                  <a:pt x="52" y="88"/>
                  <a:pt x="52" y="88"/>
                  <a:pt x="52" y="88"/>
                </a:cubicBezTo>
                <a:cubicBezTo>
                  <a:pt x="41" y="88"/>
                  <a:pt x="41" y="88"/>
                  <a:pt x="41" y="88"/>
                </a:cubicBezTo>
                <a:cubicBezTo>
                  <a:pt x="41" y="88"/>
                  <a:pt x="41" y="88"/>
                  <a:pt x="41" y="88"/>
                </a:cubicBezTo>
                <a:cubicBezTo>
                  <a:pt x="41" y="79"/>
                  <a:pt x="41" y="79"/>
                  <a:pt x="41" y="79"/>
                </a:cubicBezTo>
                <a:cubicBezTo>
                  <a:pt x="41" y="76"/>
                  <a:pt x="39" y="73"/>
                  <a:pt x="36" y="72"/>
                </a:cubicBezTo>
                <a:cubicBezTo>
                  <a:pt x="35" y="72"/>
                  <a:pt x="34" y="71"/>
                  <a:pt x="33" y="71"/>
                </a:cubicBezTo>
                <a:cubicBezTo>
                  <a:pt x="31" y="71"/>
                  <a:pt x="29" y="72"/>
                  <a:pt x="27" y="74"/>
                </a:cubicBezTo>
                <a:cubicBezTo>
                  <a:pt x="21" y="80"/>
                  <a:pt x="21" y="80"/>
                  <a:pt x="21" y="80"/>
                </a:cubicBezTo>
                <a:cubicBezTo>
                  <a:pt x="22" y="80"/>
                  <a:pt x="22" y="80"/>
                  <a:pt x="22" y="80"/>
                </a:cubicBezTo>
                <a:cubicBezTo>
                  <a:pt x="22" y="80"/>
                  <a:pt x="22" y="80"/>
                  <a:pt x="22" y="80"/>
                </a:cubicBezTo>
                <a:cubicBezTo>
                  <a:pt x="21" y="80"/>
                  <a:pt x="21" y="80"/>
                  <a:pt x="21" y="80"/>
                </a:cubicBezTo>
                <a:cubicBezTo>
                  <a:pt x="13" y="72"/>
                  <a:pt x="13" y="72"/>
                  <a:pt x="13" y="72"/>
                </a:cubicBezTo>
                <a:cubicBezTo>
                  <a:pt x="13" y="72"/>
                  <a:pt x="13" y="72"/>
                  <a:pt x="13" y="72"/>
                </a:cubicBezTo>
                <a:cubicBezTo>
                  <a:pt x="19" y="66"/>
                  <a:pt x="19" y="66"/>
                  <a:pt x="19" y="66"/>
                </a:cubicBezTo>
                <a:cubicBezTo>
                  <a:pt x="22" y="63"/>
                  <a:pt x="22" y="60"/>
                  <a:pt x="21" y="57"/>
                </a:cubicBezTo>
                <a:cubicBezTo>
                  <a:pt x="20" y="54"/>
                  <a:pt x="17" y="52"/>
                  <a:pt x="14" y="52"/>
                </a:cubicBezTo>
                <a:cubicBezTo>
                  <a:pt x="5" y="52"/>
                  <a:pt x="5" y="52"/>
                  <a:pt x="5" y="52"/>
                </a:cubicBezTo>
                <a:cubicBezTo>
                  <a:pt x="5" y="52"/>
                  <a:pt x="5" y="52"/>
                  <a:pt x="5" y="52"/>
                </a:cubicBezTo>
                <a:cubicBezTo>
                  <a:pt x="5" y="41"/>
                  <a:pt x="5" y="41"/>
                  <a:pt x="5" y="41"/>
                </a:cubicBezTo>
                <a:cubicBezTo>
                  <a:pt x="5" y="41"/>
                  <a:pt x="5" y="41"/>
                  <a:pt x="5" y="41"/>
                </a:cubicBezTo>
                <a:cubicBezTo>
                  <a:pt x="14" y="41"/>
                  <a:pt x="14" y="41"/>
                  <a:pt x="14" y="41"/>
                </a:cubicBezTo>
                <a:cubicBezTo>
                  <a:pt x="17" y="41"/>
                  <a:pt x="20" y="39"/>
                  <a:pt x="21" y="36"/>
                </a:cubicBezTo>
                <a:cubicBezTo>
                  <a:pt x="22" y="33"/>
                  <a:pt x="22" y="30"/>
                  <a:pt x="19" y="28"/>
                </a:cubicBezTo>
                <a:cubicBezTo>
                  <a:pt x="13" y="22"/>
                  <a:pt x="13" y="22"/>
                  <a:pt x="13" y="22"/>
                </a:cubicBezTo>
                <a:cubicBezTo>
                  <a:pt x="13" y="21"/>
                  <a:pt x="13" y="21"/>
                  <a:pt x="13" y="21"/>
                </a:cubicBezTo>
                <a:cubicBezTo>
                  <a:pt x="21" y="14"/>
                  <a:pt x="21" y="14"/>
                  <a:pt x="21" y="14"/>
                </a:cubicBezTo>
                <a:cubicBezTo>
                  <a:pt x="21" y="13"/>
                  <a:pt x="21" y="13"/>
                  <a:pt x="21" y="13"/>
                </a:cubicBezTo>
                <a:cubicBezTo>
                  <a:pt x="21" y="13"/>
                  <a:pt x="21" y="13"/>
                  <a:pt x="21" y="13"/>
                </a:cubicBezTo>
                <a:cubicBezTo>
                  <a:pt x="21" y="14"/>
                  <a:pt x="21" y="14"/>
                  <a:pt x="21" y="14"/>
                </a:cubicBezTo>
                <a:cubicBezTo>
                  <a:pt x="27" y="20"/>
                  <a:pt x="27" y="20"/>
                  <a:pt x="27" y="20"/>
                </a:cubicBezTo>
                <a:cubicBezTo>
                  <a:pt x="30" y="22"/>
                  <a:pt x="33" y="23"/>
                  <a:pt x="36" y="21"/>
                </a:cubicBezTo>
                <a:cubicBezTo>
                  <a:pt x="39" y="20"/>
                  <a:pt x="41" y="17"/>
                  <a:pt x="41" y="14"/>
                </a:cubicBezTo>
                <a:cubicBezTo>
                  <a:pt x="41" y="6"/>
                  <a:pt x="41" y="6"/>
                  <a:pt x="41" y="6"/>
                </a:cubicBezTo>
                <a:cubicBezTo>
                  <a:pt x="41" y="5"/>
                  <a:pt x="41" y="5"/>
                  <a:pt x="41" y="5"/>
                </a:cubicBezTo>
                <a:cubicBezTo>
                  <a:pt x="52" y="5"/>
                  <a:pt x="52" y="5"/>
                  <a:pt x="52" y="5"/>
                </a:cubicBezTo>
                <a:cubicBezTo>
                  <a:pt x="52" y="6"/>
                  <a:pt x="52" y="6"/>
                  <a:pt x="52" y="6"/>
                </a:cubicBezTo>
                <a:cubicBezTo>
                  <a:pt x="52" y="14"/>
                  <a:pt x="52" y="14"/>
                  <a:pt x="52" y="14"/>
                </a:cubicBezTo>
                <a:cubicBezTo>
                  <a:pt x="52" y="17"/>
                  <a:pt x="54" y="20"/>
                  <a:pt x="57" y="21"/>
                </a:cubicBezTo>
                <a:cubicBezTo>
                  <a:pt x="60" y="23"/>
                  <a:pt x="63" y="22"/>
                  <a:pt x="65" y="20"/>
                </a:cubicBezTo>
                <a:cubicBezTo>
                  <a:pt x="71" y="14"/>
                  <a:pt x="71" y="14"/>
                  <a:pt x="71" y="14"/>
                </a:cubicBezTo>
                <a:cubicBezTo>
                  <a:pt x="71" y="13"/>
                  <a:pt x="71" y="13"/>
                  <a:pt x="71" y="13"/>
                </a:cubicBezTo>
                <a:cubicBezTo>
                  <a:pt x="71" y="13"/>
                  <a:pt x="71" y="13"/>
                  <a:pt x="71" y="13"/>
                </a:cubicBezTo>
                <a:cubicBezTo>
                  <a:pt x="72" y="14"/>
                  <a:pt x="72" y="14"/>
                  <a:pt x="72" y="14"/>
                </a:cubicBezTo>
                <a:cubicBezTo>
                  <a:pt x="79" y="21"/>
                  <a:pt x="79" y="21"/>
                  <a:pt x="79" y="21"/>
                </a:cubicBezTo>
                <a:cubicBezTo>
                  <a:pt x="79" y="22"/>
                  <a:pt x="79" y="22"/>
                  <a:pt x="79" y="22"/>
                </a:cubicBezTo>
                <a:cubicBezTo>
                  <a:pt x="79" y="22"/>
                  <a:pt x="79" y="22"/>
                  <a:pt x="79" y="22"/>
                </a:cubicBezTo>
                <a:cubicBezTo>
                  <a:pt x="73" y="28"/>
                  <a:pt x="73" y="28"/>
                  <a:pt x="73" y="28"/>
                </a:cubicBezTo>
                <a:cubicBezTo>
                  <a:pt x="71" y="30"/>
                  <a:pt x="70" y="33"/>
                  <a:pt x="72" y="36"/>
                </a:cubicBezTo>
                <a:cubicBezTo>
                  <a:pt x="73" y="39"/>
                  <a:pt x="76" y="41"/>
                  <a:pt x="79" y="41"/>
                </a:cubicBezTo>
                <a:cubicBezTo>
                  <a:pt x="87" y="41"/>
                  <a:pt x="87" y="41"/>
                  <a:pt x="87" y="41"/>
                </a:cubicBezTo>
                <a:cubicBezTo>
                  <a:pt x="88" y="41"/>
                  <a:pt x="88" y="41"/>
                  <a:pt x="88" y="41"/>
                </a:cubicBezTo>
                <a:cubicBezTo>
                  <a:pt x="88" y="52"/>
                  <a:pt x="88" y="52"/>
                  <a:pt x="88" y="52"/>
                </a:cubicBezTo>
                <a:close/>
                <a:moveTo>
                  <a:pt x="46" y="31"/>
                </a:moveTo>
                <a:cubicBezTo>
                  <a:pt x="38" y="31"/>
                  <a:pt x="31" y="38"/>
                  <a:pt x="31" y="47"/>
                </a:cubicBezTo>
                <a:cubicBezTo>
                  <a:pt x="31" y="55"/>
                  <a:pt x="38" y="62"/>
                  <a:pt x="46" y="62"/>
                </a:cubicBezTo>
                <a:cubicBezTo>
                  <a:pt x="55" y="62"/>
                  <a:pt x="62" y="55"/>
                  <a:pt x="62" y="47"/>
                </a:cubicBezTo>
                <a:cubicBezTo>
                  <a:pt x="62" y="38"/>
                  <a:pt x="55" y="31"/>
                  <a:pt x="46" y="31"/>
                </a:cubicBezTo>
                <a:close/>
                <a:moveTo>
                  <a:pt x="46" y="59"/>
                </a:moveTo>
                <a:cubicBezTo>
                  <a:pt x="39" y="59"/>
                  <a:pt x="34" y="54"/>
                  <a:pt x="34" y="47"/>
                </a:cubicBezTo>
                <a:cubicBezTo>
                  <a:pt x="34" y="40"/>
                  <a:pt x="39" y="34"/>
                  <a:pt x="46" y="34"/>
                </a:cubicBezTo>
                <a:cubicBezTo>
                  <a:pt x="53" y="34"/>
                  <a:pt x="59" y="40"/>
                  <a:pt x="59" y="47"/>
                </a:cubicBezTo>
                <a:cubicBezTo>
                  <a:pt x="59" y="54"/>
                  <a:pt x="53" y="59"/>
                  <a:pt x="46" y="5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5" name="Google Shape;265;p36"/>
          <p:cNvSpPr/>
          <p:nvPr/>
        </p:nvSpPr>
        <p:spPr>
          <a:xfrm>
            <a:off x="8084113" y="2872852"/>
            <a:ext cx="374233" cy="350438"/>
          </a:xfrm>
          <a:custGeom>
            <a:pathLst>
              <a:path extrusionOk="0" h="85" w="91">
                <a:moveTo>
                  <a:pt x="46" y="85"/>
                </a:moveTo>
                <a:cubicBezTo>
                  <a:pt x="45" y="85"/>
                  <a:pt x="44" y="85"/>
                  <a:pt x="43" y="84"/>
                </a:cubicBezTo>
                <a:cubicBezTo>
                  <a:pt x="7" y="45"/>
                  <a:pt x="7" y="45"/>
                  <a:pt x="7" y="45"/>
                </a:cubicBezTo>
                <a:cubicBezTo>
                  <a:pt x="7" y="45"/>
                  <a:pt x="7" y="45"/>
                  <a:pt x="7" y="45"/>
                </a:cubicBezTo>
                <a:cubicBezTo>
                  <a:pt x="2" y="40"/>
                  <a:pt x="0" y="34"/>
                  <a:pt x="0" y="27"/>
                </a:cubicBezTo>
                <a:cubicBezTo>
                  <a:pt x="0" y="20"/>
                  <a:pt x="2" y="13"/>
                  <a:pt x="7" y="8"/>
                </a:cubicBezTo>
                <a:cubicBezTo>
                  <a:pt x="7" y="8"/>
                  <a:pt x="7" y="8"/>
                  <a:pt x="7" y="8"/>
                </a:cubicBezTo>
                <a:cubicBezTo>
                  <a:pt x="12" y="3"/>
                  <a:pt x="18" y="0"/>
                  <a:pt x="24" y="0"/>
                </a:cubicBezTo>
                <a:cubicBezTo>
                  <a:pt x="31" y="0"/>
                  <a:pt x="37" y="3"/>
                  <a:pt x="41" y="8"/>
                </a:cubicBezTo>
                <a:cubicBezTo>
                  <a:pt x="46" y="13"/>
                  <a:pt x="46" y="13"/>
                  <a:pt x="46" y="13"/>
                </a:cubicBezTo>
                <a:cubicBezTo>
                  <a:pt x="50" y="8"/>
                  <a:pt x="50" y="8"/>
                  <a:pt x="50" y="8"/>
                </a:cubicBezTo>
                <a:cubicBezTo>
                  <a:pt x="54" y="3"/>
                  <a:pt x="60" y="0"/>
                  <a:pt x="67" y="0"/>
                </a:cubicBezTo>
                <a:cubicBezTo>
                  <a:pt x="73" y="0"/>
                  <a:pt x="79" y="3"/>
                  <a:pt x="84" y="8"/>
                </a:cubicBezTo>
                <a:cubicBezTo>
                  <a:pt x="84" y="8"/>
                  <a:pt x="84" y="8"/>
                  <a:pt x="84" y="8"/>
                </a:cubicBezTo>
                <a:cubicBezTo>
                  <a:pt x="89" y="13"/>
                  <a:pt x="91" y="20"/>
                  <a:pt x="91" y="27"/>
                </a:cubicBezTo>
                <a:cubicBezTo>
                  <a:pt x="91" y="34"/>
                  <a:pt x="89" y="40"/>
                  <a:pt x="84" y="45"/>
                </a:cubicBezTo>
                <a:cubicBezTo>
                  <a:pt x="84" y="45"/>
                  <a:pt x="84" y="45"/>
                  <a:pt x="84" y="45"/>
                </a:cubicBezTo>
                <a:cubicBezTo>
                  <a:pt x="48" y="84"/>
                  <a:pt x="48" y="84"/>
                  <a:pt x="48" y="84"/>
                </a:cubicBezTo>
                <a:cubicBezTo>
                  <a:pt x="47" y="85"/>
                  <a:pt x="46" y="85"/>
                  <a:pt x="46" y="85"/>
                </a:cubicBezTo>
                <a:close/>
                <a:moveTo>
                  <a:pt x="11" y="41"/>
                </a:moveTo>
                <a:cubicBezTo>
                  <a:pt x="46" y="78"/>
                  <a:pt x="46" y="78"/>
                  <a:pt x="46" y="78"/>
                </a:cubicBezTo>
                <a:cubicBezTo>
                  <a:pt x="80" y="41"/>
                  <a:pt x="80" y="41"/>
                  <a:pt x="80" y="41"/>
                </a:cubicBezTo>
                <a:cubicBezTo>
                  <a:pt x="87" y="33"/>
                  <a:pt x="87" y="20"/>
                  <a:pt x="80" y="13"/>
                </a:cubicBezTo>
                <a:cubicBezTo>
                  <a:pt x="79" y="12"/>
                  <a:pt x="79" y="12"/>
                  <a:pt x="79" y="12"/>
                </a:cubicBezTo>
                <a:cubicBezTo>
                  <a:pt x="76" y="8"/>
                  <a:pt x="72" y="6"/>
                  <a:pt x="67" y="6"/>
                </a:cubicBezTo>
                <a:cubicBezTo>
                  <a:pt x="62" y="6"/>
                  <a:pt x="58" y="8"/>
                  <a:pt x="54" y="12"/>
                </a:cubicBezTo>
                <a:cubicBezTo>
                  <a:pt x="48" y="19"/>
                  <a:pt x="48" y="19"/>
                  <a:pt x="48" y="19"/>
                </a:cubicBezTo>
                <a:cubicBezTo>
                  <a:pt x="47" y="20"/>
                  <a:pt x="46" y="20"/>
                  <a:pt x="46" y="20"/>
                </a:cubicBezTo>
                <a:cubicBezTo>
                  <a:pt x="45" y="20"/>
                  <a:pt x="44" y="20"/>
                  <a:pt x="43" y="19"/>
                </a:cubicBezTo>
                <a:cubicBezTo>
                  <a:pt x="37" y="12"/>
                  <a:pt x="37" y="12"/>
                  <a:pt x="37" y="12"/>
                </a:cubicBezTo>
                <a:cubicBezTo>
                  <a:pt x="33" y="8"/>
                  <a:pt x="29" y="6"/>
                  <a:pt x="24" y="6"/>
                </a:cubicBezTo>
                <a:cubicBezTo>
                  <a:pt x="20" y="6"/>
                  <a:pt x="15" y="8"/>
                  <a:pt x="12" y="12"/>
                </a:cubicBezTo>
                <a:cubicBezTo>
                  <a:pt x="11" y="13"/>
                  <a:pt x="11" y="13"/>
                  <a:pt x="11" y="13"/>
                </a:cubicBezTo>
                <a:cubicBezTo>
                  <a:pt x="4" y="20"/>
                  <a:pt x="4" y="33"/>
                  <a:pt x="11"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66" name="Google Shape;266;p36"/>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67" name="Google Shape;267;p36"/>
          <p:cNvSpPr/>
          <p:nvPr>
            <p:ph idx="3" type="pic"/>
          </p:nvPr>
        </p:nvSpPr>
        <p:spPr>
          <a:xfrm>
            <a:off x="0" y="402770"/>
            <a:ext cx="1840800" cy="269217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268" name="Google Shape;268;p36"/>
          <p:cNvSpPr/>
          <p:nvPr>
            <p:ph idx="2" type="pic"/>
          </p:nvPr>
        </p:nvSpPr>
        <p:spPr>
          <a:xfrm>
            <a:off x="0" y="1489511"/>
            <a:ext cx="9144000" cy="1605430"/>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2" name="Shape 272"/>
        <p:cNvGrpSpPr/>
        <p:nvPr/>
      </p:nvGrpSpPr>
      <p:grpSpPr>
        <a:xfrm>
          <a:off x="0" y="0"/>
          <a:ext cx="0" cy="0"/>
          <a:chOff x="0" y="0"/>
          <a:chExt cx="0" cy="0"/>
        </a:xfrm>
      </p:grpSpPr>
      <p:sp>
        <p:nvSpPr>
          <p:cNvPr id="273" name="Google Shape;273;p37"/>
          <p:cNvSpPr/>
          <p:nvPr/>
        </p:nvSpPr>
        <p:spPr>
          <a:xfrm>
            <a:off x="1080145" y="1590261"/>
            <a:ext cx="1567543" cy="2066868"/>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4" name="Google Shape;274;p37"/>
          <p:cNvSpPr txBox="1"/>
          <p:nvPr/>
        </p:nvSpPr>
        <p:spPr>
          <a:xfrm>
            <a:off x="1295065" y="2739476"/>
            <a:ext cx="1137701" cy="6232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lt1"/>
                </a:solidFill>
                <a:latin typeface="Open Sans"/>
                <a:ea typeface="Open Sans"/>
                <a:cs typeface="Open Sans"/>
                <a:sym typeface="Open Sans"/>
              </a:rPr>
              <a:t>We are best</a:t>
            </a:r>
            <a:endParaRPr sz="1100"/>
          </a:p>
        </p:txBody>
      </p:sp>
      <p:sp>
        <p:nvSpPr>
          <p:cNvPr id="275" name="Google Shape;275;p37"/>
          <p:cNvSpPr txBox="1"/>
          <p:nvPr/>
        </p:nvSpPr>
        <p:spPr>
          <a:xfrm>
            <a:off x="1017760" y="3820966"/>
            <a:ext cx="1692313"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900">
                <a:solidFill>
                  <a:srgbClr val="595959"/>
                </a:solidFill>
                <a:latin typeface="Open Sans"/>
                <a:ea typeface="Open Sans"/>
                <a:cs typeface="Open Sans"/>
                <a:sym typeface="Open Sans"/>
              </a:rPr>
              <a:t>Contrary to popular belief, random text. It has roots in a piece of College in Virginia, </a:t>
            </a:r>
            <a:endParaRPr sz="1100"/>
          </a:p>
        </p:txBody>
      </p:sp>
      <p:sp>
        <p:nvSpPr>
          <p:cNvPr id="276" name="Google Shape;276;p37"/>
          <p:cNvSpPr/>
          <p:nvPr/>
        </p:nvSpPr>
        <p:spPr>
          <a:xfrm>
            <a:off x="2915568" y="1590261"/>
            <a:ext cx="1567543" cy="2066868"/>
          </a:xfrm>
          <a:prstGeom prst="rect">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77" name="Google Shape;277;p37"/>
          <p:cNvSpPr txBox="1"/>
          <p:nvPr/>
        </p:nvSpPr>
        <p:spPr>
          <a:xfrm>
            <a:off x="3130489" y="2739476"/>
            <a:ext cx="1137701" cy="6232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lt1"/>
                </a:solidFill>
                <a:latin typeface="Open Sans"/>
                <a:ea typeface="Open Sans"/>
                <a:cs typeface="Open Sans"/>
                <a:sym typeface="Open Sans"/>
              </a:rPr>
              <a:t>We are Experts</a:t>
            </a:r>
            <a:endParaRPr sz="1100"/>
          </a:p>
        </p:txBody>
      </p:sp>
      <p:sp>
        <p:nvSpPr>
          <p:cNvPr id="278" name="Google Shape;278;p37"/>
          <p:cNvSpPr txBox="1"/>
          <p:nvPr/>
        </p:nvSpPr>
        <p:spPr>
          <a:xfrm>
            <a:off x="2853183" y="3820966"/>
            <a:ext cx="1692313"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900">
                <a:solidFill>
                  <a:srgbClr val="595959"/>
                </a:solidFill>
                <a:latin typeface="Open Sans"/>
                <a:ea typeface="Open Sans"/>
                <a:cs typeface="Open Sans"/>
                <a:sym typeface="Open Sans"/>
              </a:rPr>
              <a:t>Contrary to popular belief, random text. It has roots in a piece of College in Virginia, </a:t>
            </a:r>
            <a:endParaRPr sz="1100"/>
          </a:p>
        </p:txBody>
      </p:sp>
      <p:sp>
        <p:nvSpPr>
          <p:cNvPr id="279" name="Google Shape;279;p37"/>
          <p:cNvSpPr/>
          <p:nvPr/>
        </p:nvSpPr>
        <p:spPr>
          <a:xfrm>
            <a:off x="4750991" y="1590261"/>
            <a:ext cx="1567543" cy="2066868"/>
          </a:xfrm>
          <a:prstGeom prst="rect">
            <a:avLst/>
          </a:prstGeom>
          <a:solidFill>
            <a:schemeClr val="accent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0" name="Google Shape;280;p37"/>
          <p:cNvSpPr txBox="1"/>
          <p:nvPr/>
        </p:nvSpPr>
        <p:spPr>
          <a:xfrm>
            <a:off x="4965912" y="2739476"/>
            <a:ext cx="1137701" cy="6232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lt1"/>
                </a:solidFill>
                <a:latin typeface="Open Sans"/>
                <a:ea typeface="Open Sans"/>
                <a:cs typeface="Open Sans"/>
                <a:sym typeface="Open Sans"/>
              </a:rPr>
              <a:t>We are Local</a:t>
            </a:r>
            <a:endParaRPr sz="1100"/>
          </a:p>
        </p:txBody>
      </p:sp>
      <p:sp>
        <p:nvSpPr>
          <p:cNvPr id="281" name="Google Shape;281;p37"/>
          <p:cNvSpPr txBox="1"/>
          <p:nvPr/>
        </p:nvSpPr>
        <p:spPr>
          <a:xfrm>
            <a:off x="4688606" y="3820966"/>
            <a:ext cx="1692313"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900">
                <a:solidFill>
                  <a:srgbClr val="595959"/>
                </a:solidFill>
                <a:latin typeface="Open Sans"/>
                <a:ea typeface="Open Sans"/>
                <a:cs typeface="Open Sans"/>
                <a:sym typeface="Open Sans"/>
              </a:rPr>
              <a:t>Contrary to popular belief, random text. It has roots in a piece of College in Virginia, </a:t>
            </a:r>
            <a:endParaRPr sz="1100"/>
          </a:p>
        </p:txBody>
      </p:sp>
      <p:sp>
        <p:nvSpPr>
          <p:cNvPr id="282" name="Google Shape;282;p37"/>
          <p:cNvSpPr/>
          <p:nvPr/>
        </p:nvSpPr>
        <p:spPr>
          <a:xfrm>
            <a:off x="6586415" y="1590261"/>
            <a:ext cx="1567543" cy="2066868"/>
          </a:xfrm>
          <a:prstGeom prst="rect">
            <a:avLst/>
          </a:prstGeom>
          <a:solidFill>
            <a:schemeClr val="accent4"/>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3" name="Google Shape;283;p37"/>
          <p:cNvSpPr txBox="1"/>
          <p:nvPr/>
        </p:nvSpPr>
        <p:spPr>
          <a:xfrm>
            <a:off x="6801336" y="2702971"/>
            <a:ext cx="1137701" cy="6232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800">
                <a:solidFill>
                  <a:schemeClr val="lt1"/>
                </a:solidFill>
                <a:latin typeface="Open Sans"/>
                <a:ea typeface="Open Sans"/>
                <a:cs typeface="Open Sans"/>
                <a:sym typeface="Open Sans"/>
              </a:rPr>
              <a:t>We are Quality</a:t>
            </a:r>
            <a:endParaRPr sz="1100"/>
          </a:p>
        </p:txBody>
      </p:sp>
      <p:sp>
        <p:nvSpPr>
          <p:cNvPr id="284" name="Google Shape;284;p37"/>
          <p:cNvSpPr txBox="1"/>
          <p:nvPr/>
        </p:nvSpPr>
        <p:spPr>
          <a:xfrm>
            <a:off x="6524030" y="3820966"/>
            <a:ext cx="1692313" cy="588623"/>
          </a:xfrm>
          <a:prstGeom prst="rect">
            <a:avLst/>
          </a:prstGeom>
          <a:noFill/>
          <a:ln>
            <a:noFill/>
          </a:ln>
        </p:spPr>
        <p:txBody>
          <a:bodyPr anchorCtr="0" anchor="t" bIns="34275" lIns="68575" spcFirstLastPara="1" rIns="68575" wrap="square" tIns="34275">
            <a:noAutofit/>
          </a:bodyPr>
          <a:lstStyle/>
          <a:p>
            <a:pPr indent="0" lvl="0" marL="0" marR="0" rtl="0" algn="ctr">
              <a:lnSpc>
                <a:spcPct val="140000"/>
              </a:lnSpc>
              <a:spcBef>
                <a:spcPts val="0"/>
              </a:spcBef>
              <a:spcAft>
                <a:spcPts val="0"/>
              </a:spcAft>
              <a:buNone/>
            </a:pPr>
            <a:r>
              <a:rPr lang="en" sz="900">
                <a:solidFill>
                  <a:srgbClr val="595959"/>
                </a:solidFill>
                <a:latin typeface="Open Sans"/>
                <a:ea typeface="Open Sans"/>
                <a:cs typeface="Open Sans"/>
                <a:sym typeface="Open Sans"/>
              </a:rPr>
              <a:t>Contrary to popular belief, random text. It has roots in a piece of College in Virginia, </a:t>
            </a:r>
            <a:endParaRPr sz="1100"/>
          </a:p>
        </p:txBody>
      </p:sp>
      <p:sp>
        <p:nvSpPr>
          <p:cNvPr id="285" name="Google Shape;285;p37"/>
          <p:cNvSpPr txBox="1"/>
          <p:nvPr/>
        </p:nvSpPr>
        <p:spPr>
          <a:xfrm>
            <a:off x="628650" y="211910"/>
            <a:ext cx="7886700" cy="509587"/>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300"/>
              <a:buFont typeface="Open Sans"/>
              <a:buNone/>
            </a:pPr>
            <a:r>
              <a:rPr b="1" i="0" lang="en" sz="2300">
                <a:solidFill>
                  <a:schemeClr val="dk1"/>
                </a:solidFill>
                <a:latin typeface="Open Sans"/>
                <a:ea typeface="Open Sans"/>
                <a:cs typeface="Open Sans"/>
                <a:sym typeface="Open Sans"/>
              </a:rPr>
              <a:t>Our </a:t>
            </a:r>
            <a:r>
              <a:rPr b="1" i="0" lang="en" sz="2300">
                <a:solidFill>
                  <a:schemeClr val="accent1"/>
                </a:solidFill>
                <a:latin typeface="Open Sans"/>
                <a:ea typeface="Open Sans"/>
                <a:cs typeface="Open Sans"/>
                <a:sym typeface="Open Sans"/>
              </a:rPr>
              <a:t>Service</a:t>
            </a:r>
            <a:endParaRPr sz="1100"/>
          </a:p>
        </p:txBody>
      </p:sp>
      <p:sp>
        <p:nvSpPr>
          <p:cNvPr id="286" name="Google Shape;286;p37"/>
          <p:cNvSpPr/>
          <p:nvPr/>
        </p:nvSpPr>
        <p:spPr>
          <a:xfrm>
            <a:off x="1185182" y="613068"/>
            <a:ext cx="6773636" cy="290496"/>
          </a:xfrm>
          <a:prstGeom prst="rect">
            <a:avLst/>
          </a:prstGeom>
          <a:noFill/>
          <a:ln>
            <a:noFill/>
          </a:ln>
        </p:spPr>
        <p:txBody>
          <a:bodyPr anchorCtr="0" anchor="ctr" bIns="0" lIns="0" spcFirstLastPara="1" rIns="0" wrap="square" tIns="0">
            <a:noAutofit/>
          </a:bodyPr>
          <a:lstStyle/>
          <a:p>
            <a:pPr indent="0" lvl="0" marL="0" marR="0" rtl="0" algn="ctr">
              <a:lnSpc>
                <a:spcPct val="171428"/>
              </a:lnSpc>
              <a:spcBef>
                <a:spcPts val="0"/>
              </a:spcBef>
              <a:spcAft>
                <a:spcPts val="0"/>
              </a:spcAft>
              <a:buNone/>
            </a:pPr>
            <a:r>
              <a:rPr lang="en" sz="800">
                <a:solidFill>
                  <a:schemeClr val="dk1"/>
                </a:solidFill>
                <a:latin typeface="Open Sans"/>
                <a:ea typeface="Open Sans"/>
                <a:cs typeface="Open Sans"/>
                <a:sym typeface="Open Sans"/>
              </a:rPr>
              <a:t>he simplicity lorem suggests strength and the spaciousn contributes to the aesthetics meant to project an image dolor sit amet</a:t>
            </a:r>
            <a:endParaRPr sz="800">
              <a:solidFill>
                <a:schemeClr val="dk1"/>
              </a:solidFill>
              <a:latin typeface="Open Sans"/>
              <a:ea typeface="Open Sans"/>
              <a:cs typeface="Open Sans"/>
              <a:sym typeface="Open Sans"/>
            </a:endParaRPr>
          </a:p>
        </p:txBody>
      </p:sp>
      <p:sp>
        <p:nvSpPr>
          <p:cNvPr id="287" name="Google Shape;287;p37"/>
          <p:cNvSpPr/>
          <p:nvPr/>
        </p:nvSpPr>
        <p:spPr>
          <a:xfrm>
            <a:off x="1221451" y="1722076"/>
            <a:ext cx="1284900" cy="867300"/>
          </a:xfrm>
          <a:prstGeom prst="rect">
            <a:avLst/>
          </a:prstGeom>
          <a:noFill/>
          <a:ln cap="flat" cmpd="sng" w="28575">
            <a:solidFill>
              <a:schemeClr val="dk1">
                <a:alpha val="17650"/>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8" name="Google Shape;288;p37"/>
          <p:cNvSpPr/>
          <p:nvPr/>
        </p:nvSpPr>
        <p:spPr>
          <a:xfrm>
            <a:off x="3056874" y="1722076"/>
            <a:ext cx="1284900" cy="867300"/>
          </a:xfrm>
          <a:prstGeom prst="rect">
            <a:avLst/>
          </a:prstGeom>
          <a:noFill/>
          <a:ln cap="flat" cmpd="sng" w="28575">
            <a:solidFill>
              <a:schemeClr val="dk1">
                <a:alpha val="17647"/>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9" name="Google Shape;289;p37"/>
          <p:cNvSpPr/>
          <p:nvPr/>
        </p:nvSpPr>
        <p:spPr>
          <a:xfrm>
            <a:off x="4892297" y="1722076"/>
            <a:ext cx="1284900" cy="867300"/>
          </a:xfrm>
          <a:prstGeom prst="rect">
            <a:avLst/>
          </a:prstGeom>
          <a:noFill/>
          <a:ln cap="flat" cmpd="sng" w="28575">
            <a:solidFill>
              <a:schemeClr val="dk1">
                <a:alpha val="17647"/>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290" name="Google Shape;290;p37"/>
          <p:cNvSpPr/>
          <p:nvPr/>
        </p:nvSpPr>
        <p:spPr>
          <a:xfrm>
            <a:off x="6727721" y="1722076"/>
            <a:ext cx="1284900" cy="867300"/>
          </a:xfrm>
          <a:prstGeom prst="rect">
            <a:avLst/>
          </a:prstGeom>
          <a:noFill/>
          <a:ln cap="flat" cmpd="sng" w="28575">
            <a:solidFill>
              <a:schemeClr val="dk1">
                <a:alpha val="17647"/>
              </a:schemeClr>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1" name="Google Shape;291;p37"/>
          <p:cNvSpPr/>
          <p:nvPr/>
        </p:nvSpPr>
        <p:spPr>
          <a:xfrm>
            <a:off x="1750214" y="3458171"/>
            <a:ext cx="227404" cy="196038"/>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2" name="Google Shape;292;p37"/>
          <p:cNvSpPr/>
          <p:nvPr/>
        </p:nvSpPr>
        <p:spPr>
          <a:xfrm>
            <a:off x="3585637" y="3458171"/>
            <a:ext cx="227404" cy="196038"/>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3" name="Google Shape;293;p37"/>
          <p:cNvSpPr/>
          <p:nvPr/>
        </p:nvSpPr>
        <p:spPr>
          <a:xfrm>
            <a:off x="5421060" y="3458171"/>
            <a:ext cx="227404" cy="196038"/>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4" name="Google Shape;294;p37"/>
          <p:cNvSpPr/>
          <p:nvPr/>
        </p:nvSpPr>
        <p:spPr>
          <a:xfrm>
            <a:off x="7256484" y="3458171"/>
            <a:ext cx="227404" cy="196038"/>
          </a:xfrm>
          <a:prstGeom prst="triangle">
            <a:avLst>
              <a:gd fmla="val 50000" name="adj"/>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5" name="Google Shape;295;p37"/>
          <p:cNvSpPr/>
          <p:nvPr/>
        </p:nvSpPr>
        <p:spPr>
          <a:xfrm>
            <a:off x="3970182" y="983591"/>
            <a:ext cx="1203636" cy="34289"/>
          </a:xfrm>
          <a:prstGeom prst="rect">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2"/>
              </a:solidFill>
              <a:latin typeface="Calibri"/>
              <a:ea typeface="Calibri"/>
              <a:cs typeface="Calibri"/>
              <a:sym typeface="Calibri"/>
            </a:endParaRPr>
          </a:p>
        </p:txBody>
      </p:sp>
      <p:sp>
        <p:nvSpPr>
          <p:cNvPr id="296" name="Google Shape;296;p37"/>
          <p:cNvSpPr/>
          <p:nvPr/>
        </p:nvSpPr>
        <p:spPr>
          <a:xfrm>
            <a:off x="-8334" y="4547772"/>
            <a:ext cx="9152334" cy="594538"/>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297" name="Google Shape;297;p37"/>
          <p:cNvGrpSpPr/>
          <p:nvPr/>
        </p:nvGrpSpPr>
        <p:grpSpPr>
          <a:xfrm>
            <a:off x="5372668" y="1927737"/>
            <a:ext cx="324183" cy="324210"/>
            <a:chOff x="4232275" y="3933825"/>
            <a:chExt cx="274638" cy="274638"/>
          </a:xfrm>
        </p:grpSpPr>
        <p:sp>
          <p:nvSpPr>
            <p:cNvPr id="298" name="Google Shape;298;p37"/>
            <p:cNvSpPr/>
            <p:nvPr/>
          </p:nvSpPr>
          <p:spPr>
            <a:xfrm>
              <a:off x="4232275" y="3933825"/>
              <a:ext cx="274638" cy="274638"/>
            </a:xfrm>
            <a:custGeom>
              <a:pathLst>
                <a:path extrusionOk="0" h="91" w="91">
                  <a:moveTo>
                    <a:pt x="90" y="32"/>
                  </a:moveTo>
                  <a:cubicBezTo>
                    <a:pt x="89" y="31"/>
                    <a:pt x="87" y="31"/>
                    <a:pt x="86" y="32"/>
                  </a:cubicBezTo>
                  <a:cubicBezTo>
                    <a:pt x="59" y="58"/>
                    <a:pt x="59" y="58"/>
                    <a:pt x="59" y="58"/>
                  </a:cubicBezTo>
                  <a:cubicBezTo>
                    <a:pt x="22" y="75"/>
                    <a:pt x="22" y="75"/>
                    <a:pt x="22" y="75"/>
                  </a:cubicBezTo>
                  <a:cubicBezTo>
                    <a:pt x="17" y="69"/>
                    <a:pt x="17" y="69"/>
                    <a:pt x="17" y="69"/>
                  </a:cubicBezTo>
                  <a:cubicBezTo>
                    <a:pt x="33" y="32"/>
                    <a:pt x="33" y="32"/>
                    <a:pt x="33" y="32"/>
                  </a:cubicBezTo>
                  <a:cubicBezTo>
                    <a:pt x="59" y="6"/>
                    <a:pt x="59" y="6"/>
                    <a:pt x="59" y="6"/>
                  </a:cubicBezTo>
                  <a:cubicBezTo>
                    <a:pt x="60" y="4"/>
                    <a:pt x="60" y="3"/>
                    <a:pt x="59" y="1"/>
                  </a:cubicBezTo>
                  <a:cubicBezTo>
                    <a:pt x="58" y="0"/>
                    <a:pt x="56" y="0"/>
                    <a:pt x="55" y="1"/>
                  </a:cubicBezTo>
                  <a:cubicBezTo>
                    <a:pt x="28" y="28"/>
                    <a:pt x="28" y="28"/>
                    <a:pt x="28" y="28"/>
                  </a:cubicBezTo>
                  <a:cubicBezTo>
                    <a:pt x="0" y="91"/>
                    <a:pt x="0" y="91"/>
                    <a:pt x="0" y="91"/>
                  </a:cubicBezTo>
                  <a:cubicBezTo>
                    <a:pt x="63" y="63"/>
                    <a:pt x="63" y="63"/>
                    <a:pt x="63" y="63"/>
                  </a:cubicBezTo>
                  <a:cubicBezTo>
                    <a:pt x="90" y="36"/>
                    <a:pt x="90" y="36"/>
                    <a:pt x="90" y="36"/>
                  </a:cubicBezTo>
                  <a:cubicBezTo>
                    <a:pt x="91" y="35"/>
                    <a:pt x="91" y="33"/>
                    <a:pt x="90" y="32"/>
                  </a:cubicBezTo>
                  <a:close/>
                  <a:moveTo>
                    <a:pt x="90" y="32"/>
                  </a:moveTo>
                  <a:cubicBezTo>
                    <a:pt x="90" y="32"/>
                    <a:pt x="90" y="32"/>
                    <a:pt x="90" y="32"/>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99" name="Google Shape;299;p37"/>
            <p:cNvSpPr/>
            <p:nvPr/>
          </p:nvSpPr>
          <p:spPr>
            <a:xfrm>
              <a:off x="4383088" y="4000500"/>
              <a:ext cx="96838" cy="95250"/>
            </a:xfrm>
            <a:custGeom>
              <a:pathLst>
                <a:path extrusionOk="0" h="32" w="32">
                  <a:moveTo>
                    <a:pt x="2" y="31"/>
                  </a:moveTo>
                  <a:cubicBezTo>
                    <a:pt x="2" y="32"/>
                    <a:pt x="3" y="32"/>
                    <a:pt x="4" y="32"/>
                  </a:cubicBezTo>
                  <a:cubicBezTo>
                    <a:pt x="4" y="32"/>
                    <a:pt x="5" y="32"/>
                    <a:pt x="6" y="31"/>
                  </a:cubicBezTo>
                  <a:cubicBezTo>
                    <a:pt x="31" y="6"/>
                    <a:pt x="31" y="6"/>
                    <a:pt x="31" y="6"/>
                  </a:cubicBezTo>
                  <a:cubicBezTo>
                    <a:pt x="32" y="4"/>
                    <a:pt x="32" y="2"/>
                    <a:pt x="31" y="1"/>
                  </a:cubicBezTo>
                  <a:cubicBezTo>
                    <a:pt x="30" y="0"/>
                    <a:pt x="28" y="0"/>
                    <a:pt x="27" y="1"/>
                  </a:cubicBezTo>
                  <a:cubicBezTo>
                    <a:pt x="2" y="27"/>
                    <a:pt x="2" y="27"/>
                    <a:pt x="2" y="27"/>
                  </a:cubicBezTo>
                  <a:cubicBezTo>
                    <a:pt x="0" y="28"/>
                    <a:pt x="0" y="30"/>
                    <a:pt x="2" y="31"/>
                  </a:cubicBezTo>
                  <a:close/>
                  <a:moveTo>
                    <a:pt x="2" y="31"/>
                  </a:moveTo>
                  <a:cubicBezTo>
                    <a:pt x="2" y="31"/>
                    <a:pt x="2" y="31"/>
                    <a:pt x="2"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0" name="Google Shape;300;p37"/>
            <p:cNvSpPr/>
            <p:nvPr/>
          </p:nvSpPr>
          <p:spPr>
            <a:xfrm>
              <a:off x="4365625" y="3981450"/>
              <a:ext cx="96838" cy="93663"/>
            </a:xfrm>
            <a:custGeom>
              <a:pathLst>
                <a:path extrusionOk="0" h="31" w="32">
                  <a:moveTo>
                    <a:pt x="1" y="30"/>
                  </a:moveTo>
                  <a:cubicBezTo>
                    <a:pt x="2" y="31"/>
                    <a:pt x="2" y="31"/>
                    <a:pt x="3" y="31"/>
                  </a:cubicBezTo>
                  <a:cubicBezTo>
                    <a:pt x="4" y="31"/>
                    <a:pt x="5" y="31"/>
                    <a:pt x="5" y="30"/>
                  </a:cubicBezTo>
                  <a:cubicBezTo>
                    <a:pt x="31" y="5"/>
                    <a:pt x="31" y="5"/>
                    <a:pt x="31" y="5"/>
                  </a:cubicBezTo>
                  <a:cubicBezTo>
                    <a:pt x="32" y="4"/>
                    <a:pt x="32" y="2"/>
                    <a:pt x="31" y="1"/>
                  </a:cubicBezTo>
                  <a:cubicBezTo>
                    <a:pt x="29" y="0"/>
                    <a:pt x="27" y="0"/>
                    <a:pt x="26" y="1"/>
                  </a:cubicBezTo>
                  <a:cubicBezTo>
                    <a:pt x="1" y="26"/>
                    <a:pt x="1" y="26"/>
                    <a:pt x="1" y="26"/>
                  </a:cubicBezTo>
                  <a:cubicBezTo>
                    <a:pt x="0" y="27"/>
                    <a:pt x="0" y="29"/>
                    <a:pt x="1" y="30"/>
                  </a:cubicBezTo>
                  <a:close/>
                  <a:moveTo>
                    <a:pt x="1" y="30"/>
                  </a:moveTo>
                  <a:cubicBezTo>
                    <a:pt x="1" y="30"/>
                    <a:pt x="1" y="30"/>
                    <a:pt x="1" y="30"/>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1" name="Google Shape;301;p37"/>
            <p:cNvSpPr/>
            <p:nvPr/>
          </p:nvSpPr>
          <p:spPr>
            <a:xfrm>
              <a:off x="4343400" y="3960813"/>
              <a:ext cx="96838" cy="96838"/>
            </a:xfrm>
            <a:custGeom>
              <a:pathLst>
                <a:path extrusionOk="0" h="32" w="32">
                  <a:moveTo>
                    <a:pt x="1" y="31"/>
                  </a:moveTo>
                  <a:cubicBezTo>
                    <a:pt x="2" y="31"/>
                    <a:pt x="3" y="32"/>
                    <a:pt x="3" y="32"/>
                  </a:cubicBezTo>
                  <a:cubicBezTo>
                    <a:pt x="4" y="32"/>
                    <a:pt x="5" y="31"/>
                    <a:pt x="6" y="31"/>
                  </a:cubicBezTo>
                  <a:cubicBezTo>
                    <a:pt x="31" y="5"/>
                    <a:pt x="31" y="5"/>
                    <a:pt x="31" y="5"/>
                  </a:cubicBezTo>
                  <a:cubicBezTo>
                    <a:pt x="32" y="4"/>
                    <a:pt x="32" y="2"/>
                    <a:pt x="31" y="1"/>
                  </a:cubicBezTo>
                  <a:cubicBezTo>
                    <a:pt x="30" y="0"/>
                    <a:pt x="28" y="0"/>
                    <a:pt x="27" y="1"/>
                  </a:cubicBezTo>
                  <a:cubicBezTo>
                    <a:pt x="1" y="26"/>
                    <a:pt x="1" y="26"/>
                    <a:pt x="1" y="26"/>
                  </a:cubicBezTo>
                  <a:cubicBezTo>
                    <a:pt x="0" y="28"/>
                    <a:pt x="0" y="30"/>
                    <a:pt x="1" y="31"/>
                  </a:cubicBezTo>
                  <a:close/>
                  <a:moveTo>
                    <a:pt x="1" y="31"/>
                  </a:moveTo>
                  <a:cubicBezTo>
                    <a:pt x="1" y="31"/>
                    <a:pt x="1" y="31"/>
                    <a:pt x="1" y="31"/>
                  </a:cubicBezTo>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302" name="Google Shape;302;p37"/>
          <p:cNvSpPr/>
          <p:nvPr/>
        </p:nvSpPr>
        <p:spPr>
          <a:xfrm>
            <a:off x="1645943" y="1923982"/>
            <a:ext cx="331691" cy="331706"/>
          </a:xfrm>
          <a:custGeom>
            <a:pathLst>
              <a:path extrusionOk="0" h="93" w="93">
                <a:moveTo>
                  <a:pt x="87" y="35"/>
                </a:moveTo>
                <a:cubicBezTo>
                  <a:pt x="79" y="35"/>
                  <a:pt x="79" y="35"/>
                  <a:pt x="79" y="35"/>
                </a:cubicBezTo>
                <a:cubicBezTo>
                  <a:pt x="78" y="35"/>
                  <a:pt x="77" y="35"/>
                  <a:pt x="77" y="34"/>
                </a:cubicBezTo>
                <a:cubicBezTo>
                  <a:pt x="76" y="33"/>
                  <a:pt x="77" y="32"/>
                  <a:pt x="77" y="32"/>
                </a:cubicBezTo>
                <a:cubicBezTo>
                  <a:pt x="83" y="26"/>
                  <a:pt x="83" y="26"/>
                  <a:pt x="83" y="26"/>
                </a:cubicBezTo>
                <a:cubicBezTo>
                  <a:pt x="84" y="25"/>
                  <a:pt x="85" y="23"/>
                  <a:pt x="85" y="22"/>
                </a:cubicBezTo>
                <a:cubicBezTo>
                  <a:pt x="85" y="20"/>
                  <a:pt x="84" y="19"/>
                  <a:pt x="83" y="17"/>
                </a:cubicBezTo>
                <a:cubicBezTo>
                  <a:pt x="76" y="10"/>
                  <a:pt x="76" y="10"/>
                  <a:pt x="76" y="10"/>
                </a:cubicBezTo>
                <a:cubicBezTo>
                  <a:pt x="74" y="8"/>
                  <a:pt x="70" y="8"/>
                  <a:pt x="67" y="10"/>
                </a:cubicBezTo>
                <a:cubicBezTo>
                  <a:pt x="61" y="16"/>
                  <a:pt x="61" y="16"/>
                  <a:pt x="61" y="16"/>
                </a:cubicBezTo>
                <a:cubicBezTo>
                  <a:pt x="61" y="16"/>
                  <a:pt x="60" y="17"/>
                  <a:pt x="59" y="16"/>
                </a:cubicBezTo>
                <a:cubicBezTo>
                  <a:pt x="58" y="16"/>
                  <a:pt x="58" y="15"/>
                  <a:pt x="58" y="14"/>
                </a:cubicBezTo>
                <a:cubicBezTo>
                  <a:pt x="58" y="6"/>
                  <a:pt x="58" y="6"/>
                  <a:pt x="58" y="6"/>
                </a:cubicBezTo>
                <a:cubicBezTo>
                  <a:pt x="58" y="2"/>
                  <a:pt x="55" y="0"/>
                  <a:pt x="52" y="0"/>
                </a:cubicBezTo>
                <a:cubicBezTo>
                  <a:pt x="41" y="0"/>
                  <a:pt x="41" y="0"/>
                  <a:pt x="41" y="0"/>
                </a:cubicBezTo>
                <a:cubicBezTo>
                  <a:pt x="38" y="0"/>
                  <a:pt x="35" y="2"/>
                  <a:pt x="35" y="6"/>
                </a:cubicBezTo>
                <a:cubicBezTo>
                  <a:pt x="35" y="14"/>
                  <a:pt x="35" y="14"/>
                  <a:pt x="35" y="14"/>
                </a:cubicBezTo>
                <a:cubicBezTo>
                  <a:pt x="35" y="15"/>
                  <a:pt x="35" y="16"/>
                  <a:pt x="34" y="16"/>
                </a:cubicBezTo>
                <a:cubicBezTo>
                  <a:pt x="33" y="17"/>
                  <a:pt x="32" y="16"/>
                  <a:pt x="31" y="16"/>
                </a:cubicBezTo>
                <a:cubicBezTo>
                  <a:pt x="25" y="10"/>
                  <a:pt x="25" y="10"/>
                  <a:pt x="25" y="10"/>
                </a:cubicBezTo>
                <a:cubicBezTo>
                  <a:pt x="23" y="8"/>
                  <a:pt x="19" y="8"/>
                  <a:pt x="17" y="10"/>
                </a:cubicBezTo>
                <a:cubicBezTo>
                  <a:pt x="9" y="17"/>
                  <a:pt x="9" y="17"/>
                  <a:pt x="9" y="17"/>
                </a:cubicBezTo>
                <a:cubicBezTo>
                  <a:pt x="8" y="19"/>
                  <a:pt x="8" y="20"/>
                  <a:pt x="8" y="22"/>
                </a:cubicBezTo>
                <a:cubicBezTo>
                  <a:pt x="8" y="23"/>
                  <a:pt x="8" y="25"/>
                  <a:pt x="9" y="26"/>
                </a:cubicBezTo>
                <a:cubicBezTo>
                  <a:pt x="16" y="32"/>
                  <a:pt x="16" y="32"/>
                  <a:pt x="16" y="32"/>
                </a:cubicBezTo>
                <a:cubicBezTo>
                  <a:pt x="16" y="32"/>
                  <a:pt x="16" y="33"/>
                  <a:pt x="16" y="34"/>
                </a:cubicBezTo>
                <a:cubicBezTo>
                  <a:pt x="16" y="35"/>
                  <a:pt x="15" y="35"/>
                  <a:pt x="14" y="35"/>
                </a:cubicBezTo>
                <a:cubicBezTo>
                  <a:pt x="5" y="35"/>
                  <a:pt x="5" y="35"/>
                  <a:pt x="5" y="35"/>
                </a:cubicBezTo>
                <a:cubicBezTo>
                  <a:pt x="2" y="35"/>
                  <a:pt x="0" y="38"/>
                  <a:pt x="0" y="41"/>
                </a:cubicBezTo>
                <a:cubicBezTo>
                  <a:pt x="0" y="52"/>
                  <a:pt x="0" y="52"/>
                  <a:pt x="0" y="52"/>
                </a:cubicBezTo>
                <a:cubicBezTo>
                  <a:pt x="0" y="55"/>
                  <a:pt x="2" y="58"/>
                  <a:pt x="5" y="58"/>
                </a:cubicBezTo>
                <a:cubicBezTo>
                  <a:pt x="14" y="58"/>
                  <a:pt x="14" y="58"/>
                  <a:pt x="14" y="58"/>
                </a:cubicBezTo>
                <a:cubicBezTo>
                  <a:pt x="15" y="58"/>
                  <a:pt x="16" y="58"/>
                  <a:pt x="16" y="59"/>
                </a:cubicBezTo>
                <a:cubicBezTo>
                  <a:pt x="16" y="60"/>
                  <a:pt x="16" y="61"/>
                  <a:pt x="16" y="62"/>
                </a:cubicBezTo>
                <a:cubicBezTo>
                  <a:pt x="9" y="68"/>
                  <a:pt x="9" y="68"/>
                  <a:pt x="9" y="68"/>
                </a:cubicBezTo>
                <a:cubicBezTo>
                  <a:pt x="8" y="69"/>
                  <a:pt x="8" y="70"/>
                  <a:pt x="8" y="72"/>
                </a:cubicBezTo>
                <a:cubicBezTo>
                  <a:pt x="8" y="73"/>
                  <a:pt x="8" y="75"/>
                  <a:pt x="9" y="76"/>
                </a:cubicBezTo>
                <a:cubicBezTo>
                  <a:pt x="17" y="84"/>
                  <a:pt x="17" y="84"/>
                  <a:pt x="17" y="84"/>
                </a:cubicBezTo>
                <a:cubicBezTo>
                  <a:pt x="19" y="86"/>
                  <a:pt x="23" y="86"/>
                  <a:pt x="25" y="84"/>
                </a:cubicBezTo>
                <a:cubicBezTo>
                  <a:pt x="31" y="78"/>
                  <a:pt x="31" y="78"/>
                  <a:pt x="31" y="78"/>
                </a:cubicBezTo>
                <a:cubicBezTo>
                  <a:pt x="32" y="77"/>
                  <a:pt x="33" y="77"/>
                  <a:pt x="34" y="77"/>
                </a:cubicBezTo>
                <a:cubicBezTo>
                  <a:pt x="35" y="77"/>
                  <a:pt x="35" y="78"/>
                  <a:pt x="35" y="79"/>
                </a:cubicBezTo>
                <a:cubicBezTo>
                  <a:pt x="35" y="88"/>
                  <a:pt x="35" y="88"/>
                  <a:pt x="35" y="88"/>
                </a:cubicBezTo>
                <a:cubicBezTo>
                  <a:pt x="35" y="91"/>
                  <a:pt x="38" y="93"/>
                  <a:pt x="41" y="93"/>
                </a:cubicBezTo>
                <a:cubicBezTo>
                  <a:pt x="52" y="93"/>
                  <a:pt x="52" y="93"/>
                  <a:pt x="52" y="93"/>
                </a:cubicBezTo>
                <a:cubicBezTo>
                  <a:pt x="55" y="93"/>
                  <a:pt x="58" y="91"/>
                  <a:pt x="58" y="88"/>
                </a:cubicBezTo>
                <a:cubicBezTo>
                  <a:pt x="58" y="79"/>
                  <a:pt x="58" y="79"/>
                  <a:pt x="58" y="79"/>
                </a:cubicBezTo>
                <a:cubicBezTo>
                  <a:pt x="58" y="78"/>
                  <a:pt x="58" y="77"/>
                  <a:pt x="59" y="77"/>
                </a:cubicBezTo>
                <a:cubicBezTo>
                  <a:pt x="60" y="77"/>
                  <a:pt x="61" y="77"/>
                  <a:pt x="61" y="78"/>
                </a:cubicBezTo>
                <a:cubicBezTo>
                  <a:pt x="67" y="84"/>
                  <a:pt x="67" y="84"/>
                  <a:pt x="67" y="84"/>
                </a:cubicBezTo>
                <a:cubicBezTo>
                  <a:pt x="70" y="86"/>
                  <a:pt x="74" y="86"/>
                  <a:pt x="76" y="84"/>
                </a:cubicBezTo>
                <a:cubicBezTo>
                  <a:pt x="83" y="76"/>
                  <a:pt x="83" y="76"/>
                  <a:pt x="83" y="76"/>
                </a:cubicBezTo>
                <a:cubicBezTo>
                  <a:pt x="84" y="75"/>
                  <a:pt x="85" y="73"/>
                  <a:pt x="85" y="72"/>
                </a:cubicBezTo>
                <a:cubicBezTo>
                  <a:pt x="85" y="70"/>
                  <a:pt x="84" y="69"/>
                  <a:pt x="83" y="68"/>
                </a:cubicBezTo>
                <a:cubicBezTo>
                  <a:pt x="77" y="62"/>
                  <a:pt x="77" y="62"/>
                  <a:pt x="77" y="62"/>
                </a:cubicBezTo>
                <a:cubicBezTo>
                  <a:pt x="77" y="61"/>
                  <a:pt x="76" y="60"/>
                  <a:pt x="77" y="59"/>
                </a:cubicBezTo>
                <a:cubicBezTo>
                  <a:pt x="77" y="58"/>
                  <a:pt x="78" y="58"/>
                  <a:pt x="79" y="58"/>
                </a:cubicBezTo>
                <a:cubicBezTo>
                  <a:pt x="87" y="58"/>
                  <a:pt x="87" y="58"/>
                  <a:pt x="87" y="58"/>
                </a:cubicBezTo>
                <a:cubicBezTo>
                  <a:pt x="91" y="58"/>
                  <a:pt x="93" y="55"/>
                  <a:pt x="93" y="52"/>
                </a:cubicBezTo>
                <a:cubicBezTo>
                  <a:pt x="93" y="41"/>
                  <a:pt x="93" y="41"/>
                  <a:pt x="93" y="41"/>
                </a:cubicBezTo>
                <a:cubicBezTo>
                  <a:pt x="93" y="38"/>
                  <a:pt x="91" y="35"/>
                  <a:pt x="87" y="35"/>
                </a:cubicBezTo>
                <a:close/>
                <a:moveTo>
                  <a:pt x="88" y="52"/>
                </a:moveTo>
                <a:cubicBezTo>
                  <a:pt x="87" y="52"/>
                  <a:pt x="87" y="52"/>
                  <a:pt x="87" y="52"/>
                </a:cubicBezTo>
                <a:cubicBezTo>
                  <a:pt x="79" y="52"/>
                  <a:pt x="79" y="52"/>
                  <a:pt x="79" y="52"/>
                </a:cubicBezTo>
                <a:cubicBezTo>
                  <a:pt x="76" y="52"/>
                  <a:pt x="73" y="54"/>
                  <a:pt x="72" y="57"/>
                </a:cubicBezTo>
                <a:cubicBezTo>
                  <a:pt x="70" y="60"/>
                  <a:pt x="71" y="63"/>
                  <a:pt x="73" y="66"/>
                </a:cubicBezTo>
                <a:cubicBezTo>
                  <a:pt x="79" y="72"/>
                  <a:pt x="79" y="72"/>
                  <a:pt x="79" y="72"/>
                </a:cubicBezTo>
                <a:cubicBezTo>
                  <a:pt x="79" y="72"/>
                  <a:pt x="79" y="72"/>
                  <a:pt x="79" y="72"/>
                </a:cubicBezTo>
                <a:cubicBezTo>
                  <a:pt x="79" y="72"/>
                  <a:pt x="79" y="72"/>
                  <a:pt x="79" y="72"/>
                </a:cubicBezTo>
                <a:cubicBezTo>
                  <a:pt x="72" y="80"/>
                  <a:pt x="72" y="80"/>
                  <a:pt x="72" y="80"/>
                </a:cubicBezTo>
                <a:cubicBezTo>
                  <a:pt x="72" y="80"/>
                  <a:pt x="72" y="80"/>
                  <a:pt x="72" y="80"/>
                </a:cubicBezTo>
                <a:cubicBezTo>
                  <a:pt x="72" y="80"/>
                  <a:pt x="72" y="80"/>
                  <a:pt x="72" y="80"/>
                </a:cubicBezTo>
                <a:cubicBezTo>
                  <a:pt x="71" y="80"/>
                  <a:pt x="71" y="80"/>
                  <a:pt x="71" y="80"/>
                </a:cubicBezTo>
                <a:cubicBezTo>
                  <a:pt x="65" y="74"/>
                  <a:pt x="65" y="74"/>
                  <a:pt x="65" y="74"/>
                </a:cubicBezTo>
                <a:cubicBezTo>
                  <a:pt x="63" y="71"/>
                  <a:pt x="60" y="71"/>
                  <a:pt x="57" y="72"/>
                </a:cubicBezTo>
                <a:cubicBezTo>
                  <a:pt x="54" y="73"/>
                  <a:pt x="52" y="76"/>
                  <a:pt x="52" y="79"/>
                </a:cubicBezTo>
                <a:cubicBezTo>
                  <a:pt x="52" y="88"/>
                  <a:pt x="52" y="88"/>
                  <a:pt x="52" y="88"/>
                </a:cubicBezTo>
                <a:cubicBezTo>
                  <a:pt x="52" y="88"/>
                  <a:pt x="52" y="88"/>
                  <a:pt x="52" y="88"/>
                </a:cubicBezTo>
                <a:cubicBezTo>
                  <a:pt x="41" y="88"/>
                  <a:pt x="41" y="88"/>
                  <a:pt x="41" y="88"/>
                </a:cubicBezTo>
                <a:cubicBezTo>
                  <a:pt x="41" y="88"/>
                  <a:pt x="41" y="88"/>
                  <a:pt x="41" y="88"/>
                </a:cubicBezTo>
                <a:cubicBezTo>
                  <a:pt x="41" y="79"/>
                  <a:pt x="41" y="79"/>
                  <a:pt x="41" y="79"/>
                </a:cubicBezTo>
                <a:cubicBezTo>
                  <a:pt x="41" y="76"/>
                  <a:pt x="39" y="73"/>
                  <a:pt x="36" y="72"/>
                </a:cubicBezTo>
                <a:cubicBezTo>
                  <a:pt x="35" y="72"/>
                  <a:pt x="34" y="71"/>
                  <a:pt x="33" y="71"/>
                </a:cubicBezTo>
                <a:cubicBezTo>
                  <a:pt x="31" y="71"/>
                  <a:pt x="29" y="72"/>
                  <a:pt x="27" y="74"/>
                </a:cubicBezTo>
                <a:cubicBezTo>
                  <a:pt x="21" y="80"/>
                  <a:pt x="21" y="80"/>
                  <a:pt x="21" y="80"/>
                </a:cubicBezTo>
                <a:cubicBezTo>
                  <a:pt x="22" y="80"/>
                  <a:pt x="22" y="80"/>
                  <a:pt x="22" y="80"/>
                </a:cubicBezTo>
                <a:cubicBezTo>
                  <a:pt x="22" y="80"/>
                  <a:pt x="22" y="80"/>
                  <a:pt x="22" y="80"/>
                </a:cubicBezTo>
                <a:cubicBezTo>
                  <a:pt x="21" y="80"/>
                  <a:pt x="21" y="80"/>
                  <a:pt x="21" y="80"/>
                </a:cubicBezTo>
                <a:cubicBezTo>
                  <a:pt x="13" y="72"/>
                  <a:pt x="13" y="72"/>
                  <a:pt x="13" y="72"/>
                </a:cubicBezTo>
                <a:cubicBezTo>
                  <a:pt x="13" y="72"/>
                  <a:pt x="13" y="72"/>
                  <a:pt x="13" y="72"/>
                </a:cubicBezTo>
                <a:cubicBezTo>
                  <a:pt x="19" y="66"/>
                  <a:pt x="19" y="66"/>
                  <a:pt x="19" y="66"/>
                </a:cubicBezTo>
                <a:cubicBezTo>
                  <a:pt x="22" y="63"/>
                  <a:pt x="22" y="60"/>
                  <a:pt x="21" y="57"/>
                </a:cubicBezTo>
                <a:cubicBezTo>
                  <a:pt x="20" y="54"/>
                  <a:pt x="17" y="52"/>
                  <a:pt x="14" y="52"/>
                </a:cubicBezTo>
                <a:cubicBezTo>
                  <a:pt x="5" y="52"/>
                  <a:pt x="5" y="52"/>
                  <a:pt x="5" y="52"/>
                </a:cubicBezTo>
                <a:cubicBezTo>
                  <a:pt x="5" y="52"/>
                  <a:pt x="5" y="52"/>
                  <a:pt x="5" y="52"/>
                </a:cubicBezTo>
                <a:cubicBezTo>
                  <a:pt x="5" y="41"/>
                  <a:pt x="5" y="41"/>
                  <a:pt x="5" y="41"/>
                </a:cubicBezTo>
                <a:cubicBezTo>
                  <a:pt x="5" y="41"/>
                  <a:pt x="5" y="41"/>
                  <a:pt x="5" y="41"/>
                </a:cubicBezTo>
                <a:cubicBezTo>
                  <a:pt x="14" y="41"/>
                  <a:pt x="14" y="41"/>
                  <a:pt x="14" y="41"/>
                </a:cubicBezTo>
                <a:cubicBezTo>
                  <a:pt x="17" y="41"/>
                  <a:pt x="20" y="39"/>
                  <a:pt x="21" y="36"/>
                </a:cubicBezTo>
                <a:cubicBezTo>
                  <a:pt x="22" y="33"/>
                  <a:pt x="22" y="30"/>
                  <a:pt x="19" y="28"/>
                </a:cubicBezTo>
                <a:cubicBezTo>
                  <a:pt x="13" y="22"/>
                  <a:pt x="13" y="22"/>
                  <a:pt x="13" y="22"/>
                </a:cubicBezTo>
                <a:cubicBezTo>
                  <a:pt x="13" y="21"/>
                  <a:pt x="13" y="21"/>
                  <a:pt x="13" y="21"/>
                </a:cubicBezTo>
                <a:cubicBezTo>
                  <a:pt x="21" y="14"/>
                  <a:pt x="21" y="14"/>
                  <a:pt x="21" y="14"/>
                </a:cubicBezTo>
                <a:cubicBezTo>
                  <a:pt x="21" y="13"/>
                  <a:pt x="21" y="13"/>
                  <a:pt x="21" y="13"/>
                </a:cubicBezTo>
                <a:cubicBezTo>
                  <a:pt x="21" y="13"/>
                  <a:pt x="21" y="13"/>
                  <a:pt x="21" y="13"/>
                </a:cubicBezTo>
                <a:cubicBezTo>
                  <a:pt x="21" y="14"/>
                  <a:pt x="21" y="14"/>
                  <a:pt x="21" y="14"/>
                </a:cubicBezTo>
                <a:cubicBezTo>
                  <a:pt x="27" y="20"/>
                  <a:pt x="27" y="20"/>
                  <a:pt x="27" y="20"/>
                </a:cubicBezTo>
                <a:cubicBezTo>
                  <a:pt x="30" y="22"/>
                  <a:pt x="33" y="23"/>
                  <a:pt x="36" y="21"/>
                </a:cubicBezTo>
                <a:cubicBezTo>
                  <a:pt x="39" y="20"/>
                  <a:pt x="41" y="17"/>
                  <a:pt x="41" y="14"/>
                </a:cubicBezTo>
                <a:cubicBezTo>
                  <a:pt x="41" y="6"/>
                  <a:pt x="41" y="6"/>
                  <a:pt x="41" y="6"/>
                </a:cubicBezTo>
                <a:cubicBezTo>
                  <a:pt x="41" y="5"/>
                  <a:pt x="41" y="5"/>
                  <a:pt x="41" y="5"/>
                </a:cubicBezTo>
                <a:cubicBezTo>
                  <a:pt x="52" y="5"/>
                  <a:pt x="52" y="5"/>
                  <a:pt x="52" y="5"/>
                </a:cubicBezTo>
                <a:cubicBezTo>
                  <a:pt x="52" y="6"/>
                  <a:pt x="52" y="6"/>
                  <a:pt x="52" y="6"/>
                </a:cubicBezTo>
                <a:cubicBezTo>
                  <a:pt x="52" y="14"/>
                  <a:pt x="52" y="14"/>
                  <a:pt x="52" y="14"/>
                </a:cubicBezTo>
                <a:cubicBezTo>
                  <a:pt x="52" y="17"/>
                  <a:pt x="54" y="20"/>
                  <a:pt x="57" y="21"/>
                </a:cubicBezTo>
                <a:cubicBezTo>
                  <a:pt x="60" y="23"/>
                  <a:pt x="63" y="22"/>
                  <a:pt x="65" y="20"/>
                </a:cubicBezTo>
                <a:cubicBezTo>
                  <a:pt x="71" y="14"/>
                  <a:pt x="71" y="14"/>
                  <a:pt x="71" y="14"/>
                </a:cubicBezTo>
                <a:cubicBezTo>
                  <a:pt x="71" y="13"/>
                  <a:pt x="71" y="13"/>
                  <a:pt x="71" y="13"/>
                </a:cubicBezTo>
                <a:cubicBezTo>
                  <a:pt x="71" y="13"/>
                  <a:pt x="71" y="13"/>
                  <a:pt x="71" y="13"/>
                </a:cubicBezTo>
                <a:cubicBezTo>
                  <a:pt x="72" y="14"/>
                  <a:pt x="72" y="14"/>
                  <a:pt x="72" y="14"/>
                </a:cubicBezTo>
                <a:cubicBezTo>
                  <a:pt x="79" y="21"/>
                  <a:pt x="79" y="21"/>
                  <a:pt x="79" y="21"/>
                </a:cubicBezTo>
                <a:cubicBezTo>
                  <a:pt x="79" y="22"/>
                  <a:pt x="79" y="22"/>
                  <a:pt x="79" y="22"/>
                </a:cubicBezTo>
                <a:cubicBezTo>
                  <a:pt x="79" y="22"/>
                  <a:pt x="79" y="22"/>
                  <a:pt x="79" y="22"/>
                </a:cubicBezTo>
                <a:cubicBezTo>
                  <a:pt x="73" y="28"/>
                  <a:pt x="73" y="28"/>
                  <a:pt x="73" y="28"/>
                </a:cubicBezTo>
                <a:cubicBezTo>
                  <a:pt x="71" y="30"/>
                  <a:pt x="70" y="33"/>
                  <a:pt x="72" y="36"/>
                </a:cubicBezTo>
                <a:cubicBezTo>
                  <a:pt x="73" y="39"/>
                  <a:pt x="76" y="41"/>
                  <a:pt x="79" y="41"/>
                </a:cubicBezTo>
                <a:cubicBezTo>
                  <a:pt x="87" y="41"/>
                  <a:pt x="87" y="41"/>
                  <a:pt x="87" y="41"/>
                </a:cubicBezTo>
                <a:cubicBezTo>
                  <a:pt x="88" y="41"/>
                  <a:pt x="88" y="41"/>
                  <a:pt x="88" y="41"/>
                </a:cubicBezTo>
                <a:cubicBezTo>
                  <a:pt x="88" y="52"/>
                  <a:pt x="88" y="52"/>
                  <a:pt x="88" y="52"/>
                </a:cubicBezTo>
                <a:close/>
                <a:moveTo>
                  <a:pt x="46" y="31"/>
                </a:moveTo>
                <a:cubicBezTo>
                  <a:pt x="38" y="31"/>
                  <a:pt x="31" y="38"/>
                  <a:pt x="31" y="47"/>
                </a:cubicBezTo>
                <a:cubicBezTo>
                  <a:pt x="31" y="55"/>
                  <a:pt x="38" y="62"/>
                  <a:pt x="46" y="62"/>
                </a:cubicBezTo>
                <a:cubicBezTo>
                  <a:pt x="55" y="62"/>
                  <a:pt x="62" y="55"/>
                  <a:pt x="62" y="47"/>
                </a:cubicBezTo>
                <a:cubicBezTo>
                  <a:pt x="62" y="38"/>
                  <a:pt x="55" y="31"/>
                  <a:pt x="46" y="31"/>
                </a:cubicBezTo>
                <a:close/>
                <a:moveTo>
                  <a:pt x="46" y="59"/>
                </a:moveTo>
                <a:cubicBezTo>
                  <a:pt x="39" y="59"/>
                  <a:pt x="34" y="54"/>
                  <a:pt x="34" y="47"/>
                </a:cubicBezTo>
                <a:cubicBezTo>
                  <a:pt x="34" y="40"/>
                  <a:pt x="39" y="34"/>
                  <a:pt x="46" y="34"/>
                </a:cubicBezTo>
                <a:cubicBezTo>
                  <a:pt x="53" y="34"/>
                  <a:pt x="59" y="40"/>
                  <a:pt x="59" y="47"/>
                </a:cubicBezTo>
                <a:cubicBezTo>
                  <a:pt x="59" y="54"/>
                  <a:pt x="53" y="59"/>
                  <a:pt x="46" y="59"/>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3" name="Google Shape;303;p37"/>
          <p:cNvSpPr/>
          <p:nvPr/>
        </p:nvSpPr>
        <p:spPr>
          <a:xfrm>
            <a:off x="3537238" y="1977624"/>
            <a:ext cx="324195" cy="303595"/>
          </a:xfrm>
          <a:custGeom>
            <a:pathLst>
              <a:path extrusionOk="0" h="85" w="91">
                <a:moveTo>
                  <a:pt x="46" y="85"/>
                </a:moveTo>
                <a:cubicBezTo>
                  <a:pt x="45" y="85"/>
                  <a:pt x="44" y="85"/>
                  <a:pt x="43" y="84"/>
                </a:cubicBezTo>
                <a:cubicBezTo>
                  <a:pt x="7" y="45"/>
                  <a:pt x="7" y="45"/>
                  <a:pt x="7" y="45"/>
                </a:cubicBezTo>
                <a:cubicBezTo>
                  <a:pt x="7" y="45"/>
                  <a:pt x="7" y="45"/>
                  <a:pt x="7" y="45"/>
                </a:cubicBezTo>
                <a:cubicBezTo>
                  <a:pt x="2" y="40"/>
                  <a:pt x="0" y="34"/>
                  <a:pt x="0" y="27"/>
                </a:cubicBezTo>
                <a:cubicBezTo>
                  <a:pt x="0" y="20"/>
                  <a:pt x="2" y="13"/>
                  <a:pt x="7" y="8"/>
                </a:cubicBezTo>
                <a:cubicBezTo>
                  <a:pt x="7" y="8"/>
                  <a:pt x="7" y="8"/>
                  <a:pt x="7" y="8"/>
                </a:cubicBezTo>
                <a:cubicBezTo>
                  <a:pt x="12" y="3"/>
                  <a:pt x="18" y="0"/>
                  <a:pt x="24" y="0"/>
                </a:cubicBezTo>
                <a:cubicBezTo>
                  <a:pt x="31" y="0"/>
                  <a:pt x="37" y="3"/>
                  <a:pt x="41" y="8"/>
                </a:cubicBezTo>
                <a:cubicBezTo>
                  <a:pt x="46" y="13"/>
                  <a:pt x="46" y="13"/>
                  <a:pt x="46" y="13"/>
                </a:cubicBezTo>
                <a:cubicBezTo>
                  <a:pt x="50" y="8"/>
                  <a:pt x="50" y="8"/>
                  <a:pt x="50" y="8"/>
                </a:cubicBezTo>
                <a:cubicBezTo>
                  <a:pt x="54" y="3"/>
                  <a:pt x="60" y="0"/>
                  <a:pt x="67" y="0"/>
                </a:cubicBezTo>
                <a:cubicBezTo>
                  <a:pt x="73" y="0"/>
                  <a:pt x="79" y="3"/>
                  <a:pt x="84" y="8"/>
                </a:cubicBezTo>
                <a:cubicBezTo>
                  <a:pt x="84" y="8"/>
                  <a:pt x="84" y="8"/>
                  <a:pt x="84" y="8"/>
                </a:cubicBezTo>
                <a:cubicBezTo>
                  <a:pt x="89" y="13"/>
                  <a:pt x="91" y="20"/>
                  <a:pt x="91" y="27"/>
                </a:cubicBezTo>
                <a:cubicBezTo>
                  <a:pt x="91" y="34"/>
                  <a:pt x="89" y="40"/>
                  <a:pt x="84" y="45"/>
                </a:cubicBezTo>
                <a:cubicBezTo>
                  <a:pt x="84" y="45"/>
                  <a:pt x="84" y="45"/>
                  <a:pt x="84" y="45"/>
                </a:cubicBezTo>
                <a:cubicBezTo>
                  <a:pt x="48" y="84"/>
                  <a:pt x="48" y="84"/>
                  <a:pt x="48" y="84"/>
                </a:cubicBezTo>
                <a:cubicBezTo>
                  <a:pt x="47" y="85"/>
                  <a:pt x="46" y="85"/>
                  <a:pt x="46" y="85"/>
                </a:cubicBezTo>
                <a:close/>
                <a:moveTo>
                  <a:pt x="11" y="41"/>
                </a:moveTo>
                <a:cubicBezTo>
                  <a:pt x="46" y="78"/>
                  <a:pt x="46" y="78"/>
                  <a:pt x="46" y="78"/>
                </a:cubicBezTo>
                <a:cubicBezTo>
                  <a:pt x="80" y="41"/>
                  <a:pt x="80" y="41"/>
                  <a:pt x="80" y="41"/>
                </a:cubicBezTo>
                <a:cubicBezTo>
                  <a:pt x="87" y="33"/>
                  <a:pt x="87" y="20"/>
                  <a:pt x="80" y="13"/>
                </a:cubicBezTo>
                <a:cubicBezTo>
                  <a:pt x="79" y="12"/>
                  <a:pt x="79" y="12"/>
                  <a:pt x="79" y="12"/>
                </a:cubicBezTo>
                <a:cubicBezTo>
                  <a:pt x="76" y="8"/>
                  <a:pt x="72" y="6"/>
                  <a:pt x="67" y="6"/>
                </a:cubicBezTo>
                <a:cubicBezTo>
                  <a:pt x="62" y="6"/>
                  <a:pt x="58" y="8"/>
                  <a:pt x="54" y="12"/>
                </a:cubicBezTo>
                <a:cubicBezTo>
                  <a:pt x="48" y="19"/>
                  <a:pt x="48" y="19"/>
                  <a:pt x="48" y="19"/>
                </a:cubicBezTo>
                <a:cubicBezTo>
                  <a:pt x="47" y="20"/>
                  <a:pt x="46" y="20"/>
                  <a:pt x="46" y="20"/>
                </a:cubicBezTo>
                <a:cubicBezTo>
                  <a:pt x="45" y="20"/>
                  <a:pt x="44" y="20"/>
                  <a:pt x="43" y="19"/>
                </a:cubicBezTo>
                <a:cubicBezTo>
                  <a:pt x="37" y="12"/>
                  <a:pt x="37" y="12"/>
                  <a:pt x="37" y="12"/>
                </a:cubicBezTo>
                <a:cubicBezTo>
                  <a:pt x="33" y="8"/>
                  <a:pt x="29" y="6"/>
                  <a:pt x="24" y="6"/>
                </a:cubicBezTo>
                <a:cubicBezTo>
                  <a:pt x="20" y="6"/>
                  <a:pt x="15" y="8"/>
                  <a:pt x="12" y="12"/>
                </a:cubicBezTo>
                <a:cubicBezTo>
                  <a:pt x="11" y="13"/>
                  <a:pt x="11" y="13"/>
                  <a:pt x="11" y="13"/>
                </a:cubicBezTo>
                <a:cubicBezTo>
                  <a:pt x="4" y="20"/>
                  <a:pt x="4" y="33"/>
                  <a:pt x="11" y="41"/>
                </a:cubicBezTo>
                <a:close/>
              </a:path>
            </a:pathLst>
          </a:custGeom>
          <a:solidFill>
            <a:srgbClr val="FFFFF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304" name="Google Shape;304;p37"/>
          <p:cNvSpPr/>
          <p:nvPr/>
        </p:nvSpPr>
        <p:spPr>
          <a:xfrm>
            <a:off x="7208103" y="1933569"/>
            <a:ext cx="312537" cy="312552"/>
          </a:xfrm>
          <a:custGeom>
            <a:pathLst>
              <a:path extrusionOk="0" h="21404" w="21403">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lt1">
              <a:alpha val="89800"/>
            </a:schemeClr>
          </a:solidFill>
          <a:ln cap="flat" cmpd="sng" w="19050">
            <a:solidFill>
              <a:schemeClr val="lt1"/>
            </a:solidFill>
            <a:prstDash val="solid"/>
            <a:round/>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Custom 60">
      <a:dk1>
        <a:srgbClr val="000000"/>
      </a:dk1>
      <a:lt1>
        <a:srgbClr val="FFFFFF"/>
      </a:lt1>
      <a:dk2>
        <a:srgbClr val="171625"/>
      </a:dk2>
      <a:lt2>
        <a:srgbClr val="E7E6E6"/>
      </a:lt2>
      <a:accent1>
        <a:srgbClr val="EF51A1"/>
      </a:accent1>
      <a:accent2>
        <a:srgbClr val="F79550"/>
      </a:accent2>
      <a:accent3>
        <a:srgbClr val="7E69AF"/>
      </a:accent3>
      <a:accent4>
        <a:srgbClr val="F03C37"/>
      </a:accent4>
      <a:accent5>
        <a:srgbClr val="3CBEB4"/>
      </a:accent5>
      <a:accent6>
        <a:srgbClr val="AA4DC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