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74" r:id="rId2"/>
    <p:sldId id="275" r:id="rId3"/>
    <p:sldId id="276" r:id="rId4"/>
    <p:sldId id="278" r:id="rId5"/>
    <p:sldId id="282" r:id="rId6"/>
    <p:sldId id="279" r:id="rId7"/>
    <p:sldId id="280" r:id="rId8"/>
    <p:sldId id="281" r:id="rId9"/>
    <p:sldId id="277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A6CE39"/>
    <a:srgbClr val="FFFFFF"/>
    <a:srgbClr val="404040"/>
    <a:srgbClr val="D9EBBC"/>
    <a:srgbClr val="003049"/>
    <a:srgbClr val="006092"/>
    <a:srgbClr val="EF4630"/>
    <a:srgbClr val="FFD400"/>
    <a:srgbClr val="44C8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882" autoAdjust="0"/>
    <p:restoredTop sz="94664" autoAdjust="0"/>
  </p:normalViewPr>
  <p:slideViewPr>
    <p:cSldViewPr snapToGrid="0" snapToObjects="1">
      <p:cViewPr>
        <p:scale>
          <a:sx n="66" d="100"/>
          <a:sy n="66" d="100"/>
        </p:scale>
        <p:origin x="660" y="318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  <a:sp3d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2D8-4C72-AC57-76E3FB003A0D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B2D8-4C72-AC57-76E3FB003A0D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  <a:sp3d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B2D8-4C72-AC57-76E3FB003A0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437177288"/>
        <c:axId val="437179256"/>
        <c:axId val="0"/>
      </c:bar3DChart>
      <c:catAx>
        <c:axId val="4371772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Avenir" panose="020B0503020203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437179256"/>
        <c:crosses val="autoZero"/>
        <c:auto val="1"/>
        <c:lblAlgn val="ctr"/>
        <c:lblOffset val="100"/>
        <c:noMultiLvlLbl val="0"/>
      </c:catAx>
      <c:valAx>
        <c:axId val="4371792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Avenir" panose="020B0503020203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4371772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000" b="0" i="0" u="none" strike="noStrike" kern="1200" baseline="0">
              <a:solidFill>
                <a:schemeClr val="tx1">
                  <a:lumMod val="50000"/>
                  <a:lumOff val="50000"/>
                </a:schemeClr>
              </a:solidFill>
              <a:latin typeface="Avenir" panose="020B0503020203020204" pitchFamily="34" charset="0"/>
              <a:ea typeface="Open Sans" panose="020B0606030504020204" pitchFamily="34" charset="0"/>
              <a:cs typeface="Open Sans" panose="020B0606030504020204" pitchFamily="34" charset="0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11/12/2017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11/12/2017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536880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0811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4276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60028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726080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605175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022662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074972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7626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8750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6">
            <a:extLst>
              <a:ext uri="{FF2B5EF4-FFF2-40B4-BE49-F238E27FC236}">
                <a16:creationId xmlns:a16="http://schemas.microsoft.com/office/drawing/2014/main" id="{EA6A5174-597F-46A0-807A-9031C069705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478463" y="-4762"/>
            <a:ext cx="6713538" cy="4758610"/>
          </a:xfrm>
          <a:custGeom>
            <a:avLst/>
            <a:gdLst>
              <a:gd name="connsiteX0" fmla="*/ 0 w 1619250"/>
              <a:gd name="connsiteY0" fmla="*/ 0 h 1562100"/>
              <a:gd name="connsiteX1" fmla="*/ 1619250 w 1619250"/>
              <a:gd name="connsiteY1" fmla="*/ 0 h 1562100"/>
              <a:gd name="connsiteX2" fmla="*/ 1619250 w 1619250"/>
              <a:gd name="connsiteY2" fmla="*/ 1562100 h 1562100"/>
              <a:gd name="connsiteX3" fmla="*/ 0 w 1619250"/>
              <a:gd name="connsiteY3" fmla="*/ 1562100 h 15621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19250" h="1562100">
                <a:moveTo>
                  <a:pt x="0" y="0"/>
                </a:moveTo>
                <a:lnTo>
                  <a:pt x="1619250" y="0"/>
                </a:lnTo>
                <a:lnTo>
                  <a:pt x="1619250" y="1562100"/>
                </a:lnTo>
                <a:lnTo>
                  <a:pt x="0" y="15621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1485129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6">
            <a:extLst>
              <a:ext uri="{FF2B5EF4-FFF2-40B4-BE49-F238E27FC236}">
                <a16:creationId xmlns:a16="http://schemas.microsoft.com/office/drawing/2014/main" id="{EA6A5174-597F-46A0-807A-9031C069705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057899" y="-4763"/>
            <a:ext cx="6134102" cy="3495163"/>
          </a:xfrm>
          <a:custGeom>
            <a:avLst/>
            <a:gdLst>
              <a:gd name="connsiteX0" fmla="*/ 0 w 1619250"/>
              <a:gd name="connsiteY0" fmla="*/ 0 h 1562100"/>
              <a:gd name="connsiteX1" fmla="*/ 1619250 w 1619250"/>
              <a:gd name="connsiteY1" fmla="*/ 0 h 1562100"/>
              <a:gd name="connsiteX2" fmla="*/ 1619250 w 1619250"/>
              <a:gd name="connsiteY2" fmla="*/ 1562100 h 1562100"/>
              <a:gd name="connsiteX3" fmla="*/ 0 w 1619250"/>
              <a:gd name="connsiteY3" fmla="*/ 1562100 h 15621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19250" h="1562100">
                <a:moveTo>
                  <a:pt x="0" y="0"/>
                </a:moveTo>
                <a:lnTo>
                  <a:pt x="1619250" y="0"/>
                </a:lnTo>
                <a:lnTo>
                  <a:pt x="1619250" y="1562100"/>
                </a:lnTo>
                <a:lnTo>
                  <a:pt x="0" y="15621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31DF90C-CD3A-4A51-95F0-073F7FB32AA2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0" y="3367602"/>
            <a:ext cx="3982135" cy="3490397"/>
          </a:xfrm>
          <a:custGeom>
            <a:avLst/>
            <a:gdLst>
              <a:gd name="connsiteX0" fmla="*/ 0 w 1619250"/>
              <a:gd name="connsiteY0" fmla="*/ 0 h 1562100"/>
              <a:gd name="connsiteX1" fmla="*/ 1619250 w 1619250"/>
              <a:gd name="connsiteY1" fmla="*/ 0 h 1562100"/>
              <a:gd name="connsiteX2" fmla="*/ 1619250 w 1619250"/>
              <a:gd name="connsiteY2" fmla="*/ 1562100 h 1562100"/>
              <a:gd name="connsiteX3" fmla="*/ 0 w 1619250"/>
              <a:gd name="connsiteY3" fmla="*/ 1562100 h 15621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19250" h="1562100">
                <a:moveTo>
                  <a:pt x="0" y="0"/>
                </a:moveTo>
                <a:lnTo>
                  <a:pt x="1619250" y="0"/>
                </a:lnTo>
                <a:lnTo>
                  <a:pt x="1619250" y="1562100"/>
                </a:lnTo>
                <a:lnTo>
                  <a:pt x="0" y="15621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535486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850CCD9-FD2E-4773-A5C2-E176E5F8103D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3771900"/>
            <a:ext cx="3048000" cy="2095500"/>
          </a:xfrm>
          <a:custGeom>
            <a:avLst/>
            <a:gdLst>
              <a:gd name="connsiteX0" fmla="*/ 0 w 1619250"/>
              <a:gd name="connsiteY0" fmla="*/ 0 h 1562100"/>
              <a:gd name="connsiteX1" fmla="*/ 1619250 w 1619250"/>
              <a:gd name="connsiteY1" fmla="*/ 0 h 1562100"/>
              <a:gd name="connsiteX2" fmla="*/ 1619250 w 1619250"/>
              <a:gd name="connsiteY2" fmla="*/ 1562100 h 1562100"/>
              <a:gd name="connsiteX3" fmla="*/ 0 w 1619250"/>
              <a:gd name="connsiteY3" fmla="*/ 1562100 h 15621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19250" h="1562100">
                <a:moveTo>
                  <a:pt x="0" y="0"/>
                </a:moveTo>
                <a:lnTo>
                  <a:pt x="1619250" y="0"/>
                </a:lnTo>
                <a:lnTo>
                  <a:pt x="1619250" y="1562100"/>
                </a:lnTo>
                <a:lnTo>
                  <a:pt x="0" y="15621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6">
            <a:extLst>
              <a:ext uri="{FF2B5EF4-FFF2-40B4-BE49-F238E27FC236}">
                <a16:creationId xmlns:a16="http://schemas.microsoft.com/office/drawing/2014/main" id="{AB0979F8-F949-4D70-949C-C1F8CA08720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048000" y="0"/>
            <a:ext cx="3048000" cy="6858000"/>
          </a:xfrm>
          <a:custGeom>
            <a:avLst/>
            <a:gdLst>
              <a:gd name="connsiteX0" fmla="*/ 0 w 1619250"/>
              <a:gd name="connsiteY0" fmla="*/ 0 h 1562100"/>
              <a:gd name="connsiteX1" fmla="*/ 1619250 w 1619250"/>
              <a:gd name="connsiteY1" fmla="*/ 0 h 1562100"/>
              <a:gd name="connsiteX2" fmla="*/ 1619250 w 1619250"/>
              <a:gd name="connsiteY2" fmla="*/ 1562100 h 1562100"/>
              <a:gd name="connsiteX3" fmla="*/ 0 w 1619250"/>
              <a:gd name="connsiteY3" fmla="*/ 1562100 h 15621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19250" h="1562100">
                <a:moveTo>
                  <a:pt x="0" y="0"/>
                </a:moveTo>
                <a:lnTo>
                  <a:pt x="1619250" y="0"/>
                </a:lnTo>
                <a:lnTo>
                  <a:pt x="1619250" y="1562100"/>
                </a:lnTo>
                <a:lnTo>
                  <a:pt x="0" y="15621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Picture Placeholder 6">
            <a:extLst>
              <a:ext uri="{FF2B5EF4-FFF2-40B4-BE49-F238E27FC236}">
                <a16:creationId xmlns:a16="http://schemas.microsoft.com/office/drawing/2014/main" id="{7E8C5498-B425-4047-8D9A-36069FA21AC9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096000" y="0"/>
            <a:ext cx="4530954" cy="6858000"/>
          </a:xfrm>
          <a:custGeom>
            <a:avLst/>
            <a:gdLst>
              <a:gd name="connsiteX0" fmla="*/ 0 w 1619250"/>
              <a:gd name="connsiteY0" fmla="*/ 0 h 1562100"/>
              <a:gd name="connsiteX1" fmla="*/ 1619250 w 1619250"/>
              <a:gd name="connsiteY1" fmla="*/ 0 h 1562100"/>
              <a:gd name="connsiteX2" fmla="*/ 1619250 w 1619250"/>
              <a:gd name="connsiteY2" fmla="*/ 1562100 h 1562100"/>
              <a:gd name="connsiteX3" fmla="*/ 0 w 1619250"/>
              <a:gd name="connsiteY3" fmla="*/ 1562100 h 15621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19250" h="1562100">
                <a:moveTo>
                  <a:pt x="0" y="0"/>
                </a:moveTo>
                <a:lnTo>
                  <a:pt x="1619250" y="0"/>
                </a:lnTo>
                <a:lnTo>
                  <a:pt x="1619250" y="1562100"/>
                </a:lnTo>
                <a:lnTo>
                  <a:pt x="0" y="15621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840097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611595"/>
            <a:ext cx="10515600" cy="680223"/>
          </a:xfrm>
          <a:prstGeom prst="rect">
            <a:avLst/>
          </a:prstGeom>
        </p:spPr>
        <p:txBody>
          <a:bodyPr>
            <a:normAutofit/>
          </a:bodyPr>
          <a:lstStyle>
            <a:lvl1pPr algn="ctr">
              <a:defRPr sz="3000" b="1">
                <a:latin typeface="Avenir" panose="020B0503020203020204" pitchFamily="34" charset="0"/>
                <a:ea typeface="Roboto" panose="02000000000000000000" pitchFamily="2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094924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b="0" i="0">
                <a:latin typeface="Avenir" panose="020B0503020203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>
            <a:lvl1pPr>
              <a:defRPr>
                <a:latin typeface="Avenir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Picture Placeholder 2">
            <a:extLst>
              <a:ext uri="{FF2B5EF4-FFF2-40B4-BE49-F238E27FC236}">
                <a16:creationId xmlns:a16="http://schemas.microsoft.com/office/drawing/2014/main" id="{8BE1609E-9216-4BF6-A83F-0ED46D0872FF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419098" y="2258811"/>
            <a:ext cx="1630573" cy="128270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2">
            <a:extLst>
              <a:ext uri="{FF2B5EF4-FFF2-40B4-BE49-F238E27FC236}">
                <a16:creationId xmlns:a16="http://schemas.microsoft.com/office/drawing/2014/main" id="{F7EC60A2-A084-40C5-B0BA-3CFF9A029C1D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5280714" y="2258811"/>
            <a:ext cx="1630573" cy="128270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Picture Placeholder 2">
            <a:extLst>
              <a:ext uri="{FF2B5EF4-FFF2-40B4-BE49-F238E27FC236}">
                <a16:creationId xmlns:a16="http://schemas.microsoft.com/office/drawing/2014/main" id="{8E04C433-B161-4FDB-B4D7-301254DCBE1F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2136272" y="2258811"/>
            <a:ext cx="1630573" cy="128270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46803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611595"/>
            <a:ext cx="10515600" cy="680223"/>
          </a:xfrm>
          <a:prstGeom prst="rect">
            <a:avLst/>
          </a:prstGeom>
        </p:spPr>
        <p:txBody>
          <a:bodyPr>
            <a:normAutofit/>
          </a:bodyPr>
          <a:lstStyle>
            <a:lvl1pPr algn="ctr">
              <a:defRPr sz="3000" b="1">
                <a:latin typeface="Avenir" panose="020B0503020203020204" pitchFamily="34" charset="0"/>
                <a:ea typeface="Roboto" panose="02000000000000000000" pitchFamily="2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1094924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b="0" i="0">
                <a:latin typeface="Avenir" panose="020B0503020203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>
            <a:lvl1pPr>
              <a:defRPr>
                <a:latin typeface="Avenir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19403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51432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emf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9">
            <a:extLst>
              <a:ext uri="{FF2B5EF4-FFF2-40B4-BE49-F238E27FC236}">
                <a16:creationId xmlns:a16="http://schemas.microsoft.com/office/drawing/2014/main" id="{8E7C3A85-BD39-44EC-9412-2E8CF95A5A4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861558" y="6052473"/>
            <a:ext cx="463178" cy="46318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0" i="0">
                <a:solidFill>
                  <a:schemeClr val="tx1">
                    <a:lumMod val="75000"/>
                    <a:lumOff val="25000"/>
                  </a:schemeClr>
                </a:solidFill>
                <a:latin typeface="Avenir" panose="020B0503020203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F6293549-BC50-4CDF-84B7-73A1FD3BB789}"/>
              </a:ext>
            </a:extLst>
          </p:cNvPr>
          <p:cNvCxnSpPr>
            <a:cxnSpLocks/>
          </p:cNvCxnSpPr>
          <p:nvPr userDrawn="1"/>
        </p:nvCxnSpPr>
        <p:spPr>
          <a:xfrm>
            <a:off x="2598057" y="6284064"/>
            <a:ext cx="8263501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5" name="Picture 4">
            <a:extLst>
              <a:ext uri="{FF2B5EF4-FFF2-40B4-BE49-F238E27FC236}">
                <a16:creationId xmlns:a16="http://schemas.microsoft.com/office/drawing/2014/main" id="{0ED6BB1A-9F74-4B97-AA83-C1B433A7BF9A}"/>
              </a:ext>
            </a:extLst>
          </p:cNvPr>
          <p:cNvPicPr>
            <a:picLocks noChangeAspect="1"/>
          </p:cNvPicPr>
          <p:nvPr userDrawn="1"/>
        </p:nvPicPr>
        <p:blipFill>
          <a:blip r:embed="rId9"/>
          <a:stretch>
            <a:fillRect/>
          </a:stretch>
        </p:blipFill>
        <p:spPr>
          <a:xfrm>
            <a:off x="867266" y="6133699"/>
            <a:ext cx="1600164" cy="3007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8" r:id="rId1"/>
    <p:sldLayoutId id="2147483782" r:id="rId2"/>
    <p:sldLayoutId id="2147483783" r:id="rId3"/>
    <p:sldLayoutId id="2147483771" r:id="rId4"/>
    <p:sldLayoutId id="2147483781" r:id="rId5"/>
    <p:sldLayoutId id="2147483784" r:id="rId6"/>
    <p:sldLayoutId id="2147483777" r:id="rId7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Relationship Id="rId4" Type="http://schemas.openxmlformats.org/officeDocument/2006/relationships/image" Target="../media/image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BA5A2C2B-3752-49DD-BE06-D957FB22FEF7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69" name="Picture 68">
            <a:extLst>
              <a:ext uri="{FF2B5EF4-FFF2-40B4-BE49-F238E27FC236}">
                <a16:creationId xmlns:a16="http://schemas.microsoft.com/office/drawing/2014/main" id="{91F0A9DD-7E83-4949-928D-10118B52DCAB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70" name="Freeform 5">
            <a:extLst>
              <a:ext uri="{FF2B5EF4-FFF2-40B4-BE49-F238E27FC236}">
                <a16:creationId xmlns:a16="http://schemas.microsoft.com/office/drawing/2014/main" id="{19C11773-026F-47E5-88A3-403DF602DD33}"/>
              </a:ext>
            </a:extLst>
          </p:cNvPr>
          <p:cNvSpPr>
            <a:spLocks/>
          </p:cNvSpPr>
          <p:nvPr/>
        </p:nvSpPr>
        <p:spPr bwMode="auto">
          <a:xfrm>
            <a:off x="3652677" y="0"/>
            <a:ext cx="4886646" cy="956086"/>
          </a:xfrm>
          <a:custGeom>
            <a:avLst/>
            <a:gdLst>
              <a:gd name="T0" fmla="*/ 0 w 443"/>
              <a:gd name="T1" fmla="*/ 64 h 86"/>
              <a:gd name="T2" fmla="*/ 22 w 443"/>
              <a:gd name="T3" fmla="*/ 86 h 86"/>
              <a:gd name="T4" fmla="*/ 421 w 443"/>
              <a:gd name="T5" fmla="*/ 86 h 86"/>
              <a:gd name="T6" fmla="*/ 443 w 443"/>
              <a:gd name="T7" fmla="*/ 64 h 86"/>
              <a:gd name="T8" fmla="*/ 443 w 443"/>
              <a:gd name="T9" fmla="*/ 0 h 86"/>
              <a:gd name="T10" fmla="*/ 0 w 443"/>
              <a:gd name="T11" fmla="*/ 0 h 86"/>
              <a:gd name="T12" fmla="*/ 0 w 443"/>
              <a:gd name="T13" fmla="*/ 64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43" h="86">
                <a:moveTo>
                  <a:pt x="0" y="64"/>
                </a:moveTo>
                <a:cubicBezTo>
                  <a:pt x="0" y="76"/>
                  <a:pt x="10" y="86"/>
                  <a:pt x="22" y="86"/>
                </a:cubicBezTo>
                <a:cubicBezTo>
                  <a:pt x="421" y="86"/>
                  <a:pt x="421" y="86"/>
                  <a:pt x="421" y="86"/>
                </a:cubicBezTo>
                <a:cubicBezTo>
                  <a:pt x="433" y="86"/>
                  <a:pt x="443" y="76"/>
                  <a:pt x="443" y="64"/>
                </a:cubicBezTo>
                <a:cubicBezTo>
                  <a:pt x="443" y="0"/>
                  <a:pt x="443" y="0"/>
                  <a:pt x="443" y="0"/>
                </a:cubicBezTo>
                <a:cubicBezTo>
                  <a:pt x="0" y="0"/>
                  <a:pt x="0" y="0"/>
                  <a:pt x="0" y="0"/>
                </a:cubicBezTo>
                <a:lnTo>
                  <a:pt x="0" y="6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8D7640D3-6968-4A12-940C-F5DE47203D95}"/>
              </a:ext>
            </a:extLst>
          </p:cNvPr>
          <p:cNvSpPr txBox="1"/>
          <p:nvPr/>
        </p:nvSpPr>
        <p:spPr>
          <a:xfrm>
            <a:off x="3943350" y="3610572"/>
            <a:ext cx="43053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Avenir Light" panose="020B0402020203020204" pitchFamily="34" charset="0"/>
              </a:rPr>
              <a:t>WELCOME OUR PRESENTATION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5B93FE14-AB26-48B7-9532-9C790FF6D769}"/>
              </a:ext>
            </a:extLst>
          </p:cNvPr>
          <p:cNvGrpSpPr/>
          <p:nvPr/>
        </p:nvGrpSpPr>
        <p:grpSpPr>
          <a:xfrm>
            <a:off x="4678361" y="2847318"/>
            <a:ext cx="2835275" cy="534987"/>
            <a:chOff x="1492250" y="2249488"/>
            <a:chExt cx="2835275" cy="534987"/>
          </a:xfrm>
        </p:grpSpPr>
        <p:sp>
          <p:nvSpPr>
            <p:cNvPr id="5" name="Freeform 5">
              <a:extLst>
                <a:ext uri="{FF2B5EF4-FFF2-40B4-BE49-F238E27FC236}">
                  <a16:creationId xmlns:a16="http://schemas.microsoft.com/office/drawing/2014/main" id="{C368BC5E-E766-4D93-8C15-12C49CBC0571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3500" y="2249488"/>
              <a:ext cx="454025" cy="531812"/>
            </a:xfrm>
            <a:custGeom>
              <a:avLst/>
              <a:gdLst>
                <a:gd name="T0" fmla="*/ 239 w 286"/>
                <a:gd name="T1" fmla="*/ 0 h 335"/>
                <a:gd name="T2" fmla="*/ 143 w 286"/>
                <a:gd name="T3" fmla="*/ 151 h 335"/>
                <a:gd name="T4" fmla="*/ 49 w 286"/>
                <a:gd name="T5" fmla="*/ 0 h 335"/>
                <a:gd name="T6" fmla="*/ 0 w 286"/>
                <a:gd name="T7" fmla="*/ 0 h 335"/>
                <a:gd name="T8" fmla="*/ 122 w 286"/>
                <a:gd name="T9" fmla="*/ 190 h 335"/>
                <a:gd name="T10" fmla="*/ 122 w 286"/>
                <a:gd name="T11" fmla="*/ 335 h 335"/>
                <a:gd name="T12" fmla="*/ 161 w 286"/>
                <a:gd name="T13" fmla="*/ 335 h 335"/>
                <a:gd name="T14" fmla="*/ 161 w 286"/>
                <a:gd name="T15" fmla="*/ 190 h 335"/>
                <a:gd name="T16" fmla="*/ 286 w 286"/>
                <a:gd name="T17" fmla="*/ 0 h 335"/>
                <a:gd name="T18" fmla="*/ 239 w 286"/>
                <a:gd name="T19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6" h="335">
                  <a:moveTo>
                    <a:pt x="239" y="0"/>
                  </a:moveTo>
                  <a:lnTo>
                    <a:pt x="143" y="151"/>
                  </a:lnTo>
                  <a:lnTo>
                    <a:pt x="49" y="0"/>
                  </a:lnTo>
                  <a:lnTo>
                    <a:pt x="0" y="0"/>
                  </a:lnTo>
                  <a:lnTo>
                    <a:pt x="122" y="190"/>
                  </a:lnTo>
                  <a:lnTo>
                    <a:pt x="122" y="335"/>
                  </a:lnTo>
                  <a:lnTo>
                    <a:pt x="161" y="335"/>
                  </a:lnTo>
                  <a:lnTo>
                    <a:pt x="161" y="190"/>
                  </a:lnTo>
                  <a:lnTo>
                    <a:pt x="286" y="0"/>
                  </a:lnTo>
                  <a:lnTo>
                    <a:pt x="239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6">
              <a:extLst>
                <a:ext uri="{FF2B5EF4-FFF2-40B4-BE49-F238E27FC236}">
                  <a16:creationId xmlns:a16="http://schemas.microsoft.com/office/drawing/2014/main" id="{5013E046-54E7-4356-81F5-84583B71D170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1313" y="2249488"/>
              <a:ext cx="469900" cy="531812"/>
            </a:xfrm>
            <a:custGeom>
              <a:avLst/>
              <a:gdLst>
                <a:gd name="T0" fmla="*/ 286 w 296"/>
                <a:gd name="T1" fmla="*/ 0 h 335"/>
                <a:gd name="T2" fmla="*/ 237 w 296"/>
                <a:gd name="T3" fmla="*/ 0 h 335"/>
                <a:gd name="T4" fmla="*/ 149 w 296"/>
                <a:gd name="T5" fmla="*/ 130 h 335"/>
                <a:gd name="T6" fmla="*/ 59 w 296"/>
                <a:gd name="T7" fmla="*/ 0 h 335"/>
                <a:gd name="T8" fmla="*/ 8 w 296"/>
                <a:gd name="T9" fmla="*/ 0 h 335"/>
                <a:gd name="T10" fmla="*/ 120 w 296"/>
                <a:gd name="T11" fmla="*/ 159 h 335"/>
                <a:gd name="T12" fmla="*/ 0 w 296"/>
                <a:gd name="T13" fmla="*/ 335 h 335"/>
                <a:gd name="T14" fmla="*/ 49 w 296"/>
                <a:gd name="T15" fmla="*/ 335 h 335"/>
                <a:gd name="T16" fmla="*/ 147 w 296"/>
                <a:gd name="T17" fmla="*/ 186 h 335"/>
                <a:gd name="T18" fmla="*/ 245 w 296"/>
                <a:gd name="T19" fmla="*/ 335 h 335"/>
                <a:gd name="T20" fmla="*/ 296 w 296"/>
                <a:gd name="T21" fmla="*/ 335 h 335"/>
                <a:gd name="T22" fmla="*/ 175 w 296"/>
                <a:gd name="T23" fmla="*/ 159 h 335"/>
                <a:gd name="T24" fmla="*/ 286 w 296"/>
                <a:gd name="T25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6" h="335">
                  <a:moveTo>
                    <a:pt x="286" y="0"/>
                  </a:moveTo>
                  <a:lnTo>
                    <a:pt x="237" y="0"/>
                  </a:lnTo>
                  <a:lnTo>
                    <a:pt x="149" y="130"/>
                  </a:lnTo>
                  <a:lnTo>
                    <a:pt x="59" y="0"/>
                  </a:lnTo>
                  <a:lnTo>
                    <a:pt x="8" y="0"/>
                  </a:lnTo>
                  <a:lnTo>
                    <a:pt x="120" y="159"/>
                  </a:lnTo>
                  <a:lnTo>
                    <a:pt x="0" y="335"/>
                  </a:lnTo>
                  <a:lnTo>
                    <a:pt x="49" y="335"/>
                  </a:lnTo>
                  <a:lnTo>
                    <a:pt x="147" y="186"/>
                  </a:lnTo>
                  <a:lnTo>
                    <a:pt x="245" y="335"/>
                  </a:lnTo>
                  <a:lnTo>
                    <a:pt x="296" y="335"/>
                  </a:lnTo>
                  <a:lnTo>
                    <a:pt x="175" y="159"/>
                  </a:lnTo>
                  <a:lnTo>
                    <a:pt x="286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7">
              <a:extLst>
                <a:ext uri="{FF2B5EF4-FFF2-40B4-BE49-F238E27FC236}">
                  <a16:creationId xmlns:a16="http://schemas.microsoft.com/office/drawing/2014/main" id="{18073E47-9020-4BE8-8505-D215094B2CF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92250" y="2249488"/>
              <a:ext cx="360363" cy="531812"/>
            </a:xfrm>
            <a:custGeom>
              <a:avLst/>
              <a:gdLst>
                <a:gd name="T0" fmla="*/ 108 w 111"/>
                <a:gd name="T1" fmla="*/ 102 h 162"/>
                <a:gd name="T2" fmla="*/ 101 w 111"/>
                <a:gd name="T3" fmla="*/ 89 h 162"/>
                <a:gd name="T4" fmla="*/ 89 w 111"/>
                <a:gd name="T5" fmla="*/ 81 h 162"/>
                <a:gd name="T6" fmla="*/ 75 w 111"/>
                <a:gd name="T7" fmla="*/ 77 h 162"/>
                <a:gd name="T8" fmla="*/ 75 w 111"/>
                <a:gd name="T9" fmla="*/ 76 h 162"/>
                <a:gd name="T10" fmla="*/ 95 w 111"/>
                <a:gd name="T11" fmla="*/ 63 h 162"/>
                <a:gd name="T12" fmla="*/ 103 w 111"/>
                <a:gd name="T13" fmla="*/ 40 h 162"/>
                <a:gd name="T14" fmla="*/ 98 w 111"/>
                <a:gd name="T15" fmla="*/ 21 h 162"/>
                <a:gd name="T16" fmla="*/ 86 w 111"/>
                <a:gd name="T17" fmla="*/ 9 h 162"/>
                <a:gd name="T18" fmla="*/ 69 w 111"/>
                <a:gd name="T19" fmla="*/ 2 h 162"/>
                <a:gd name="T20" fmla="*/ 49 w 111"/>
                <a:gd name="T21" fmla="*/ 0 h 162"/>
                <a:gd name="T22" fmla="*/ 0 w 111"/>
                <a:gd name="T23" fmla="*/ 0 h 162"/>
                <a:gd name="T24" fmla="*/ 0 w 111"/>
                <a:gd name="T25" fmla="*/ 162 h 162"/>
                <a:gd name="T26" fmla="*/ 48 w 111"/>
                <a:gd name="T27" fmla="*/ 162 h 162"/>
                <a:gd name="T28" fmla="*/ 71 w 111"/>
                <a:gd name="T29" fmla="*/ 160 h 162"/>
                <a:gd name="T30" fmla="*/ 91 w 111"/>
                <a:gd name="T31" fmla="*/ 153 h 162"/>
                <a:gd name="T32" fmla="*/ 106 w 111"/>
                <a:gd name="T33" fmla="*/ 139 h 162"/>
                <a:gd name="T34" fmla="*/ 111 w 111"/>
                <a:gd name="T35" fmla="*/ 117 h 162"/>
                <a:gd name="T36" fmla="*/ 108 w 111"/>
                <a:gd name="T37" fmla="*/ 102 h 162"/>
                <a:gd name="T38" fmla="*/ 19 w 111"/>
                <a:gd name="T39" fmla="*/ 18 h 162"/>
                <a:gd name="T40" fmla="*/ 48 w 111"/>
                <a:gd name="T41" fmla="*/ 18 h 162"/>
                <a:gd name="T42" fmla="*/ 60 w 111"/>
                <a:gd name="T43" fmla="*/ 19 h 162"/>
                <a:gd name="T44" fmla="*/ 72 w 111"/>
                <a:gd name="T45" fmla="*/ 23 h 162"/>
                <a:gd name="T46" fmla="*/ 79 w 111"/>
                <a:gd name="T47" fmla="*/ 30 h 162"/>
                <a:gd name="T48" fmla="*/ 82 w 111"/>
                <a:gd name="T49" fmla="*/ 42 h 162"/>
                <a:gd name="T50" fmla="*/ 79 w 111"/>
                <a:gd name="T51" fmla="*/ 56 h 162"/>
                <a:gd name="T52" fmla="*/ 71 w 111"/>
                <a:gd name="T53" fmla="*/ 64 h 162"/>
                <a:gd name="T54" fmla="*/ 59 w 111"/>
                <a:gd name="T55" fmla="*/ 68 h 162"/>
                <a:gd name="T56" fmla="*/ 46 w 111"/>
                <a:gd name="T57" fmla="*/ 69 h 162"/>
                <a:gd name="T58" fmla="*/ 19 w 111"/>
                <a:gd name="T59" fmla="*/ 69 h 162"/>
                <a:gd name="T60" fmla="*/ 19 w 111"/>
                <a:gd name="T61" fmla="*/ 18 h 162"/>
                <a:gd name="T62" fmla="*/ 87 w 111"/>
                <a:gd name="T63" fmla="*/ 129 h 162"/>
                <a:gd name="T64" fmla="*/ 78 w 111"/>
                <a:gd name="T65" fmla="*/ 138 h 162"/>
                <a:gd name="T66" fmla="*/ 66 w 111"/>
                <a:gd name="T67" fmla="*/ 143 h 162"/>
                <a:gd name="T68" fmla="*/ 51 w 111"/>
                <a:gd name="T69" fmla="*/ 144 h 162"/>
                <a:gd name="T70" fmla="*/ 19 w 111"/>
                <a:gd name="T71" fmla="*/ 144 h 162"/>
                <a:gd name="T72" fmla="*/ 19 w 111"/>
                <a:gd name="T73" fmla="*/ 86 h 162"/>
                <a:gd name="T74" fmla="*/ 52 w 111"/>
                <a:gd name="T75" fmla="*/ 86 h 162"/>
                <a:gd name="T76" fmla="*/ 66 w 111"/>
                <a:gd name="T77" fmla="*/ 88 h 162"/>
                <a:gd name="T78" fmla="*/ 79 w 111"/>
                <a:gd name="T79" fmla="*/ 93 h 162"/>
                <a:gd name="T80" fmla="*/ 87 w 111"/>
                <a:gd name="T81" fmla="*/ 102 h 162"/>
                <a:gd name="T82" fmla="*/ 91 w 111"/>
                <a:gd name="T83" fmla="*/ 116 h 162"/>
                <a:gd name="T84" fmla="*/ 87 w 111"/>
                <a:gd name="T85" fmla="*/ 129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11" h="162">
                  <a:moveTo>
                    <a:pt x="108" y="102"/>
                  </a:moveTo>
                  <a:cubicBezTo>
                    <a:pt x="107" y="97"/>
                    <a:pt x="104" y="93"/>
                    <a:pt x="101" y="89"/>
                  </a:cubicBezTo>
                  <a:cubicBezTo>
                    <a:pt x="98" y="86"/>
                    <a:pt x="94" y="83"/>
                    <a:pt x="89" y="81"/>
                  </a:cubicBezTo>
                  <a:cubicBezTo>
                    <a:pt x="85" y="79"/>
                    <a:pt x="80" y="77"/>
                    <a:pt x="75" y="77"/>
                  </a:cubicBezTo>
                  <a:cubicBezTo>
                    <a:pt x="75" y="76"/>
                    <a:pt x="75" y="76"/>
                    <a:pt x="75" y="76"/>
                  </a:cubicBezTo>
                  <a:cubicBezTo>
                    <a:pt x="83" y="74"/>
                    <a:pt x="90" y="69"/>
                    <a:pt x="95" y="63"/>
                  </a:cubicBezTo>
                  <a:cubicBezTo>
                    <a:pt x="100" y="57"/>
                    <a:pt x="103" y="49"/>
                    <a:pt x="103" y="40"/>
                  </a:cubicBezTo>
                  <a:cubicBezTo>
                    <a:pt x="103" y="32"/>
                    <a:pt x="101" y="26"/>
                    <a:pt x="98" y="21"/>
                  </a:cubicBezTo>
                  <a:cubicBezTo>
                    <a:pt x="95" y="16"/>
                    <a:pt x="91" y="12"/>
                    <a:pt x="86" y="9"/>
                  </a:cubicBezTo>
                  <a:cubicBezTo>
                    <a:pt x="81" y="6"/>
                    <a:pt x="75" y="3"/>
                    <a:pt x="69" y="2"/>
                  </a:cubicBezTo>
                  <a:cubicBezTo>
                    <a:pt x="62" y="1"/>
                    <a:pt x="56" y="0"/>
                    <a:pt x="4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2"/>
                    <a:pt x="0" y="162"/>
                    <a:pt x="0" y="162"/>
                  </a:cubicBezTo>
                  <a:cubicBezTo>
                    <a:pt x="48" y="162"/>
                    <a:pt x="48" y="162"/>
                    <a:pt x="48" y="162"/>
                  </a:cubicBezTo>
                  <a:cubicBezTo>
                    <a:pt x="56" y="162"/>
                    <a:pt x="63" y="161"/>
                    <a:pt x="71" y="160"/>
                  </a:cubicBezTo>
                  <a:cubicBezTo>
                    <a:pt x="78" y="158"/>
                    <a:pt x="85" y="156"/>
                    <a:pt x="91" y="153"/>
                  </a:cubicBezTo>
                  <a:cubicBezTo>
                    <a:pt x="97" y="149"/>
                    <a:pt x="102" y="145"/>
                    <a:pt x="106" y="139"/>
                  </a:cubicBezTo>
                  <a:cubicBezTo>
                    <a:pt x="109" y="133"/>
                    <a:pt x="111" y="126"/>
                    <a:pt x="111" y="117"/>
                  </a:cubicBezTo>
                  <a:cubicBezTo>
                    <a:pt x="111" y="111"/>
                    <a:pt x="110" y="106"/>
                    <a:pt x="108" y="102"/>
                  </a:cubicBezTo>
                  <a:close/>
                  <a:moveTo>
                    <a:pt x="19" y="18"/>
                  </a:moveTo>
                  <a:cubicBezTo>
                    <a:pt x="48" y="18"/>
                    <a:pt x="48" y="18"/>
                    <a:pt x="48" y="18"/>
                  </a:cubicBezTo>
                  <a:cubicBezTo>
                    <a:pt x="52" y="18"/>
                    <a:pt x="56" y="18"/>
                    <a:pt x="60" y="19"/>
                  </a:cubicBezTo>
                  <a:cubicBezTo>
                    <a:pt x="64" y="19"/>
                    <a:pt x="68" y="21"/>
                    <a:pt x="72" y="23"/>
                  </a:cubicBezTo>
                  <a:cubicBezTo>
                    <a:pt x="75" y="24"/>
                    <a:pt x="77" y="27"/>
                    <a:pt x="79" y="30"/>
                  </a:cubicBezTo>
                  <a:cubicBezTo>
                    <a:pt x="81" y="33"/>
                    <a:pt x="82" y="37"/>
                    <a:pt x="82" y="42"/>
                  </a:cubicBezTo>
                  <a:cubicBezTo>
                    <a:pt x="82" y="48"/>
                    <a:pt x="81" y="52"/>
                    <a:pt x="79" y="56"/>
                  </a:cubicBezTo>
                  <a:cubicBezTo>
                    <a:pt x="77" y="59"/>
                    <a:pt x="74" y="62"/>
                    <a:pt x="71" y="64"/>
                  </a:cubicBezTo>
                  <a:cubicBezTo>
                    <a:pt x="67" y="66"/>
                    <a:pt x="63" y="67"/>
                    <a:pt x="59" y="68"/>
                  </a:cubicBezTo>
                  <a:cubicBezTo>
                    <a:pt x="55" y="68"/>
                    <a:pt x="50" y="69"/>
                    <a:pt x="46" y="69"/>
                  </a:cubicBezTo>
                  <a:cubicBezTo>
                    <a:pt x="19" y="69"/>
                    <a:pt x="19" y="69"/>
                    <a:pt x="19" y="69"/>
                  </a:cubicBezTo>
                  <a:lnTo>
                    <a:pt x="19" y="18"/>
                  </a:lnTo>
                  <a:close/>
                  <a:moveTo>
                    <a:pt x="87" y="129"/>
                  </a:moveTo>
                  <a:cubicBezTo>
                    <a:pt x="85" y="133"/>
                    <a:pt x="82" y="136"/>
                    <a:pt x="78" y="138"/>
                  </a:cubicBezTo>
                  <a:cubicBezTo>
                    <a:pt x="74" y="140"/>
                    <a:pt x="70" y="142"/>
                    <a:pt x="66" y="143"/>
                  </a:cubicBezTo>
                  <a:cubicBezTo>
                    <a:pt x="61" y="144"/>
                    <a:pt x="56" y="144"/>
                    <a:pt x="51" y="144"/>
                  </a:cubicBezTo>
                  <a:cubicBezTo>
                    <a:pt x="19" y="144"/>
                    <a:pt x="19" y="144"/>
                    <a:pt x="19" y="144"/>
                  </a:cubicBezTo>
                  <a:cubicBezTo>
                    <a:pt x="19" y="86"/>
                    <a:pt x="19" y="86"/>
                    <a:pt x="19" y="86"/>
                  </a:cubicBezTo>
                  <a:cubicBezTo>
                    <a:pt x="52" y="86"/>
                    <a:pt x="52" y="86"/>
                    <a:pt x="52" y="86"/>
                  </a:cubicBezTo>
                  <a:cubicBezTo>
                    <a:pt x="57" y="86"/>
                    <a:pt x="62" y="87"/>
                    <a:pt x="66" y="88"/>
                  </a:cubicBezTo>
                  <a:cubicBezTo>
                    <a:pt x="71" y="89"/>
                    <a:pt x="75" y="90"/>
                    <a:pt x="79" y="93"/>
                  </a:cubicBezTo>
                  <a:cubicBezTo>
                    <a:pt x="82" y="95"/>
                    <a:pt x="85" y="98"/>
                    <a:pt x="87" y="102"/>
                  </a:cubicBezTo>
                  <a:cubicBezTo>
                    <a:pt x="89" y="106"/>
                    <a:pt x="91" y="110"/>
                    <a:pt x="91" y="116"/>
                  </a:cubicBezTo>
                  <a:cubicBezTo>
                    <a:pt x="91" y="121"/>
                    <a:pt x="89" y="125"/>
                    <a:pt x="87" y="129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8">
              <a:extLst>
                <a:ext uri="{FF2B5EF4-FFF2-40B4-BE49-F238E27FC236}">
                  <a16:creationId xmlns:a16="http://schemas.microsoft.com/office/drawing/2014/main" id="{B251AB37-97F8-4FAE-B47D-F85D304082E8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0750" y="2249488"/>
              <a:ext cx="344488" cy="531812"/>
            </a:xfrm>
            <a:custGeom>
              <a:avLst/>
              <a:gdLst>
                <a:gd name="T0" fmla="*/ 39 w 217"/>
                <a:gd name="T1" fmla="*/ 178 h 335"/>
                <a:gd name="T2" fmla="*/ 196 w 217"/>
                <a:gd name="T3" fmla="*/ 178 h 335"/>
                <a:gd name="T4" fmla="*/ 196 w 217"/>
                <a:gd name="T5" fmla="*/ 143 h 335"/>
                <a:gd name="T6" fmla="*/ 39 w 217"/>
                <a:gd name="T7" fmla="*/ 143 h 335"/>
                <a:gd name="T8" fmla="*/ 39 w 217"/>
                <a:gd name="T9" fmla="*/ 37 h 335"/>
                <a:gd name="T10" fmla="*/ 207 w 217"/>
                <a:gd name="T11" fmla="*/ 37 h 335"/>
                <a:gd name="T12" fmla="*/ 207 w 217"/>
                <a:gd name="T13" fmla="*/ 0 h 335"/>
                <a:gd name="T14" fmla="*/ 0 w 217"/>
                <a:gd name="T15" fmla="*/ 0 h 335"/>
                <a:gd name="T16" fmla="*/ 0 w 217"/>
                <a:gd name="T17" fmla="*/ 335 h 335"/>
                <a:gd name="T18" fmla="*/ 217 w 217"/>
                <a:gd name="T19" fmla="*/ 335 h 335"/>
                <a:gd name="T20" fmla="*/ 217 w 217"/>
                <a:gd name="T21" fmla="*/ 298 h 335"/>
                <a:gd name="T22" fmla="*/ 39 w 217"/>
                <a:gd name="T23" fmla="*/ 298 h 335"/>
                <a:gd name="T24" fmla="*/ 39 w 217"/>
                <a:gd name="T25" fmla="*/ 178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7" h="335">
                  <a:moveTo>
                    <a:pt x="39" y="178"/>
                  </a:moveTo>
                  <a:lnTo>
                    <a:pt x="196" y="178"/>
                  </a:lnTo>
                  <a:lnTo>
                    <a:pt x="196" y="143"/>
                  </a:lnTo>
                  <a:lnTo>
                    <a:pt x="39" y="143"/>
                  </a:lnTo>
                  <a:lnTo>
                    <a:pt x="39" y="37"/>
                  </a:lnTo>
                  <a:lnTo>
                    <a:pt x="207" y="37"/>
                  </a:lnTo>
                  <a:lnTo>
                    <a:pt x="207" y="0"/>
                  </a:lnTo>
                  <a:lnTo>
                    <a:pt x="0" y="0"/>
                  </a:lnTo>
                  <a:lnTo>
                    <a:pt x="0" y="335"/>
                  </a:lnTo>
                  <a:lnTo>
                    <a:pt x="217" y="335"/>
                  </a:lnTo>
                  <a:lnTo>
                    <a:pt x="217" y="298"/>
                  </a:lnTo>
                  <a:lnTo>
                    <a:pt x="39" y="298"/>
                  </a:lnTo>
                  <a:lnTo>
                    <a:pt x="39" y="17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Rectangle 9">
              <a:extLst>
                <a:ext uri="{FF2B5EF4-FFF2-40B4-BE49-F238E27FC236}">
                  <a16:creationId xmlns:a16="http://schemas.microsoft.com/office/drawing/2014/main" id="{ACE0D7BA-6621-405D-9D22-EFBE1E6F8B3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252663"/>
              <a:ext cx="344488" cy="58737"/>
            </a:xfrm>
            <a:prstGeom prst="rect">
              <a:avLst/>
            </a:prstGeom>
            <a:solidFill>
              <a:srgbClr val="9ACA3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Rectangle 10">
              <a:extLst>
                <a:ext uri="{FF2B5EF4-FFF2-40B4-BE49-F238E27FC236}">
                  <a16:creationId xmlns:a16="http://schemas.microsoft.com/office/drawing/2014/main" id="{21A185D1-7F6F-48CE-A527-CDADF11C318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728913"/>
              <a:ext cx="344488" cy="55562"/>
            </a:xfrm>
            <a:prstGeom prst="rect">
              <a:avLst/>
            </a:prstGeom>
            <a:solidFill>
              <a:srgbClr val="9ACA3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Rectangle 11">
              <a:extLst>
                <a:ext uri="{FF2B5EF4-FFF2-40B4-BE49-F238E27FC236}">
                  <a16:creationId xmlns:a16="http://schemas.microsoft.com/office/drawing/2014/main" id="{2C326C80-5060-41EF-9577-0E175CD2343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479675"/>
              <a:ext cx="344488" cy="58737"/>
            </a:xfrm>
            <a:prstGeom prst="rect">
              <a:avLst/>
            </a:prstGeom>
            <a:solidFill>
              <a:srgbClr val="9ACA3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2">
              <a:extLst>
                <a:ext uri="{FF2B5EF4-FFF2-40B4-BE49-F238E27FC236}">
                  <a16:creationId xmlns:a16="http://schemas.microsoft.com/office/drawing/2014/main" id="{A3D1953F-B2AE-4DCD-BC09-CF7F5F8B817A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9513" y="2252663"/>
              <a:ext cx="342900" cy="531812"/>
            </a:xfrm>
            <a:custGeom>
              <a:avLst/>
              <a:gdLst>
                <a:gd name="T0" fmla="*/ 8 w 216"/>
                <a:gd name="T1" fmla="*/ 37 h 335"/>
                <a:gd name="T2" fmla="*/ 175 w 216"/>
                <a:gd name="T3" fmla="*/ 37 h 335"/>
                <a:gd name="T4" fmla="*/ 175 w 216"/>
                <a:gd name="T5" fmla="*/ 143 h 335"/>
                <a:gd name="T6" fmla="*/ 18 w 216"/>
                <a:gd name="T7" fmla="*/ 143 h 335"/>
                <a:gd name="T8" fmla="*/ 18 w 216"/>
                <a:gd name="T9" fmla="*/ 180 h 335"/>
                <a:gd name="T10" fmla="*/ 175 w 216"/>
                <a:gd name="T11" fmla="*/ 180 h 335"/>
                <a:gd name="T12" fmla="*/ 175 w 216"/>
                <a:gd name="T13" fmla="*/ 300 h 335"/>
                <a:gd name="T14" fmla="*/ 0 w 216"/>
                <a:gd name="T15" fmla="*/ 300 h 335"/>
                <a:gd name="T16" fmla="*/ 0 w 216"/>
                <a:gd name="T17" fmla="*/ 335 h 335"/>
                <a:gd name="T18" fmla="*/ 216 w 216"/>
                <a:gd name="T19" fmla="*/ 335 h 335"/>
                <a:gd name="T20" fmla="*/ 216 w 216"/>
                <a:gd name="T21" fmla="*/ 0 h 335"/>
                <a:gd name="T22" fmla="*/ 8 w 216"/>
                <a:gd name="T23" fmla="*/ 0 h 335"/>
                <a:gd name="T24" fmla="*/ 8 w 216"/>
                <a:gd name="T25" fmla="*/ 37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6" h="335">
                  <a:moveTo>
                    <a:pt x="8" y="37"/>
                  </a:moveTo>
                  <a:lnTo>
                    <a:pt x="175" y="37"/>
                  </a:lnTo>
                  <a:lnTo>
                    <a:pt x="175" y="143"/>
                  </a:lnTo>
                  <a:lnTo>
                    <a:pt x="18" y="143"/>
                  </a:lnTo>
                  <a:lnTo>
                    <a:pt x="18" y="180"/>
                  </a:lnTo>
                  <a:lnTo>
                    <a:pt x="175" y="180"/>
                  </a:lnTo>
                  <a:lnTo>
                    <a:pt x="175" y="300"/>
                  </a:lnTo>
                  <a:lnTo>
                    <a:pt x="0" y="300"/>
                  </a:lnTo>
                  <a:lnTo>
                    <a:pt x="0" y="335"/>
                  </a:lnTo>
                  <a:lnTo>
                    <a:pt x="216" y="335"/>
                  </a:lnTo>
                  <a:lnTo>
                    <a:pt x="216" y="0"/>
                  </a:lnTo>
                  <a:lnTo>
                    <a:pt x="8" y="0"/>
                  </a:lnTo>
                  <a:lnTo>
                    <a:pt x="8" y="37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44" name="Group 143">
            <a:extLst>
              <a:ext uri="{FF2B5EF4-FFF2-40B4-BE49-F238E27FC236}">
                <a16:creationId xmlns:a16="http://schemas.microsoft.com/office/drawing/2014/main" id="{96C8F705-0777-41F8-99ED-2D580F1B6C63}"/>
              </a:ext>
            </a:extLst>
          </p:cNvPr>
          <p:cNvGrpSpPr/>
          <p:nvPr/>
        </p:nvGrpSpPr>
        <p:grpSpPr>
          <a:xfrm>
            <a:off x="0" y="4561213"/>
            <a:ext cx="12222598" cy="2306272"/>
            <a:chOff x="1492250" y="2249488"/>
            <a:chExt cx="2835275" cy="534987"/>
          </a:xfrm>
          <a:solidFill>
            <a:srgbClr val="000000">
              <a:alpha val="3922"/>
            </a:srgbClr>
          </a:solidFill>
        </p:grpSpPr>
        <p:sp>
          <p:nvSpPr>
            <p:cNvPr id="145" name="Freeform 5">
              <a:extLst>
                <a:ext uri="{FF2B5EF4-FFF2-40B4-BE49-F238E27FC236}">
                  <a16:creationId xmlns:a16="http://schemas.microsoft.com/office/drawing/2014/main" id="{6B616962-44B8-4539-A54F-B868FAC6E961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3500" y="2249488"/>
              <a:ext cx="454025" cy="531812"/>
            </a:xfrm>
            <a:custGeom>
              <a:avLst/>
              <a:gdLst>
                <a:gd name="T0" fmla="*/ 239 w 286"/>
                <a:gd name="T1" fmla="*/ 0 h 335"/>
                <a:gd name="T2" fmla="*/ 143 w 286"/>
                <a:gd name="T3" fmla="*/ 151 h 335"/>
                <a:gd name="T4" fmla="*/ 49 w 286"/>
                <a:gd name="T5" fmla="*/ 0 h 335"/>
                <a:gd name="T6" fmla="*/ 0 w 286"/>
                <a:gd name="T7" fmla="*/ 0 h 335"/>
                <a:gd name="T8" fmla="*/ 122 w 286"/>
                <a:gd name="T9" fmla="*/ 190 h 335"/>
                <a:gd name="T10" fmla="*/ 122 w 286"/>
                <a:gd name="T11" fmla="*/ 335 h 335"/>
                <a:gd name="T12" fmla="*/ 161 w 286"/>
                <a:gd name="T13" fmla="*/ 335 h 335"/>
                <a:gd name="T14" fmla="*/ 161 w 286"/>
                <a:gd name="T15" fmla="*/ 190 h 335"/>
                <a:gd name="T16" fmla="*/ 286 w 286"/>
                <a:gd name="T17" fmla="*/ 0 h 335"/>
                <a:gd name="T18" fmla="*/ 239 w 286"/>
                <a:gd name="T19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6" h="335">
                  <a:moveTo>
                    <a:pt x="239" y="0"/>
                  </a:moveTo>
                  <a:lnTo>
                    <a:pt x="143" y="151"/>
                  </a:lnTo>
                  <a:lnTo>
                    <a:pt x="49" y="0"/>
                  </a:lnTo>
                  <a:lnTo>
                    <a:pt x="0" y="0"/>
                  </a:lnTo>
                  <a:lnTo>
                    <a:pt x="122" y="190"/>
                  </a:lnTo>
                  <a:lnTo>
                    <a:pt x="122" y="335"/>
                  </a:lnTo>
                  <a:lnTo>
                    <a:pt x="161" y="335"/>
                  </a:lnTo>
                  <a:lnTo>
                    <a:pt x="161" y="190"/>
                  </a:lnTo>
                  <a:lnTo>
                    <a:pt x="286" y="0"/>
                  </a:lnTo>
                  <a:lnTo>
                    <a:pt x="23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6" name="Freeform 6">
              <a:extLst>
                <a:ext uri="{FF2B5EF4-FFF2-40B4-BE49-F238E27FC236}">
                  <a16:creationId xmlns:a16="http://schemas.microsoft.com/office/drawing/2014/main" id="{7E40594F-8336-4B79-A0BA-ECA3233FC790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1313" y="2249488"/>
              <a:ext cx="469900" cy="531812"/>
            </a:xfrm>
            <a:custGeom>
              <a:avLst/>
              <a:gdLst>
                <a:gd name="T0" fmla="*/ 286 w 296"/>
                <a:gd name="T1" fmla="*/ 0 h 335"/>
                <a:gd name="T2" fmla="*/ 237 w 296"/>
                <a:gd name="T3" fmla="*/ 0 h 335"/>
                <a:gd name="T4" fmla="*/ 149 w 296"/>
                <a:gd name="T5" fmla="*/ 130 h 335"/>
                <a:gd name="T6" fmla="*/ 59 w 296"/>
                <a:gd name="T7" fmla="*/ 0 h 335"/>
                <a:gd name="T8" fmla="*/ 8 w 296"/>
                <a:gd name="T9" fmla="*/ 0 h 335"/>
                <a:gd name="T10" fmla="*/ 120 w 296"/>
                <a:gd name="T11" fmla="*/ 159 h 335"/>
                <a:gd name="T12" fmla="*/ 0 w 296"/>
                <a:gd name="T13" fmla="*/ 335 h 335"/>
                <a:gd name="T14" fmla="*/ 49 w 296"/>
                <a:gd name="T15" fmla="*/ 335 h 335"/>
                <a:gd name="T16" fmla="*/ 147 w 296"/>
                <a:gd name="T17" fmla="*/ 186 h 335"/>
                <a:gd name="T18" fmla="*/ 245 w 296"/>
                <a:gd name="T19" fmla="*/ 335 h 335"/>
                <a:gd name="T20" fmla="*/ 296 w 296"/>
                <a:gd name="T21" fmla="*/ 335 h 335"/>
                <a:gd name="T22" fmla="*/ 175 w 296"/>
                <a:gd name="T23" fmla="*/ 159 h 335"/>
                <a:gd name="T24" fmla="*/ 286 w 296"/>
                <a:gd name="T25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6" h="335">
                  <a:moveTo>
                    <a:pt x="286" y="0"/>
                  </a:moveTo>
                  <a:lnTo>
                    <a:pt x="237" y="0"/>
                  </a:lnTo>
                  <a:lnTo>
                    <a:pt x="149" y="130"/>
                  </a:lnTo>
                  <a:lnTo>
                    <a:pt x="59" y="0"/>
                  </a:lnTo>
                  <a:lnTo>
                    <a:pt x="8" y="0"/>
                  </a:lnTo>
                  <a:lnTo>
                    <a:pt x="120" y="159"/>
                  </a:lnTo>
                  <a:lnTo>
                    <a:pt x="0" y="335"/>
                  </a:lnTo>
                  <a:lnTo>
                    <a:pt x="49" y="335"/>
                  </a:lnTo>
                  <a:lnTo>
                    <a:pt x="147" y="186"/>
                  </a:lnTo>
                  <a:lnTo>
                    <a:pt x="245" y="335"/>
                  </a:lnTo>
                  <a:lnTo>
                    <a:pt x="296" y="335"/>
                  </a:lnTo>
                  <a:lnTo>
                    <a:pt x="175" y="159"/>
                  </a:lnTo>
                  <a:lnTo>
                    <a:pt x="28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7" name="Freeform 7">
              <a:extLst>
                <a:ext uri="{FF2B5EF4-FFF2-40B4-BE49-F238E27FC236}">
                  <a16:creationId xmlns:a16="http://schemas.microsoft.com/office/drawing/2014/main" id="{E3315798-C4CC-4A66-A4E7-B104237E9C5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92250" y="2249488"/>
              <a:ext cx="360363" cy="531812"/>
            </a:xfrm>
            <a:custGeom>
              <a:avLst/>
              <a:gdLst>
                <a:gd name="T0" fmla="*/ 108 w 111"/>
                <a:gd name="T1" fmla="*/ 102 h 162"/>
                <a:gd name="T2" fmla="*/ 101 w 111"/>
                <a:gd name="T3" fmla="*/ 89 h 162"/>
                <a:gd name="T4" fmla="*/ 89 w 111"/>
                <a:gd name="T5" fmla="*/ 81 h 162"/>
                <a:gd name="T6" fmla="*/ 75 w 111"/>
                <a:gd name="T7" fmla="*/ 77 h 162"/>
                <a:gd name="T8" fmla="*/ 75 w 111"/>
                <a:gd name="T9" fmla="*/ 76 h 162"/>
                <a:gd name="T10" fmla="*/ 95 w 111"/>
                <a:gd name="T11" fmla="*/ 63 h 162"/>
                <a:gd name="T12" fmla="*/ 103 w 111"/>
                <a:gd name="T13" fmla="*/ 40 h 162"/>
                <a:gd name="T14" fmla="*/ 98 w 111"/>
                <a:gd name="T15" fmla="*/ 21 h 162"/>
                <a:gd name="T16" fmla="*/ 86 w 111"/>
                <a:gd name="T17" fmla="*/ 9 h 162"/>
                <a:gd name="T18" fmla="*/ 69 w 111"/>
                <a:gd name="T19" fmla="*/ 2 h 162"/>
                <a:gd name="T20" fmla="*/ 49 w 111"/>
                <a:gd name="T21" fmla="*/ 0 h 162"/>
                <a:gd name="T22" fmla="*/ 0 w 111"/>
                <a:gd name="T23" fmla="*/ 0 h 162"/>
                <a:gd name="T24" fmla="*/ 0 w 111"/>
                <a:gd name="T25" fmla="*/ 162 h 162"/>
                <a:gd name="T26" fmla="*/ 48 w 111"/>
                <a:gd name="T27" fmla="*/ 162 h 162"/>
                <a:gd name="T28" fmla="*/ 71 w 111"/>
                <a:gd name="T29" fmla="*/ 160 h 162"/>
                <a:gd name="T30" fmla="*/ 91 w 111"/>
                <a:gd name="T31" fmla="*/ 153 h 162"/>
                <a:gd name="T32" fmla="*/ 106 w 111"/>
                <a:gd name="T33" fmla="*/ 139 h 162"/>
                <a:gd name="T34" fmla="*/ 111 w 111"/>
                <a:gd name="T35" fmla="*/ 117 h 162"/>
                <a:gd name="T36" fmla="*/ 108 w 111"/>
                <a:gd name="T37" fmla="*/ 102 h 162"/>
                <a:gd name="T38" fmla="*/ 19 w 111"/>
                <a:gd name="T39" fmla="*/ 18 h 162"/>
                <a:gd name="T40" fmla="*/ 48 w 111"/>
                <a:gd name="T41" fmla="*/ 18 h 162"/>
                <a:gd name="T42" fmla="*/ 60 w 111"/>
                <a:gd name="T43" fmla="*/ 19 h 162"/>
                <a:gd name="T44" fmla="*/ 72 w 111"/>
                <a:gd name="T45" fmla="*/ 23 h 162"/>
                <a:gd name="T46" fmla="*/ 79 w 111"/>
                <a:gd name="T47" fmla="*/ 30 h 162"/>
                <a:gd name="T48" fmla="*/ 82 w 111"/>
                <a:gd name="T49" fmla="*/ 42 h 162"/>
                <a:gd name="T50" fmla="*/ 79 w 111"/>
                <a:gd name="T51" fmla="*/ 56 h 162"/>
                <a:gd name="T52" fmla="*/ 71 w 111"/>
                <a:gd name="T53" fmla="*/ 64 h 162"/>
                <a:gd name="T54" fmla="*/ 59 w 111"/>
                <a:gd name="T55" fmla="*/ 68 h 162"/>
                <a:gd name="T56" fmla="*/ 46 w 111"/>
                <a:gd name="T57" fmla="*/ 69 h 162"/>
                <a:gd name="T58" fmla="*/ 19 w 111"/>
                <a:gd name="T59" fmla="*/ 69 h 162"/>
                <a:gd name="T60" fmla="*/ 19 w 111"/>
                <a:gd name="T61" fmla="*/ 18 h 162"/>
                <a:gd name="T62" fmla="*/ 87 w 111"/>
                <a:gd name="T63" fmla="*/ 129 h 162"/>
                <a:gd name="T64" fmla="*/ 78 w 111"/>
                <a:gd name="T65" fmla="*/ 138 h 162"/>
                <a:gd name="T66" fmla="*/ 66 w 111"/>
                <a:gd name="T67" fmla="*/ 143 h 162"/>
                <a:gd name="T68" fmla="*/ 51 w 111"/>
                <a:gd name="T69" fmla="*/ 144 h 162"/>
                <a:gd name="T70" fmla="*/ 19 w 111"/>
                <a:gd name="T71" fmla="*/ 144 h 162"/>
                <a:gd name="T72" fmla="*/ 19 w 111"/>
                <a:gd name="T73" fmla="*/ 86 h 162"/>
                <a:gd name="T74" fmla="*/ 52 w 111"/>
                <a:gd name="T75" fmla="*/ 86 h 162"/>
                <a:gd name="T76" fmla="*/ 66 w 111"/>
                <a:gd name="T77" fmla="*/ 88 h 162"/>
                <a:gd name="T78" fmla="*/ 79 w 111"/>
                <a:gd name="T79" fmla="*/ 93 h 162"/>
                <a:gd name="T80" fmla="*/ 87 w 111"/>
                <a:gd name="T81" fmla="*/ 102 h 162"/>
                <a:gd name="T82" fmla="*/ 91 w 111"/>
                <a:gd name="T83" fmla="*/ 116 h 162"/>
                <a:gd name="T84" fmla="*/ 87 w 111"/>
                <a:gd name="T85" fmla="*/ 129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11" h="162">
                  <a:moveTo>
                    <a:pt x="108" y="102"/>
                  </a:moveTo>
                  <a:cubicBezTo>
                    <a:pt x="107" y="97"/>
                    <a:pt x="104" y="93"/>
                    <a:pt x="101" y="89"/>
                  </a:cubicBezTo>
                  <a:cubicBezTo>
                    <a:pt x="98" y="86"/>
                    <a:pt x="94" y="83"/>
                    <a:pt x="89" y="81"/>
                  </a:cubicBezTo>
                  <a:cubicBezTo>
                    <a:pt x="85" y="79"/>
                    <a:pt x="80" y="77"/>
                    <a:pt x="75" y="77"/>
                  </a:cubicBezTo>
                  <a:cubicBezTo>
                    <a:pt x="75" y="76"/>
                    <a:pt x="75" y="76"/>
                    <a:pt x="75" y="76"/>
                  </a:cubicBezTo>
                  <a:cubicBezTo>
                    <a:pt x="83" y="74"/>
                    <a:pt x="90" y="69"/>
                    <a:pt x="95" y="63"/>
                  </a:cubicBezTo>
                  <a:cubicBezTo>
                    <a:pt x="100" y="57"/>
                    <a:pt x="103" y="49"/>
                    <a:pt x="103" y="40"/>
                  </a:cubicBezTo>
                  <a:cubicBezTo>
                    <a:pt x="103" y="32"/>
                    <a:pt x="101" y="26"/>
                    <a:pt x="98" y="21"/>
                  </a:cubicBezTo>
                  <a:cubicBezTo>
                    <a:pt x="95" y="16"/>
                    <a:pt x="91" y="12"/>
                    <a:pt x="86" y="9"/>
                  </a:cubicBezTo>
                  <a:cubicBezTo>
                    <a:pt x="81" y="6"/>
                    <a:pt x="75" y="3"/>
                    <a:pt x="69" y="2"/>
                  </a:cubicBezTo>
                  <a:cubicBezTo>
                    <a:pt x="62" y="1"/>
                    <a:pt x="56" y="0"/>
                    <a:pt x="4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2"/>
                    <a:pt x="0" y="162"/>
                    <a:pt x="0" y="162"/>
                  </a:cubicBezTo>
                  <a:cubicBezTo>
                    <a:pt x="48" y="162"/>
                    <a:pt x="48" y="162"/>
                    <a:pt x="48" y="162"/>
                  </a:cubicBezTo>
                  <a:cubicBezTo>
                    <a:pt x="56" y="162"/>
                    <a:pt x="63" y="161"/>
                    <a:pt x="71" y="160"/>
                  </a:cubicBezTo>
                  <a:cubicBezTo>
                    <a:pt x="78" y="158"/>
                    <a:pt x="85" y="156"/>
                    <a:pt x="91" y="153"/>
                  </a:cubicBezTo>
                  <a:cubicBezTo>
                    <a:pt x="97" y="149"/>
                    <a:pt x="102" y="145"/>
                    <a:pt x="106" y="139"/>
                  </a:cubicBezTo>
                  <a:cubicBezTo>
                    <a:pt x="109" y="133"/>
                    <a:pt x="111" y="126"/>
                    <a:pt x="111" y="117"/>
                  </a:cubicBezTo>
                  <a:cubicBezTo>
                    <a:pt x="111" y="111"/>
                    <a:pt x="110" y="106"/>
                    <a:pt x="108" y="102"/>
                  </a:cubicBezTo>
                  <a:close/>
                  <a:moveTo>
                    <a:pt x="19" y="18"/>
                  </a:moveTo>
                  <a:cubicBezTo>
                    <a:pt x="48" y="18"/>
                    <a:pt x="48" y="18"/>
                    <a:pt x="48" y="18"/>
                  </a:cubicBezTo>
                  <a:cubicBezTo>
                    <a:pt x="52" y="18"/>
                    <a:pt x="56" y="18"/>
                    <a:pt x="60" y="19"/>
                  </a:cubicBezTo>
                  <a:cubicBezTo>
                    <a:pt x="64" y="19"/>
                    <a:pt x="68" y="21"/>
                    <a:pt x="72" y="23"/>
                  </a:cubicBezTo>
                  <a:cubicBezTo>
                    <a:pt x="75" y="24"/>
                    <a:pt x="77" y="27"/>
                    <a:pt x="79" y="30"/>
                  </a:cubicBezTo>
                  <a:cubicBezTo>
                    <a:pt x="81" y="33"/>
                    <a:pt x="82" y="37"/>
                    <a:pt x="82" y="42"/>
                  </a:cubicBezTo>
                  <a:cubicBezTo>
                    <a:pt x="82" y="48"/>
                    <a:pt x="81" y="52"/>
                    <a:pt x="79" y="56"/>
                  </a:cubicBezTo>
                  <a:cubicBezTo>
                    <a:pt x="77" y="59"/>
                    <a:pt x="74" y="62"/>
                    <a:pt x="71" y="64"/>
                  </a:cubicBezTo>
                  <a:cubicBezTo>
                    <a:pt x="67" y="66"/>
                    <a:pt x="63" y="67"/>
                    <a:pt x="59" y="68"/>
                  </a:cubicBezTo>
                  <a:cubicBezTo>
                    <a:pt x="55" y="68"/>
                    <a:pt x="50" y="69"/>
                    <a:pt x="46" y="69"/>
                  </a:cubicBezTo>
                  <a:cubicBezTo>
                    <a:pt x="19" y="69"/>
                    <a:pt x="19" y="69"/>
                    <a:pt x="19" y="69"/>
                  </a:cubicBezTo>
                  <a:lnTo>
                    <a:pt x="19" y="18"/>
                  </a:lnTo>
                  <a:close/>
                  <a:moveTo>
                    <a:pt x="87" y="129"/>
                  </a:moveTo>
                  <a:cubicBezTo>
                    <a:pt x="85" y="133"/>
                    <a:pt x="82" y="136"/>
                    <a:pt x="78" y="138"/>
                  </a:cubicBezTo>
                  <a:cubicBezTo>
                    <a:pt x="74" y="140"/>
                    <a:pt x="70" y="142"/>
                    <a:pt x="66" y="143"/>
                  </a:cubicBezTo>
                  <a:cubicBezTo>
                    <a:pt x="61" y="144"/>
                    <a:pt x="56" y="144"/>
                    <a:pt x="51" y="144"/>
                  </a:cubicBezTo>
                  <a:cubicBezTo>
                    <a:pt x="19" y="144"/>
                    <a:pt x="19" y="144"/>
                    <a:pt x="19" y="144"/>
                  </a:cubicBezTo>
                  <a:cubicBezTo>
                    <a:pt x="19" y="86"/>
                    <a:pt x="19" y="86"/>
                    <a:pt x="19" y="86"/>
                  </a:cubicBezTo>
                  <a:cubicBezTo>
                    <a:pt x="52" y="86"/>
                    <a:pt x="52" y="86"/>
                    <a:pt x="52" y="86"/>
                  </a:cubicBezTo>
                  <a:cubicBezTo>
                    <a:pt x="57" y="86"/>
                    <a:pt x="62" y="87"/>
                    <a:pt x="66" y="88"/>
                  </a:cubicBezTo>
                  <a:cubicBezTo>
                    <a:pt x="71" y="89"/>
                    <a:pt x="75" y="90"/>
                    <a:pt x="79" y="93"/>
                  </a:cubicBezTo>
                  <a:cubicBezTo>
                    <a:pt x="82" y="95"/>
                    <a:pt x="85" y="98"/>
                    <a:pt x="87" y="102"/>
                  </a:cubicBezTo>
                  <a:cubicBezTo>
                    <a:pt x="89" y="106"/>
                    <a:pt x="91" y="110"/>
                    <a:pt x="91" y="116"/>
                  </a:cubicBezTo>
                  <a:cubicBezTo>
                    <a:pt x="91" y="121"/>
                    <a:pt x="89" y="125"/>
                    <a:pt x="87" y="1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8" name="Freeform 8">
              <a:extLst>
                <a:ext uri="{FF2B5EF4-FFF2-40B4-BE49-F238E27FC236}">
                  <a16:creationId xmlns:a16="http://schemas.microsoft.com/office/drawing/2014/main" id="{4171A5A1-D375-41C5-BFAF-BB117C723D06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0750" y="2249488"/>
              <a:ext cx="344488" cy="531812"/>
            </a:xfrm>
            <a:custGeom>
              <a:avLst/>
              <a:gdLst>
                <a:gd name="T0" fmla="*/ 39 w 217"/>
                <a:gd name="T1" fmla="*/ 178 h 335"/>
                <a:gd name="T2" fmla="*/ 196 w 217"/>
                <a:gd name="T3" fmla="*/ 178 h 335"/>
                <a:gd name="T4" fmla="*/ 196 w 217"/>
                <a:gd name="T5" fmla="*/ 143 h 335"/>
                <a:gd name="T6" fmla="*/ 39 w 217"/>
                <a:gd name="T7" fmla="*/ 143 h 335"/>
                <a:gd name="T8" fmla="*/ 39 w 217"/>
                <a:gd name="T9" fmla="*/ 37 h 335"/>
                <a:gd name="T10" fmla="*/ 207 w 217"/>
                <a:gd name="T11" fmla="*/ 37 h 335"/>
                <a:gd name="T12" fmla="*/ 207 w 217"/>
                <a:gd name="T13" fmla="*/ 0 h 335"/>
                <a:gd name="T14" fmla="*/ 0 w 217"/>
                <a:gd name="T15" fmla="*/ 0 h 335"/>
                <a:gd name="T16" fmla="*/ 0 w 217"/>
                <a:gd name="T17" fmla="*/ 335 h 335"/>
                <a:gd name="T18" fmla="*/ 217 w 217"/>
                <a:gd name="T19" fmla="*/ 335 h 335"/>
                <a:gd name="T20" fmla="*/ 217 w 217"/>
                <a:gd name="T21" fmla="*/ 298 h 335"/>
                <a:gd name="T22" fmla="*/ 39 w 217"/>
                <a:gd name="T23" fmla="*/ 298 h 335"/>
                <a:gd name="T24" fmla="*/ 39 w 217"/>
                <a:gd name="T25" fmla="*/ 178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7" h="335">
                  <a:moveTo>
                    <a:pt x="39" y="178"/>
                  </a:moveTo>
                  <a:lnTo>
                    <a:pt x="196" y="178"/>
                  </a:lnTo>
                  <a:lnTo>
                    <a:pt x="196" y="143"/>
                  </a:lnTo>
                  <a:lnTo>
                    <a:pt x="39" y="143"/>
                  </a:lnTo>
                  <a:lnTo>
                    <a:pt x="39" y="37"/>
                  </a:lnTo>
                  <a:lnTo>
                    <a:pt x="207" y="37"/>
                  </a:lnTo>
                  <a:lnTo>
                    <a:pt x="207" y="0"/>
                  </a:lnTo>
                  <a:lnTo>
                    <a:pt x="0" y="0"/>
                  </a:lnTo>
                  <a:lnTo>
                    <a:pt x="0" y="335"/>
                  </a:lnTo>
                  <a:lnTo>
                    <a:pt x="217" y="335"/>
                  </a:lnTo>
                  <a:lnTo>
                    <a:pt x="217" y="298"/>
                  </a:lnTo>
                  <a:lnTo>
                    <a:pt x="39" y="298"/>
                  </a:lnTo>
                  <a:lnTo>
                    <a:pt x="39" y="17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Rectangle 9">
              <a:extLst>
                <a:ext uri="{FF2B5EF4-FFF2-40B4-BE49-F238E27FC236}">
                  <a16:creationId xmlns:a16="http://schemas.microsoft.com/office/drawing/2014/main" id="{0DD54C82-29AD-4F22-905A-7FF84110510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252663"/>
              <a:ext cx="344488" cy="587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Rectangle 10">
              <a:extLst>
                <a:ext uri="{FF2B5EF4-FFF2-40B4-BE49-F238E27FC236}">
                  <a16:creationId xmlns:a16="http://schemas.microsoft.com/office/drawing/2014/main" id="{A2F24A49-76FE-4B09-B3BB-6A5B414B529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728913"/>
              <a:ext cx="344488" cy="5556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1" name="Rectangle 11">
              <a:extLst>
                <a:ext uri="{FF2B5EF4-FFF2-40B4-BE49-F238E27FC236}">
                  <a16:creationId xmlns:a16="http://schemas.microsoft.com/office/drawing/2014/main" id="{6E6284CC-1F7E-4E3A-B60E-07717B95A79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479675"/>
              <a:ext cx="344488" cy="587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Freeform 12">
              <a:extLst>
                <a:ext uri="{FF2B5EF4-FFF2-40B4-BE49-F238E27FC236}">
                  <a16:creationId xmlns:a16="http://schemas.microsoft.com/office/drawing/2014/main" id="{7D47F60B-486C-4634-98F2-A32758EEBE1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9513" y="2252663"/>
              <a:ext cx="342900" cy="531812"/>
            </a:xfrm>
            <a:custGeom>
              <a:avLst/>
              <a:gdLst>
                <a:gd name="T0" fmla="*/ 8 w 216"/>
                <a:gd name="T1" fmla="*/ 37 h 335"/>
                <a:gd name="T2" fmla="*/ 175 w 216"/>
                <a:gd name="T3" fmla="*/ 37 h 335"/>
                <a:gd name="T4" fmla="*/ 175 w 216"/>
                <a:gd name="T5" fmla="*/ 143 h 335"/>
                <a:gd name="T6" fmla="*/ 18 w 216"/>
                <a:gd name="T7" fmla="*/ 143 h 335"/>
                <a:gd name="T8" fmla="*/ 18 w 216"/>
                <a:gd name="T9" fmla="*/ 180 h 335"/>
                <a:gd name="T10" fmla="*/ 175 w 216"/>
                <a:gd name="T11" fmla="*/ 180 h 335"/>
                <a:gd name="T12" fmla="*/ 175 w 216"/>
                <a:gd name="T13" fmla="*/ 300 h 335"/>
                <a:gd name="T14" fmla="*/ 0 w 216"/>
                <a:gd name="T15" fmla="*/ 300 h 335"/>
                <a:gd name="T16" fmla="*/ 0 w 216"/>
                <a:gd name="T17" fmla="*/ 335 h 335"/>
                <a:gd name="T18" fmla="*/ 216 w 216"/>
                <a:gd name="T19" fmla="*/ 335 h 335"/>
                <a:gd name="T20" fmla="*/ 216 w 216"/>
                <a:gd name="T21" fmla="*/ 0 h 335"/>
                <a:gd name="T22" fmla="*/ 8 w 216"/>
                <a:gd name="T23" fmla="*/ 0 h 335"/>
                <a:gd name="T24" fmla="*/ 8 w 216"/>
                <a:gd name="T25" fmla="*/ 37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6" h="335">
                  <a:moveTo>
                    <a:pt x="8" y="37"/>
                  </a:moveTo>
                  <a:lnTo>
                    <a:pt x="175" y="37"/>
                  </a:lnTo>
                  <a:lnTo>
                    <a:pt x="175" y="143"/>
                  </a:lnTo>
                  <a:lnTo>
                    <a:pt x="18" y="143"/>
                  </a:lnTo>
                  <a:lnTo>
                    <a:pt x="18" y="180"/>
                  </a:lnTo>
                  <a:lnTo>
                    <a:pt x="175" y="180"/>
                  </a:lnTo>
                  <a:lnTo>
                    <a:pt x="175" y="300"/>
                  </a:lnTo>
                  <a:lnTo>
                    <a:pt x="0" y="300"/>
                  </a:lnTo>
                  <a:lnTo>
                    <a:pt x="0" y="335"/>
                  </a:lnTo>
                  <a:lnTo>
                    <a:pt x="216" y="335"/>
                  </a:lnTo>
                  <a:lnTo>
                    <a:pt x="216" y="0"/>
                  </a:lnTo>
                  <a:lnTo>
                    <a:pt x="8" y="0"/>
                  </a:lnTo>
                  <a:lnTo>
                    <a:pt x="8" y="3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7283793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Rectangle 144">
            <a:extLst>
              <a:ext uri="{FF2B5EF4-FFF2-40B4-BE49-F238E27FC236}">
                <a16:creationId xmlns:a16="http://schemas.microsoft.com/office/drawing/2014/main" id="{69E875AD-7D65-4E6F-90DB-13320B9AFBCB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7">
            <a:extLst>
              <a:ext uri="{FF2B5EF4-FFF2-40B4-BE49-F238E27FC236}">
                <a16:creationId xmlns:a16="http://schemas.microsoft.com/office/drawing/2014/main" id="{6DB7B45C-978B-4DC0-8505-C29486D41EF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78461" y="4753849"/>
            <a:ext cx="6716713" cy="210415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5" name="Rectangle 6">
            <a:extLst>
              <a:ext uri="{FF2B5EF4-FFF2-40B4-BE49-F238E27FC236}">
                <a16:creationId xmlns:a16="http://schemas.microsoft.com/office/drawing/2014/main" id="{AF63EB77-68B0-4428-AE27-3CC77E0754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588" y="-4762"/>
            <a:ext cx="12196763" cy="694943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148" name="Picture 147">
            <a:extLst>
              <a:ext uri="{FF2B5EF4-FFF2-40B4-BE49-F238E27FC236}">
                <a16:creationId xmlns:a16="http://schemas.microsoft.com/office/drawing/2014/main" id="{54CF57C1-5D65-48D4-9470-64F145FF778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320599" y="1012963"/>
            <a:ext cx="2832500" cy="532332"/>
          </a:xfrm>
          <a:prstGeom prst="rect">
            <a:avLst/>
          </a:prstGeom>
        </p:spPr>
      </p:pic>
      <p:grpSp>
        <p:nvGrpSpPr>
          <p:cNvPr id="290" name="Group 289">
            <a:extLst>
              <a:ext uri="{FF2B5EF4-FFF2-40B4-BE49-F238E27FC236}">
                <a16:creationId xmlns:a16="http://schemas.microsoft.com/office/drawing/2014/main" id="{9EDDD142-E483-4B86-8049-24FCF5054C70}"/>
              </a:ext>
            </a:extLst>
          </p:cNvPr>
          <p:cNvGrpSpPr/>
          <p:nvPr/>
        </p:nvGrpSpPr>
        <p:grpSpPr>
          <a:xfrm>
            <a:off x="5478461" y="4753849"/>
            <a:ext cx="6720840" cy="2103120"/>
            <a:chOff x="6311912" y="8062931"/>
            <a:chExt cx="6696085" cy="1979616"/>
          </a:xfrm>
          <a:solidFill>
            <a:srgbClr val="000000">
              <a:alpha val="1961"/>
            </a:srgbClr>
          </a:solidFill>
        </p:grpSpPr>
        <p:sp>
          <p:nvSpPr>
            <p:cNvPr id="159" name="Freeform 76">
              <a:extLst>
                <a:ext uri="{FF2B5EF4-FFF2-40B4-BE49-F238E27FC236}">
                  <a16:creationId xmlns:a16="http://schemas.microsoft.com/office/drawing/2014/main" id="{3C44E78F-383D-462B-81A4-309A198DF0C5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5875" cy="28575"/>
            </a:xfrm>
            <a:custGeom>
              <a:avLst/>
              <a:gdLst>
                <a:gd name="T0" fmla="*/ 10 w 10"/>
                <a:gd name="T1" fmla="*/ 0 h 18"/>
                <a:gd name="T2" fmla="*/ 0 w 10"/>
                <a:gd name="T3" fmla="*/ 0 h 18"/>
                <a:gd name="T4" fmla="*/ 0 w 10"/>
                <a:gd name="T5" fmla="*/ 18 h 18"/>
                <a:gd name="T6" fmla="*/ 10 w 10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8">
                  <a:moveTo>
                    <a:pt x="10" y="0"/>
                  </a:moveTo>
                  <a:lnTo>
                    <a:pt x="0" y="0"/>
                  </a:lnTo>
                  <a:lnTo>
                    <a:pt x="0" y="18"/>
                  </a:lnTo>
                  <a:lnTo>
                    <a:pt x="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0" name="Freeform 77">
              <a:extLst>
                <a:ext uri="{FF2B5EF4-FFF2-40B4-BE49-F238E27FC236}">
                  <a16:creationId xmlns:a16="http://schemas.microsoft.com/office/drawing/2014/main" id="{6F713380-2791-4917-87C2-217274D1C0FD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5875" cy="28575"/>
            </a:xfrm>
            <a:custGeom>
              <a:avLst/>
              <a:gdLst>
                <a:gd name="T0" fmla="*/ 10 w 10"/>
                <a:gd name="T1" fmla="*/ 0 h 18"/>
                <a:gd name="T2" fmla="*/ 0 w 10"/>
                <a:gd name="T3" fmla="*/ 0 h 18"/>
                <a:gd name="T4" fmla="*/ 0 w 10"/>
                <a:gd name="T5" fmla="*/ 18 h 18"/>
                <a:gd name="T6" fmla="*/ 10 w 10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8">
                  <a:moveTo>
                    <a:pt x="10" y="0"/>
                  </a:moveTo>
                  <a:lnTo>
                    <a:pt x="0" y="0"/>
                  </a:lnTo>
                  <a:lnTo>
                    <a:pt x="0" y="18"/>
                  </a:lnTo>
                  <a:lnTo>
                    <a:pt x="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1" name="Freeform 78">
              <a:extLst>
                <a:ext uri="{FF2B5EF4-FFF2-40B4-BE49-F238E27FC236}">
                  <a16:creationId xmlns:a16="http://schemas.microsoft.com/office/drawing/2014/main" id="{20241EDD-3F04-454E-A006-DE005CC2D12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88947" y="10013972"/>
              <a:ext cx="19050" cy="28575"/>
            </a:xfrm>
            <a:custGeom>
              <a:avLst/>
              <a:gdLst>
                <a:gd name="T0" fmla="*/ 12 w 12"/>
                <a:gd name="T1" fmla="*/ 0 h 18"/>
                <a:gd name="T2" fmla="*/ 0 w 12"/>
                <a:gd name="T3" fmla="*/ 18 h 18"/>
                <a:gd name="T4" fmla="*/ 12 w 12"/>
                <a:gd name="T5" fmla="*/ 18 h 18"/>
                <a:gd name="T6" fmla="*/ 12 w 12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18">
                  <a:moveTo>
                    <a:pt x="12" y="0"/>
                  </a:moveTo>
                  <a:lnTo>
                    <a:pt x="0" y="18"/>
                  </a:lnTo>
                  <a:lnTo>
                    <a:pt x="12" y="18"/>
                  </a:lnTo>
                  <a:lnTo>
                    <a:pt x="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2" name="Freeform 79">
              <a:extLst>
                <a:ext uri="{FF2B5EF4-FFF2-40B4-BE49-F238E27FC236}">
                  <a16:creationId xmlns:a16="http://schemas.microsoft.com/office/drawing/2014/main" id="{A2414194-6FC1-403A-88DE-C50F34DC1AF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88947" y="10013972"/>
              <a:ext cx="19050" cy="28575"/>
            </a:xfrm>
            <a:custGeom>
              <a:avLst/>
              <a:gdLst>
                <a:gd name="T0" fmla="*/ 12 w 12"/>
                <a:gd name="T1" fmla="*/ 0 h 18"/>
                <a:gd name="T2" fmla="*/ 0 w 12"/>
                <a:gd name="T3" fmla="*/ 18 h 18"/>
                <a:gd name="T4" fmla="*/ 12 w 12"/>
                <a:gd name="T5" fmla="*/ 18 h 18"/>
                <a:gd name="T6" fmla="*/ 12 w 12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18">
                  <a:moveTo>
                    <a:pt x="12" y="0"/>
                  </a:moveTo>
                  <a:lnTo>
                    <a:pt x="0" y="18"/>
                  </a:lnTo>
                  <a:lnTo>
                    <a:pt x="12" y="18"/>
                  </a:lnTo>
                  <a:lnTo>
                    <a:pt x="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3" name="Freeform 80">
              <a:extLst>
                <a:ext uri="{FF2B5EF4-FFF2-40B4-BE49-F238E27FC236}">
                  <a16:creationId xmlns:a16="http://schemas.microsoft.com/office/drawing/2014/main" id="{E127CAC9-C9A1-4506-A4AC-0DE4F664311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9213" cy="84138"/>
            </a:xfrm>
            <a:custGeom>
              <a:avLst/>
              <a:gdLst>
                <a:gd name="T0" fmla="*/ 31 w 31"/>
                <a:gd name="T1" fmla="*/ 0 h 53"/>
                <a:gd name="T2" fmla="*/ 10 w 31"/>
                <a:gd name="T3" fmla="*/ 0 h 53"/>
                <a:gd name="T4" fmla="*/ 0 w 31"/>
                <a:gd name="T5" fmla="*/ 18 h 53"/>
                <a:gd name="T6" fmla="*/ 0 w 31"/>
                <a:gd name="T7" fmla="*/ 53 h 53"/>
                <a:gd name="T8" fmla="*/ 31 w 31"/>
                <a:gd name="T9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53">
                  <a:moveTo>
                    <a:pt x="31" y="0"/>
                  </a:moveTo>
                  <a:lnTo>
                    <a:pt x="10" y="0"/>
                  </a:lnTo>
                  <a:lnTo>
                    <a:pt x="0" y="18"/>
                  </a:lnTo>
                  <a:lnTo>
                    <a:pt x="0" y="53"/>
                  </a:lnTo>
                  <a:lnTo>
                    <a:pt x="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4" name="Freeform 81">
              <a:extLst>
                <a:ext uri="{FF2B5EF4-FFF2-40B4-BE49-F238E27FC236}">
                  <a16:creationId xmlns:a16="http://schemas.microsoft.com/office/drawing/2014/main" id="{663BA551-97B7-44DF-A9FD-83BC71505CDC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9213" cy="84138"/>
            </a:xfrm>
            <a:custGeom>
              <a:avLst/>
              <a:gdLst>
                <a:gd name="T0" fmla="*/ 31 w 31"/>
                <a:gd name="T1" fmla="*/ 0 h 53"/>
                <a:gd name="T2" fmla="*/ 10 w 31"/>
                <a:gd name="T3" fmla="*/ 0 h 53"/>
                <a:gd name="T4" fmla="*/ 0 w 31"/>
                <a:gd name="T5" fmla="*/ 18 h 53"/>
                <a:gd name="T6" fmla="*/ 0 w 31"/>
                <a:gd name="T7" fmla="*/ 53 h 53"/>
                <a:gd name="T8" fmla="*/ 31 w 31"/>
                <a:gd name="T9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53">
                  <a:moveTo>
                    <a:pt x="31" y="0"/>
                  </a:moveTo>
                  <a:lnTo>
                    <a:pt x="10" y="0"/>
                  </a:lnTo>
                  <a:lnTo>
                    <a:pt x="0" y="18"/>
                  </a:lnTo>
                  <a:lnTo>
                    <a:pt x="0" y="53"/>
                  </a:lnTo>
                  <a:lnTo>
                    <a:pt x="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5" name="Freeform 82">
              <a:extLst>
                <a:ext uri="{FF2B5EF4-FFF2-40B4-BE49-F238E27FC236}">
                  <a16:creationId xmlns:a16="http://schemas.microsoft.com/office/drawing/2014/main" id="{ECA7EB14-2038-4228-BFAD-11D6F1EEBEB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91 w 112"/>
                <a:gd name="T3" fmla="*/ 0 h 183"/>
                <a:gd name="T4" fmla="*/ 0 w 112"/>
                <a:gd name="T5" fmla="*/ 149 h 183"/>
                <a:gd name="T6" fmla="*/ 0 w 112"/>
                <a:gd name="T7" fmla="*/ 183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91" y="0"/>
                  </a:lnTo>
                  <a:lnTo>
                    <a:pt x="0" y="149"/>
                  </a:lnTo>
                  <a:lnTo>
                    <a:pt x="0" y="183"/>
                  </a:lnTo>
                  <a:lnTo>
                    <a:pt x="1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6" name="Freeform 83">
              <a:extLst>
                <a:ext uri="{FF2B5EF4-FFF2-40B4-BE49-F238E27FC236}">
                  <a16:creationId xmlns:a16="http://schemas.microsoft.com/office/drawing/2014/main" id="{48DCE542-0A5D-42F0-92B5-9D6F494815D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91 w 112"/>
                <a:gd name="T3" fmla="*/ 0 h 183"/>
                <a:gd name="T4" fmla="*/ 0 w 112"/>
                <a:gd name="T5" fmla="*/ 149 h 183"/>
                <a:gd name="T6" fmla="*/ 0 w 112"/>
                <a:gd name="T7" fmla="*/ 183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91" y="0"/>
                  </a:lnTo>
                  <a:lnTo>
                    <a:pt x="0" y="149"/>
                  </a:lnTo>
                  <a:lnTo>
                    <a:pt x="0" y="183"/>
                  </a:lnTo>
                  <a:lnTo>
                    <a:pt x="1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84">
              <a:extLst>
                <a:ext uri="{FF2B5EF4-FFF2-40B4-BE49-F238E27FC236}">
                  <a16:creationId xmlns:a16="http://schemas.microsoft.com/office/drawing/2014/main" id="{927B652E-657D-430F-81C5-0462703022F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303213" cy="495301"/>
            </a:xfrm>
            <a:custGeom>
              <a:avLst/>
              <a:gdLst>
                <a:gd name="T0" fmla="*/ 191 w 191"/>
                <a:gd name="T1" fmla="*/ 0 h 312"/>
                <a:gd name="T2" fmla="*/ 170 w 191"/>
                <a:gd name="T3" fmla="*/ 0 h 312"/>
                <a:gd name="T4" fmla="*/ 0 w 191"/>
                <a:gd name="T5" fmla="*/ 277 h 312"/>
                <a:gd name="T6" fmla="*/ 0 w 191"/>
                <a:gd name="T7" fmla="*/ 312 h 312"/>
                <a:gd name="T8" fmla="*/ 191 w 191"/>
                <a:gd name="T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2">
                  <a:moveTo>
                    <a:pt x="191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12"/>
                  </a:ln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85">
              <a:extLst>
                <a:ext uri="{FF2B5EF4-FFF2-40B4-BE49-F238E27FC236}">
                  <a16:creationId xmlns:a16="http://schemas.microsoft.com/office/drawing/2014/main" id="{F4EE849D-563D-46F7-A199-8B978FB61F4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303213" cy="495301"/>
            </a:xfrm>
            <a:custGeom>
              <a:avLst/>
              <a:gdLst>
                <a:gd name="T0" fmla="*/ 191 w 191"/>
                <a:gd name="T1" fmla="*/ 0 h 312"/>
                <a:gd name="T2" fmla="*/ 170 w 191"/>
                <a:gd name="T3" fmla="*/ 0 h 312"/>
                <a:gd name="T4" fmla="*/ 0 w 191"/>
                <a:gd name="T5" fmla="*/ 277 h 312"/>
                <a:gd name="T6" fmla="*/ 0 w 191"/>
                <a:gd name="T7" fmla="*/ 312 h 312"/>
                <a:gd name="T8" fmla="*/ 191 w 191"/>
                <a:gd name="T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2">
                  <a:moveTo>
                    <a:pt x="191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12"/>
                  </a:lnTo>
                  <a:lnTo>
                    <a:pt x="19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86">
              <a:extLst>
                <a:ext uri="{FF2B5EF4-FFF2-40B4-BE49-F238E27FC236}">
                  <a16:creationId xmlns:a16="http://schemas.microsoft.com/office/drawing/2014/main" id="{4D59ADC2-2120-4646-BCEF-CC12298D493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28626" cy="701676"/>
            </a:xfrm>
            <a:custGeom>
              <a:avLst/>
              <a:gdLst>
                <a:gd name="T0" fmla="*/ 270 w 270"/>
                <a:gd name="T1" fmla="*/ 0 h 442"/>
                <a:gd name="T2" fmla="*/ 249 w 270"/>
                <a:gd name="T3" fmla="*/ 0 h 442"/>
                <a:gd name="T4" fmla="*/ 0 w 270"/>
                <a:gd name="T5" fmla="*/ 407 h 442"/>
                <a:gd name="T6" fmla="*/ 0 w 270"/>
                <a:gd name="T7" fmla="*/ 442 h 442"/>
                <a:gd name="T8" fmla="*/ 270 w 270"/>
                <a:gd name="T9" fmla="*/ 0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0" h="442">
                  <a:moveTo>
                    <a:pt x="270" y="0"/>
                  </a:moveTo>
                  <a:lnTo>
                    <a:pt x="249" y="0"/>
                  </a:lnTo>
                  <a:lnTo>
                    <a:pt x="0" y="407"/>
                  </a:lnTo>
                  <a:lnTo>
                    <a:pt x="0" y="442"/>
                  </a:lnTo>
                  <a:lnTo>
                    <a:pt x="27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Freeform 87">
              <a:extLst>
                <a:ext uri="{FF2B5EF4-FFF2-40B4-BE49-F238E27FC236}">
                  <a16:creationId xmlns:a16="http://schemas.microsoft.com/office/drawing/2014/main" id="{383096CD-073E-4E9E-BEC9-C13F6C961A2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28626" cy="701676"/>
            </a:xfrm>
            <a:custGeom>
              <a:avLst/>
              <a:gdLst>
                <a:gd name="T0" fmla="*/ 270 w 270"/>
                <a:gd name="T1" fmla="*/ 0 h 442"/>
                <a:gd name="T2" fmla="*/ 249 w 270"/>
                <a:gd name="T3" fmla="*/ 0 h 442"/>
                <a:gd name="T4" fmla="*/ 0 w 270"/>
                <a:gd name="T5" fmla="*/ 407 h 442"/>
                <a:gd name="T6" fmla="*/ 0 w 270"/>
                <a:gd name="T7" fmla="*/ 442 h 442"/>
                <a:gd name="T8" fmla="*/ 270 w 270"/>
                <a:gd name="T9" fmla="*/ 0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0" h="442">
                  <a:moveTo>
                    <a:pt x="270" y="0"/>
                  </a:moveTo>
                  <a:lnTo>
                    <a:pt x="249" y="0"/>
                  </a:lnTo>
                  <a:lnTo>
                    <a:pt x="0" y="407"/>
                  </a:lnTo>
                  <a:lnTo>
                    <a:pt x="0" y="442"/>
                  </a:lnTo>
                  <a:lnTo>
                    <a:pt x="27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" name="Freeform 88">
              <a:extLst>
                <a:ext uri="{FF2B5EF4-FFF2-40B4-BE49-F238E27FC236}">
                  <a16:creationId xmlns:a16="http://schemas.microsoft.com/office/drawing/2014/main" id="{55CDF274-BC3B-45B8-9AC3-C3595801E67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555626" cy="908052"/>
            </a:xfrm>
            <a:custGeom>
              <a:avLst/>
              <a:gdLst>
                <a:gd name="T0" fmla="*/ 350 w 350"/>
                <a:gd name="T1" fmla="*/ 0 h 572"/>
                <a:gd name="T2" fmla="*/ 329 w 350"/>
                <a:gd name="T3" fmla="*/ 0 h 572"/>
                <a:gd name="T4" fmla="*/ 0 w 350"/>
                <a:gd name="T5" fmla="*/ 538 h 572"/>
                <a:gd name="T6" fmla="*/ 0 w 350"/>
                <a:gd name="T7" fmla="*/ 572 h 572"/>
                <a:gd name="T8" fmla="*/ 350 w 350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0" h="572">
                  <a:moveTo>
                    <a:pt x="350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72"/>
                  </a:lnTo>
                  <a:lnTo>
                    <a:pt x="35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2" name="Freeform 89">
              <a:extLst>
                <a:ext uri="{FF2B5EF4-FFF2-40B4-BE49-F238E27FC236}">
                  <a16:creationId xmlns:a16="http://schemas.microsoft.com/office/drawing/2014/main" id="{9577ED57-1187-43DC-9D75-0949E519787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555626" cy="908052"/>
            </a:xfrm>
            <a:custGeom>
              <a:avLst/>
              <a:gdLst>
                <a:gd name="T0" fmla="*/ 350 w 350"/>
                <a:gd name="T1" fmla="*/ 0 h 572"/>
                <a:gd name="T2" fmla="*/ 329 w 350"/>
                <a:gd name="T3" fmla="*/ 0 h 572"/>
                <a:gd name="T4" fmla="*/ 0 w 350"/>
                <a:gd name="T5" fmla="*/ 538 h 572"/>
                <a:gd name="T6" fmla="*/ 0 w 350"/>
                <a:gd name="T7" fmla="*/ 572 h 572"/>
                <a:gd name="T8" fmla="*/ 350 w 350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0" h="572">
                  <a:moveTo>
                    <a:pt x="350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72"/>
                  </a:lnTo>
                  <a:lnTo>
                    <a:pt x="35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3" name="Freeform 90">
              <a:extLst>
                <a:ext uri="{FF2B5EF4-FFF2-40B4-BE49-F238E27FC236}">
                  <a16:creationId xmlns:a16="http://schemas.microsoft.com/office/drawing/2014/main" id="{EB9B49B5-B078-46EE-9F6B-053A9847048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410 w 431"/>
                <a:gd name="T3" fmla="*/ 0 h 702"/>
                <a:gd name="T4" fmla="*/ 0 w 431"/>
                <a:gd name="T5" fmla="*/ 668 h 702"/>
                <a:gd name="T6" fmla="*/ 0 w 431"/>
                <a:gd name="T7" fmla="*/ 702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410" y="0"/>
                  </a:lnTo>
                  <a:lnTo>
                    <a:pt x="0" y="668"/>
                  </a:lnTo>
                  <a:lnTo>
                    <a:pt x="0" y="702"/>
                  </a:lnTo>
                  <a:lnTo>
                    <a:pt x="4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4" name="Freeform 91">
              <a:extLst>
                <a:ext uri="{FF2B5EF4-FFF2-40B4-BE49-F238E27FC236}">
                  <a16:creationId xmlns:a16="http://schemas.microsoft.com/office/drawing/2014/main" id="{B3132C06-2400-4BE4-BC19-4B89C10C2A1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410 w 431"/>
                <a:gd name="T3" fmla="*/ 0 h 702"/>
                <a:gd name="T4" fmla="*/ 0 w 431"/>
                <a:gd name="T5" fmla="*/ 668 h 702"/>
                <a:gd name="T6" fmla="*/ 0 w 431"/>
                <a:gd name="T7" fmla="*/ 702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410" y="0"/>
                  </a:lnTo>
                  <a:lnTo>
                    <a:pt x="0" y="668"/>
                  </a:lnTo>
                  <a:lnTo>
                    <a:pt x="0" y="702"/>
                  </a:lnTo>
                  <a:lnTo>
                    <a:pt x="4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" name="Freeform 92">
              <a:extLst>
                <a:ext uri="{FF2B5EF4-FFF2-40B4-BE49-F238E27FC236}">
                  <a16:creationId xmlns:a16="http://schemas.microsoft.com/office/drawing/2014/main" id="{F6B54D6F-CDD8-4C40-889C-F21F71E940B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809626" cy="1319215"/>
            </a:xfrm>
            <a:custGeom>
              <a:avLst/>
              <a:gdLst>
                <a:gd name="T0" fmla="*/ 510 w 510"/>
                <a:gd name="T1" fmla="*/ 0 h 831"/>
                <a:gd name="T2" fmla="*/ 489 w 510"/>
                <a:gd name="T3" fmla="*/ 0 h 831"/>
                <a:gd name="T4" fmla="*/ 0 w 510"/>
                <a:gd name="T5" fmla="*/ 797 h 831"/>
                <a:gd name="T6" fmla="*/ 0 w 510"/>
                <a:gd name="T7" fmla="*/ 831 h 831"/>
                <a:gd name="T8" fmla="*/ 510 w 510"/>
                <a:gd name="T9" fmla="*/ 0 h 8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1">
                  <a:moveTo>
                    <a:pt x="510" y="0"/>
                  </a:moveTo>
                  <a:lnTo>
                    <a:pt x="489" y="0"/>
                  </a:lnTo>
                  <a:lnTo>
                    <a:pt x="0" y="797"/>
                  </a:lnTo>
                  <a:lnTo>
                    <a:pt x="0" y="831"/>
                  </a:lnTo>
                  <a:lnTo>
                    <a:pt x="5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" name="Freeform 93">
              <a:extLst>
                <a:ext uri="{FF2B5EF4-FFF2-40B4-BE49-F238E27FC236}">
                  <a16:creationId xmlns:a16="http://schemas.microsoft.com/office/drawing/2014/main" id="{447EB444-7E4C-4691-89D7-B50C50DA12A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809626" cy="1319215"/>
            </a:xfrm>
            <a:custGeom>
              <a:avLst/>
              <a:gdLst>
                <a:gd name="T0" fmla="*/ 510 w 510"/>
                <a:gd name="T1" fmla="*/ 0 h 831"/>
                <a:gd name="T2" fmla="*/ 489 w 510"/>
                <a:gd name="T3" fmla="*/ 0 h 831"/>
                <a:gd name="T4" fmla="*/ 0 w 510"/>
                <a:gd name="T5" fmla="*/ 797 h 831"/>
                <a:gd name="T6" fmla="*/ 0 w 510"/>
                <a:gd name="T7" fmla="*/ 831 h 831"/>
                <a:gd name="T8" fmla="*/ 510 w 510"/>
                <a:gd name="T9" fmla="*/ 0 h 8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1">
                  <a:moveTo>
                    <a:pt x="510" y="0"/>
                  </a:moveTo>
                  <a:lnTo>
                    <a:pt x="489" y="0"/>
                  </a:lnTo>
                  <a:lnTo>
                    <a:pt x="0" y="797"/>
                  </a:lnTo>
                  <a:lnTo>
                    <a:pt x="0" y="831"/>
                  </a:lnTo>
                  <a:lnTo>
                    <a:pt x="5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" name="Freeform 94">
              <a:extLst>
                <a:ext uri="{FF2B5EF4-FFF2-40B4-BE49-F238E27FC236}">
                  <a16:creationId xmlns:a16="http://schemas.microsoft.com/office/drawing/2014/main" id="{CB74C780-CB08-47CD-9913-C2B077B9D31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935039" cy="1525591"/>
            </a:xfrm>
            <a:custGeom>
              <a:avLst/>
              <a:gdLst>
                <a:gd name="T0" fmla="*/ 589 w 589"/>
                <a:gd name="T1" fmla="*/ 0 h 961"/>
                <a:gd name="T2" fmla="*/ 568 w 589"/>
                <a:gd name="T3" fmla="*/ 0 h 961"/>
                <a:gd name="T4" fmla="*/ 0 w 589"/>
                <a:gd name="T5" fmla="*/ 927 h 961"/>
                <a:gd name="T6" fmla="*/ 0 w 589"/>
                <a:gd name="T7" fmla="*/ 961 h 961"/>
                <a:gd name="T8" fmla="*/ 589 w 589"/>
                <a:gd name="T9" fmla="*/ 0 h 9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9" h="961">
                  <a:moveTo>
                    <a:pt x="589" y="0"/>
                  </a:moveTo>
                  <a:lnTo>
                    <a:pt x="568" y="0"/>
                  </a:lnTo>
                  <a:lnTo>
                    <a:pt x="0" y="927"/>
                  </a:lnTo>
                  <a:lnTo>
                    <a:pt x="0" y="961"/>
                  </a:lnTo>
                  <a:lnTo>
                    <a:pt x="58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" name="Freeform 95">
              <a:extLst>
                <a:ext uri="{FF2B5EF4-FFF2-40B4-BE49-F238E27FC236}">
                  <a16:creationId xmlns:a16="http://schemas.microsoft.com/office/drawing/2014/main" id="{7FEB37D0-8D2F-4A4E-9F9D-C027742121E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935039" cy="1525591"/>
            </a:xfrm>
            <a:custGeom>
              <a:avLst/>
              <a:gdLst>
                <a:gd name="T0" fmla="*/ 589 w 589"/>
                <a:gd name="T1" fmla="*/ 0 h 961"/>
                <a:gd name="T2" fmla="*/ 568 w 589"/>
                <a:gd name="T3" fmla="*/ 0 h 961"/>
                <a:gd name="T4" fmla="*/ 0 w 589"/>
                <a:gd name="T5" fmla="*/ 927 h 961"/>
                <a:gd name="T6" fmla="*/ 0 w 589"/>
                <a:gd name="T7" fmla="*/ 961 h 961"/>
                <a:gd name="T8" fmla="*/ 589 w 589"/>
                <a:gd name="T9" fmla="*/ 0 h 9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9" h="961">
                  <a:moveTo>
                    <a:pt x="589" y="0"/>
                  </a:moveTo>
                  <a:lnTo>
                    <a:pt x="568" y="0"/>
                  </a:lnTo>
                  <a:lnTo>
                    <a:pt x="0" y="927"/>
                  </a:lnTo>
                  <a:lnTo>
                    <a:pt x="0" y="961"/>
                  </a:lnTo>
                  <a:lnTo>
                    <a:pt x="58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" name="Freeform 96">
              <a:extLst>
                <a:ext uri="{FF2B5EF4-FFF2-40B4-BE49-F238E27FC236}">
                  <a16:creationId xmlns:a16="http://schemas.microsoft.com/office/drawing/2014/main" id="{7A6F283E-7802-486D-BB70-CF0FDD0E2255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060452" cy="1731966"/>
            </a:xfrm>
            <a:custGeom>
              <a:avLst/>
              <a:gdLst>
                <a:gd name="T0" fmla="*/ 668 w 668"/>
                <a:gd name="T1" fmla="*/ 0 h 1091"/>
                <a:gd name="T2" fmla="*/ 648 w 668"/>
                <a:gd name="T3" fmla="*/ 0 h 1091"/>
                <a:gd name="T4" fmla="*/ 0 w 668"/>
                <a:gd name="T5" fmla="*/ 1057 h 1091"/>
                <a:gd name="T6" fmla="*/ 0 w 668"/>
                <a:gd name="T7" fmla="*/ 1091 h 1091"/>
                <a:gd name="T8" fmla="*/ 668 w 668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8" h="1091">
                  <a:moveTo>
                    <a:pt x="668" y="0"/>
                  </a:moveTo>
                  <a:lnTo>
                    <a:pt x="648" y="0"/>
                  </a:lnTo>
                  <a:lnTo>
                    <a:pt x="0" y="1057"/>
                  </a:lnTo>
                  <a:lnTo>
                    <a:pt x="0" y="1091"/>
                  </a:lnTo>
                  <a:lnTo>
                    <a:pt x="66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" name="Freeform 97">
              <a:extLst>
                <a:ext uri="{FF2B5EF4-FFF2-40B4-BE49-F238E27FC236}">
                  <a16:creationId xmlns:a16="http://schemas.microsoft.com/office/drawing/2014/main" id="{D6634B6C-A33C-4176-8002-7D28875F3E9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060452" cy="1731966"/>
            </a:xfrm>
            <a:custGeom>
              <a:avLst/>
              <a:gdLst>
                <a:gd name="T0" fmla="*/ 668 w 668"/>
                <a:gd name="T1" fmla="*/ 0 h 1091"/>
                <a:gd name="T2" fmla="*/ 648 w 668"/>
                <a:gd name="T3" fmla="*/ 0 h 1091"/>
                <a:gd name="T4" fmla="*/ 0 w 668"/>
                <a:gd name="T5" fmla="*/ 1057 h 1091"/>
                <a:gd name="T6" fmla="*/ 0 w 668"/>
                <a:gd name="T7" fmla="*/ 1091 h 1091"/>
                <a:gd name="T8" fmla="*/ 668 w 668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8" h="1091">
                  <a:moveTo>
                    <a:pt x="668" y="0"/>
                  </a:moveTo>
                  <a:lnTo>
                    <a:pt x="648" y="0"/>
                  </a:lnTo>
                  <a:lnTo>
                    <a:pt x="0" y="1057"/>
                  </a:lnTo>
                  <a:lnTo>
                    <a:pt x="0" y="1091"/>
                  </a:lnTo>
                  <a:lnTo>
                    <a:pt x="66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1" name="Freeform 98">
              <a:extLst>
                <a:ext uri="{FF2B5EF4-FFF2-40B4-BE49-F238E27FC236}">
                  <a16:creationId xmlns:a16="http://schemas.microsoft.com/office/drawing/2014/main" id="{79467AEC-E30B-469A-9FCA-BD9EF093252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189039" cy="1936754"/>
            </a:xfrm>
            <a:custGeom>
              <a:avLst/>
              <a:gdLst>
                <a:gd name="T0" fmla="*/ 749 w 749"/>
                <a:gd name="T1" fmla="*/ 0 h 1220"/>
                <a:gd name="T2" fmla="*/ 728 w 749"/>
                <a:gd name="T3" fmla="*/ 0 h 1220"/>
                <a:gd name="T4" fmla="*/ 0 w 749"/>
                <a:gd name="T5" fmla="*/ 1187 h 1220"/>
                <a:gd name="T6" fmla="*/ 0 w 749"/>
                <a:gd name="T7" fmla="*/ 1220 h 1220"/>
                <a:gd name="T8" fmla="*/ 749 w 749"/>
                <a:gd name="T9" fmla="*/ 0 h 1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9" h="1220">
                  <a:moveTo>
                    <a:pt x="749" y="0"/>
                  </a:moveTo>
                  <a:lnTo>
                    <a:pt x="728" y="0"/>
                  </a:lnTo>
                  <a:lnTo>
                    <a:pt x="0" y="1187"/>
                  </a:lnTo>
                  <a:lnTo>
                    <a:pt x="0" y="1220"/>
                  </a:lnTo>
                  <a:lnTo>
                    <a:pt x="74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2" name="Freeform 99">
              <a:extLst>
                <a:ext uri="{FF2B5EF4-FFF2-40B4-BE49-F238E27FC236}">
                  <a16:creationId xmlns:a16="http://schemas.microsoft.com/office/drawing/2014/main" id="{E6CF22DE-29FD-4AEC-A47D-17DCB5ED0597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189039" cy="1936754"/>
            </a:xfrm>
            <a:custGeom>
              <a:avLst/>
              <a:gdLst>
                <a:gd name="T0" fmla="*/ 749 w 749"/>
                <a:gd name="T1" fmla="*/ 0 h 1220"/>
                <a:gd name="T2" fmla="*/ 728 w 749"/>
                <a:gd name="T3" fmla="*/ 0 h 1220"/>
                <a:gd name="T4" fmla="*/ 0 w 749"/>
                <a:gd name="T5" fmla="*/ 1187 h 1220"/>
                <a:gd name="T6" fmla="*/ 0 w 749"/>
                <a:gd name="T7" fmla="*/ 1220 h 1220"/>
                <a:gd name="T8" fmla="*/ 749 w 749"/>
                <a:gd name="T9" fmla="*/ 0 h 1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9" h="1220">
                  <a:moveTo>
                    <a:pt x="749" y="0"/>
                  </a:moveTo>
                  <a:lnTo>
                    <a:pt x="728" y="0"/>
                  </a:lnTo>
                  <a:lnTo>
                    <a:pt x="0" y="1187"/>
                  </a:lnTo>
                  <a:lnTo>
                    <a:pt x="0" y="1220"/>
                  </a:lnTo>
                  <a:lnTo>
                    <a:pt x="74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3" name="Freeform 100">
              <a:extLst>
                <a:ext uri="{FF2B5EF4-FFF2-40B4-BE49-F238E27FC236}">
                  <a16:creationId xmlns:a16="http://schemas.microsoft.com/office/drawing/2014/main" id="{3F76B6EC-0E34-4E82-AF3D-A1565E1CA81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77000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4" name="Freeform 101">
              <a:extLst>
                <a:ext uri="{FF2B5EF4-FFF2-40B4-BE49-F238E27FC236}">
                  <a16:creationId xmlns:a16="http://schemas.microsoft.com/office/drawing/2014/main" id="{00657EBC-3953-4481-9E8A-B2A2147FF3E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77000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5" name="Freeform 102">
              <a:extLst>
                <a:ext uri="{FF2B5EF4-FFF2-40B4-BE49-F238E27FC236}">
                  <a16:creationId xmlns:a16="http://schemas.microsoft.com/office/drawing/2014/main" id="{4EFF791A-E3F2-458D-A2DF-584A0EFFB2BA}"/>
                </a:ext>
              </a:extLst>
            </p:cNvPr>
            <p:cNvSpPr>
              <a:spLocks/>
            </p:cNvSpPr>
            <p:nvPr/>
          </p:nvSpPr>
          <p:spPr bwMode="auto">
            <a:xfrm>
              <a:off x="6504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6" name="Freeform 103">
              <a:extLst>
                <a:ext uri="{FF2B5EF4-FFF2-40B4-BE49-F238E27FC236}">
                  <a16:creationId xmlns:a16="http://schemas.microsoft.com/office/drawing/2014/main" id="{692B73D1-449F-4415-AE0C-95F68E9F127D}"/>
                </a:ext>
              </a:extLst>
            </p:cNvPr>
            <p:cNvSpPr>
              <a:spLocks/>
            </p:cNvSpPr>
            <p:nvPr/>
          </p:nvSpPr>
          <p:spPr bwMode="auto">
            <a:xfrm>
              <a:off x="6504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7" name="Freeform 104">
              <a:extLst>
                <a:ext uri="{FF2B5EF4-FFF2-40B4-BE49-F238E27FC236}">
                  <a16:creationId xmlns:a16="http://schemas.microsoft.com/office/drawing/2014/main" id="{B517C663-8AFC-4544-9AFA-B868CBFB8DE9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2587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Freeform 105">
              <a:extLst>
                <a:ext uri="{FF2B5EF4-FFF2-40B4-BE49-F238E27FC236}">
                  <a16:creationId xmlns:a16="http://schemas.microsoft.com/office/drawing/2014/main" id="{224B06EF-F931-438B-A6F8-982330E22EC7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2587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9" name="Freeform 106">
              <a:extLst>
                <a:ext uri="{FF2B5EF4-FFF2-40B4-BE49-F238E27FC236}">
                  <a16:creationId xmlns:a16="http://schemas.microsoft.com/office/drawing/2014/main" id="{304DBE48-29A7-4343-9AF1-5D1FE2BE394F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8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0" name="Freeform 107">
              <a:extLst>
                <a:ext uri="{FF2B5EF4-FFF2-40B4-BE49-F238E27FC236}">
                  <a16:creationId xmlns:a16="http://schemas.microsoft.com/office/drawing/2014/main" id="{8DA5A6C2-A2E8-4B7D-8007-3D989B14A51D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8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1" name="Freeform 108">
              <a:extLst>
                <a:ext uri="{FF2B5EF4-FFF2-40B4-BE49-F238E27FC236}">
                  <a16:creationId xmlns:a16="http://schemas.microsoft.com/office/drawing/2014/main" id="{FD88EABC-6762-42EB-91C1-CF2DC305B7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3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2" name="Freeform 109">
              <a:extLst>
                <a:ext uri="{FF2B5EF4-FFF2-40B4-BE49-F238E27FC236}">
                  <a16:creationId xmlns:a16="http://schemas.microsoft.com/office/drawing/2014/main" id="{38EC5908-8844-4CAD-A7E2-8F4CAABA662B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3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3" name="Freeform 110">
              <a:extLst>
                <a:ext uri="{FF2B5EF4-FFF2-40B4-BE49-F238E27FC236}">
                  <a16:creationId xmlns:a16="http://schemas.microsoft.com/office/drawing/2014/main" id="{7B8F0B74-F96F-4D2D-9938-4D2A69D20418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0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4" name="Freeform 111">
              <a:extLst>
                <a:ext uri="{FF2B5EF4-FFF2-40B4-BE49-F238E27FC236}">
                  <a16:creationId xmlns:a16="http://schemas.microsoft.com/office/drawing/2014/main" id="{8F0F377E-BB8F-4947-80A6-1615C7B31B72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0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5" name="Freeform 112">
              <a:extLst>
                <a:ext uri="{FF2B5EF4-FFF2-40B4-BE49-F238E27FC236}">
                  <a16:creationId xmlns:a16="http://schemas.microsoft.com/office/drawing/2014/main" id="{99383F67-9817-41AB-AA7B-4872089D9343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741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6" name="Freeform 113">
              <a:extLst>
                <a:ext uri="{FF2B5EF4-FFF2-40B4-BE49-F238E27FC236}">
                  <a16:creationId xmlns:a16="http://schemas.microsoft.com/office/drawing/2014/main" id="{D78A808D-2159-44A6-87BA-21D9B4048CF9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741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7" name="Freeform 114">
              <a:extLst>
                <a:ext uri="{FF2B5EF4-FFF2-40B4-BE49-F238E27FC236}">
                  <a16:creationId xmlns:a16="http://schemas.microsoft.com/office/drawing/2014/main" id="{C1561911-E7A3-4D08-B994-F8593B3D3314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8" name="Freeform 115">
              <a:extLst>
                <a:ext uri="{FF2B5EF4-FFF2-40B4-BE49-F238E27FC236}">
                  <a16:creationId xmlns:a16="http://schemas.microsoft.com/office/drawing/2014/main" id="{7D790E9B-B42E-45ED-A850-B169EF9FBE14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9" name="Freeform 116">
              <a:extLst>
                <a:ext uri="{FF2B5EF4-FFF2-40B4-BE49-F238E27FC236}">
                  <a16:creationId xmlns:a16="http://schemas.microsoft.com/office/drawing/2014/main" id="{0E13D7A4-8339-4285-9F32-A85DFD6818C0}"/>
                </a:ext>
              </a:extLst>
            </p:cNvPr>
            <p:cNvSpPr>
              <a:spLocks/>
            </p:cNvSpPr>
            <p:nvPr/>
          </p:nvSpPr>
          <p:spPr bwMode="auto">
            <a:xfrm>
              <a:off x="738982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0" name="Freeform 117">
              <a:extLst>
                <a:ext uri="{FF2B5EF4-FFF2-40B4-BE49-F238E27FC236}">
                  <a16:creationId xmlns:a16="http://schemas.microsoft.com/office/drawing/2014/main" id="{E9183179-D503-45A1-9D36-AB0610C64405}"/>
                </a:ext>
              </a:extLst>
            </p:cNvPr>
            <p:cNvSpPr>
              <a:spLocks/>
            </p:cNvSpPr>
            <p:nvPr/>
          </p:nvSpPr>
          <p:spPr bwMode="auto">
            <a:xfrm>
              <a:off x="738982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1" name="Freeform 118">
              <a:extLst>
                <a:ext uri="{FF2B5EF4-FFF2-40B4-BE49-F238E27FC236}">
                  <a16:creationId xmlns:a16="http://schemas.microsoft.com/office/drawing/2014/main" id="{70FBA2D4-27DC-4621-8767-7D316780EBE2}"/>
                </a:ext>
              </a:extLst>
            </p:cNvPr>
            <p:cNvSpPr>
              <a:spLocks/>
            </p:cNvSpPr>
            <p:nvPr/>
          </p:nvSpPr>
          <p:spPr bwMode="auto">
            <a:xfrm>
              <a:off x="7515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3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3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2" name="Freeform 119">
              <a:extLst>
                <a:ext uri="{FF2B5EF4-FFF2-40B4-BE49-F238E27FC236}">
                  <a16:creationId xmlns:a16="http://schemas.microsoft.com/office/drawing/2014/main" id="{50F153B2-A0F7-4CE1-A534-A21F36283B6A}"/>
                </a:ext>
              </a:extLst>
            </p:cNvPr>
            <p:cNvSpPr>
              <a:spLocks/>
            </p:cNvSpPr>
            <p:nvPr/>
          </p:nvSpPr>
          <p:spPr bwMode="auto">
            <a:xfrm>
              <a:off x="7515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3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3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3" name="Freeform 120">
              <a:extLst>
                <a:ext uri="{FF2B5EF4-FFF2-40B4-BE49-F238E27FC236}">
                  <a16:creationId xmlns:a16="http://schemas.microsoft.com/office/drawing/2014/main" id="{476D399D-BC32-41D3-B88A-308CB572D2C7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2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4" name="Freeform 121">
              <a:extLst>
                <a:ext uri="{FF2B5EF4-FFF2-40B4-BE49-F238E27FC236}">
                  <a16:creationId xmlns:a16="http://schemas.microsoft.com/office/drawing/2014/main" id="{DFC5A1F2-E3E2-4A07-AB2F-9E619F8FDD5F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2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5" name="Freeform 122">
              <a:extLst>
                <a:ext uri="{FF2B5EF4-FFF2-40B4-BE49-F238E27FC236}">
                  <a16:creationId xmlns:a16="http://schemas.microsoft.com/office/drawing/2014/main" id="{0DA6AE43-ED69-41B4-8E3B-0C2CECB7412B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9239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6" name="Freeform 123">
              <a:extLst>
                <a:ext uri="{FF2B5EF4-FFF2-40B4-BE49-F238E27FC236}">
                  <a16:creationId xmlns:a16="http://schemas.microsoft.com/office/drawing/2014/main" id="{C8676C84-F1C5-4DCC-B2C7-86817A360B70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9239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7" name="Freeform 124">
              <a:extLst>
                <a:ext uri="{FF2B5EF4-FFF2-40B4-BE49-F238E27FC236}">
                  <a16:creationId xmlns:a16="http://schemas.microsoft.com/office/drawing/2014/main" id="{4DAEEF3C-45EE-4353-AB34-A7D99CE6CDCA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6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8" name="Freeform 125">
              <a:extLst>
                <a:ext uri="{FF2B5EF4-FFF2-40B4-BE49-F238E27FC236}">
                  <a16:creationId xmlns:a16="http://schemas.microsoft.com/office/drawing/2014/main" id="{98DAF166-C767-4879-A499-3D8CD83A8372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6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9" name="Freeform 126">
              <a:extLst>
                <a:ext uri="{FF2B5EF4-FFF2-40B4-BE49-F238E27FC236}">
                  <a16:creationId xmlns:a16="http://schemas.microsoft.com/office/drawing/2014/main" id="{7AA1F5F8-DB2E-4C11-8CF7-D414B5714D19}"/>
                </a:ext>
              </a:extLst>
            </p:cNvPr>
            <p:cNvSpPr>
              <a:spLocks/>
            </p:cNvSpPr>
            <p:nvPr/>
          </p:nvSpPr>
          <p:spPr bwMode="auto">
            <a:xfrm>
              <a:off x="8021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0" name="Freeform 127">
              <a:extLst>
                <a:ext uri="{FF2B5EF4-FFF2-40B4-BE49-F238E27FC236}">
                  <a16:creationId xmlns:a16="http://schemas.microsoft.com/office/drawing/2014/main" id="{7B663F20-1F68-4D0D-AE25-F6760D44B53E}"/>
                </a:ext>
              </a:extLst>
            </p:cNvPr>
            <p:cNvSpPr>
              <a:spLocks/>
            </p:cNvSpPr>
            <p:nvPr/>
          </p:nvSpPr>
          <p:spPr bwMode="auto">
            <a:xfrm>
              <a:off x="8021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1" name="Freeform 128">
              <a:extLst>
                <a:ext uri="{FF2B5EF4-FFF2-40B4-BE49-F238E27FC236}">
                  <a16:creationId xmlns:a16="http://schemas.microsoft.com/office/drawing/2014/main" id="{494CAD2F-819A-4733-B6A2-783D50E9461D}"/>
                </a:ext>
              </a:extLst>
            </p:cNvPr>
            <p:cNvSpPr>
              <a:spLocks/>
            </p:cNvSpPr>
            <p:nvPr/>
          </p:nvSpPr>
          <p:spPr bwMode="auto">
            <a:xfrm>
              <a:off x="8150240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5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2" name="Freeform 129">
              <a:extLst>
                <a:ext uri="{FF2B5EF4-FFF2-40B4-BE49-F238E27FC236}">
                  <a16:creationId xmlns:a16="http://schemas.microsoft.com/office/drawing/2014/main" id="{75C71EC6-DF76-4962-9585-1AD9391A6433}"/>
                </a:ext>
              </a:extLst>
            </p:cNvPr>
            <p:cNvSpPr>
              <a:spLocks/>
            </p:cNvSpPr>
            <p:nvPr/>
          </p:nvSpPr>
          <p:spPr bwMode="auto">
            <a:xfrm>
              <a:off x="8150240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5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3" name="Freeform 130">
              <a:extLst>
                <a:ext uri="{FF2B5EF4-FFF2-40B4-BE49-F238E27FC236}">
                  <a16:creationId xmlns:a16="http://schemas.microsoft.com/office/drawing/2014/main" id="{E828A1B6-EAD0-478C-BB09-2787894CC0F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4" name="Freeform 131">
              <a:extLst>
                <a:ext uri="{FF2B5EF4-FFF2-40B4-BE49-F238E27FC236}">
                  <a16:creationId xmlns:a16="http://schemas.microsoft.com/office/drawing/2014/main" id="{89E3D200-B89A-410E-A247-9C4CEC25AA4F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5" name="Freeform 132">
              <a:extLst>
                <a:ext uri="{FF2B5EF4-FFF2-40B4-BE49-F238E27FC236}">
                  <a16:creationId xmlns:a16="http://schemas.microsoft.com/office/drawing/2014/main" id="{08B82DE2-09CD-49D6-81EB-3F13A06CD5F2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65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6" name="Freeform 133">
              <a:extLst>
                <a:ext uri="{FF2B5EF4-FFF2-40B4-BE49-F238E27FC236}">
                  <a16:creationId xmlns:a16="http://schemas.microsoft.com/office/drawing/2014/main" id="{9B9A230F-72C3-4372-933A-EBCA7AF31841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65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7" name="Freeform 134">
              <a:extLst>
                <a:ext uri="{FF2B5EF4-FFF2-40B4-BE49-F238E27FC236}">
                  <a16:creationId xmlns:a16="http://schemas.microsoft.com/office/drawing/2014/main" id="{ECD7D30C-6D2F-4213-AA30-F3EF15C3442D}"/>
                </a:ext>
              </a:extLst>
            </p:cNvPr>
            <p:cNvSpPr>
              <a:spLocks/>
            </p:cNvSpPr>
            <p:nvPr/>
          </p:nvSpPr>
          <p:spPr bwMode="auto">
            <a:xfrm>
              <a:off x="878206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8" name="Freeform 135">
              <a:extLst>
                <a:ext uri="{FF2B5EF4-FFF2-40B4-BE49-F238E27FC236}">
                  <a16:creationId xmlns:a16="http://schemas.microsoft.com/office/drawing/2014/main" id="{4D604309-32B0-4E1D-BB68-08A0236DBA03}"/>
                </a:ext>
              </a:extLst>
            </p:cNvPr>
            <p:cNvSpPr>
              <a:spLocks/>
            </p:cNvSpPr>
            <p:nvPr/>
          </p:nvSpPr>
          <p:spPr bwMode="auto">
            <a:xfrm>
              <a:off x="878206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9" name="Freeform 136">
              <a:extLst>
                <a:ext uri="{FF2B5EF4-FFF2-40B4-BE49-F238E27FC236}">
                  <a16:creationId xmlns:a16="http://schemas.microsoft.com/office/drawing/2014/main" id="{66DBF3D8-42BC-4AFC-81D2-74B5D8A7DFF1}"/>
                </a:ext>
              </a:extLst>
            </p:cNvPr>
            <p:cNvSpPr>
              <a:spLocks/>
            </p:cNvSpPr>
            <p:nvPr/>
          </p:nvSpPr>
          <p:spPr bwMode="auto">
            <a:xfrm>
              <a:off x="903606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0" name="Freeform 137">
              <a:extLst>
                <a:ext uri="{FF2B5EF4-FFF2-40B4-BE49-F238E27FC236}">
                  <a16:creationId xmlns:a16="http://schemas.microsoft.com/office/drawing/2014/main" id="{F1199A4D-B386-4B46-9720-053EFD11CF97}"/>
                </a:ext>
              </a:extLst>
            </p:cNvPr>
            <p:cNvSpPr>
              <a:spLocks/>
            </p:cNvSpPr>
            <p:nvPr/>
          </p:nvSpPr>
          <p:spPr bwMode="auto">
            <a:xfrm>
              <a:off x="903606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1" name="Freeform 138">
              <a:extLst>
                <a:ext uri="{FF2B5EF4-FFF2-40B4-BE49-F238E27FC236}">
                  <a16:creationId xmlns:a16="http://schemas.microsoft.com/office/drawing/2014/main" id="{57E42D3C-E7FB-482F-96B6-0A12203A1AE2}"/>
                </a:ext>
              </a:extLst>
            </p:cNvPr>
            <p:cNvSpPr>
              <a:spLocks/>
            </p:cNvSpPr>
            <p:nvPr/>
          </p:nvSpPr>
          <p:spPr bwMode="auto">
            <a:xfrm>
              <a:off x="928847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2" name="Freeform 139">
              <a:extLst>
                <a:ext uri="{FF2B5EF4-FFF2-40B4-BE49-F238E27FC236}">
                  <a16:creationId xmlns:a16="http://schemas.microsoft.com/office/drawing/2014/main" id="{218FF95E-BA05-4F6C-B610-EF6335FB51FF}"/>
                </a:ext>
              </a:extLst>
            </p:cNvPr>
            <p:cNvSpPr>
              <a:spLocks/>
            </p:cNvSpPr>
            <p:nvPr/>
          </p:nvSpPr>
          <p:spPr bwMode="auto">
            <a:xfrm>
              <a:off x="928847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3" name="Freeform 140">
              <a:extLst>
                <a:ext uri="{FF2B5EF4-FFF2-40B4-BE49-F238E27FC236}">
                  <a16:creationId xmlns:a16="http://schemas.microsoft.com/office/drawing/2014/main" id="{3048CB48-7A0B-477B-8A29-37ECFEEC30F0}"/>
                </a:ext>
              </a:extLst>
            </p:cNvPr>
            <p:cNvSpPr>
              <a:spLocks/>
            </p:cNvSpPr>
            <p:nvPr/>
          </p:nvSpPr>
          <p:spPr bwMode="auto">
            <a:xfrm>
              <a:off x="954247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4" name="Freeform 141">
              <a:extLst>
                <a:ext uri="{FF2B5EF4-FFF2-40B4-BE49-F238E27FC236}">
                  <a16:creationId xmlns:a16="http://schemas.microsoft.com/office/drawing/2014/main" id="{CD5B4E8B-DB4C-47A0-B941-DA34FF295451}"/>
                </a:ext>
              </a:extLst>
            </p:cNvPr>
            <p:cNvSpPr>
              <a:spLocks/>
            </p:cNvSpPr>
            <p:nvPr/>
          </p:nvSpPr>
          <p:spPr bwMode="auto">
            <a:xfrm>
              <a:off x="954247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5" name="Freeform 142">
              <a:extLst>
                <a:ext uri="{FF2B5EF4-FFF2-40B4-BE49-F238E27FC236}">
                  <a16:creationId xmlns:a16="http://schemas.microsoft.com/office/drawing/2014/main" id="{C95DCA8D-7331-4DD4-B51D-EBBF44CD4364}"/>
                </a:ext>
              </a:extLst>
            </p:cNvPr>
            <p:cNvSpPr>
              <a:spLocks/>
            </p:cNvSpPr>
            <p:nvPr/>
          </p:nvSpPr>
          <p:spPr bwMode="auto">
            <a:xfrm>
              <a:off x="9793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7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6" name="Freeform 143">
              <a:extLst>
                <a:ext uri="{FF2B5EF4-FFF2-40B4-BE49-F238E27FC236}">
                  <a16:creationId xmlns:a16="http://schemas.microsoft.com/office/drawing/2014/main" id="{B7D5CB74-6D24-4524-8B07-77E0B93BCC95}"/>
                </a:ext>
              </a:extLst>
            </p:cNvPr>
            <p:cNvSpPr>
              <a:spLocks/>
            </p:cNvSpPr>
            <p:nvPr/>
          </p:nvSpPr>
          <p:spPr bwMode="auto">
            <a:xfrm>
              <a:off x="9793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7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7" name="Freeform 144">
              <a:extLst>
                <a:ext uri="{FF2B5EF4-FFF2-40B4-BE49-F238E27FC236}">
                  <a16:creationId xmlns:a16="http://schemas.microsoft.com/office/drawing/2014/main" id="{9F0E62ED-FFCB-4A75-8FB3-CCC46DD019BA}"/>
                </a:ext>
              </a:extLst>
            </p:cNvPr>
            <p:cNvSpPr>
              <a:spLocks/>
            </p:cNvSpPr>
            <p:nvPr/>
          </p:nvSpPr>
          <p:spPr bwMode="auto">
            <a:xfrm>
              <a:off x="8401065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8" name="Freeform 145">
              <a:extLst>
                <a:ext uri="{FF2B5EF4-FFF2-40B4-BE49-F238E27FC236}">
                  <a16:creationId xmlns:a16="http://schemas.microsoft.com/office/drawing/2014/main" id="{38C1A3CF-ADF6-4F60-A91E-C1EB27B24D29}"/>
                </a:ext>
              </a:extLst>
            </p:cNvPr>
            <p:cNvSpPr>
              <a:spLocks/>
            </p:cNvSpPr>
            <p:nvPr/>
          </p:nvSpPr>
          <p:spPr bwMode="auto">
            <a:xfrm>
              <a:off x="8401065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9" name="Freeform 146">
              <a:extLst>
                <a:ext uri="{FF2B5EF4-FFF2-40B4-BE49-F238E27FC236}">
                  <a16:creationId xmlns:a16="http://schemas.microsoft.com/office/drawing/2014/main" id="{ED48E32F-8A6D-4A7E-B1BE-DDDCF991538A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6653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0" name="Freeform 147">
              <a:extLst>
                <a:ext uri="{FF2B5EF4-FFF2-40B4-BE49-F238E27FC236}">
                  <a16:creationId xmlns:a16="http://schemas.microsoft.com/office/drawing/2014/main" id="{29153206-C0AD-48A4-AE9F-F05B7ADDD040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6653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1" name="Freeform 148">
              <a:extLst>
                <a:ext uri="{FF2B5EF4-FFF2-40B4-BE49-F238E27FC236}">
                  <a16:creationId xmlns:a16="http://schemas.microsoft.com/office/drawing/2014/main" id="{96E44583-E922-4027-85B5-461AA39B2FC0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747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2" name="Freeform 149">
              <a:extLst>
                <a:ext uri="{FF2B5EF4-FFF2-40B4-BE49-F238E27FC236}">
                  <a16:creationId xmlns:a16="http://schemas.microsoft.com/office/drawing/2014/main" id="{9E85C7F3-D06B-44A1-8CE9-B646E627A990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747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3" name="Freeform 150">
              <a:extLst>
                <a:ext uri="{FF2B5EF4-FFF2-40B4-BE49-F238E27FC236}">
                  <a16:creationId xmlns:a16="http://schemas.microsoft.com/office/drawing/2014/main" id="{6D928078-503D-4049-B232-B4DF3415C8C8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79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4" name="Freeform 151">
              <a:extLst>
                <a:ext uri="{FF2B5EF4-FFF2-40B4-BE49-F238E27FC236}">
                  <a16:creationId xmlns:a16="http://schemas.microsoft.com/office/drawing/2014/main" id="{C16C52C3-27E7-44ED-89AD-F87D3CAAAF3F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79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5" name="Freeform 152">
              <a:extLst>
                <a:ext uri="{FF2B5EF4-FFF2-40B4-BE49-F238E27FC236}">
                  <a16:creationId xmlns:a16="http://schemas.microsoft.com/office/drawing/2014/main" id="{AF642823-20DD-4299-A810-DBD14534E4C5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389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6" name="Freeform 153">
              <a:extLst>
                <a:ext uri="{FF2B5EF4-FFF2-40B4-BE49-F238E27FC236}">
                  <a16:creationId xmlns:a16="http://schemas.microsoft.com/office/drawing/2014/main" id="{56769538-E6D5-45C5-B7DA-593D7C391E10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389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7" name="Freeform 154">
              <a:extLst>
                <a:ext uri="{FF2B5EF4-FFF2-40B4-BE49-F238E27FC236}">
                  <a16:creationId xmlns:a16="http://schemas.microsoft.com/office/drawing/2014/main" id="{81FA3355-ACC7-41D2-B84E-FDC7D1394A33}"/>
                </a:ext>
              </a:extLst>
            </p:cNvPr>
            <p:cNvSpPr>
              <a:spLocks/>
            </p:cNvSpPr>
            <p:nvPr/>
          </p:nvSpPr>
          <p:spPr bwMode="auto">
            <a:xfrm>
              <a:off x="966789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8" name="Freeform 155">
              <a:extLst>
                <a:ext uri="{FF2B5EF4-FFF2-40B4-BE49-F238E27FC236}">
                  <a16:creationId xmlns:a16="http://schemas.microsoft.com/office/drawing/2014/main" id="{B9476753-0FC5-482E-B971-E2413576BF39}"/>
                </a:ext>
              </a:extLst>
            </p:cNvPr>
            <p:cNvSpPr>
              <a:spLocks/>
            </p:cNvSpPr>
            <p:nvPr/>
          </p:nvSpPr>
          <p:spPr bwMode="auto">
            <a:xfrm>
              <a:off x="966789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9" name="Freeform 156">
              <a:extLst>
                <a:ext uri="{FF2B5EF4-FFF2-40B4-BE49-F238E27FC236}">
                  <a16:creationId xmlns:a16="http://schemas.microsoft.com/office/drawing/2014/main" id="{BB50A5C7-1271-4F3B-92E0-B7AF7E08A137}"/>
                </a:ext>
              </a:extLst>
            </p:cNvPr>
            <p:cNvSpPr>
              <a:spLocks/>
            </p:cNvSpPr>
            <p:nvPr/>
          </p:nvSpPr>
          <p:spPr bwMode="auto">
            <a:xfrm>
              <a:off x="9920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0" name="Freeform 157">
              <a:extLst>
                <a:ext uri="{FF2B5EF4-FFF2-40B4-BE49-F238E27FC236}">
                  <a16:creationId xmlns:a16="http://schemas.microsoft.com/office/drawing/2014/main" id="{81DE1091-1113-4DE7-A26E-36E4511A9112}"/>
                </a:ext>
              </a:extLst>
            </p:cNvPr>
            <p:cNvSpPr>
              <a:spLocks/>
            </p:cNvSpPr>
            <p:nvPr/>
          </p:nvSpPr>
          <p:spPr bwMode="auto">
            <a:xfrm>
              <a:off x="9920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1" name="Freeform 158">
              <a:extLst>
                <a:ext uri="{FF2B5EF4-FFF2-40B4-BE49-F238E27FC236}">
                  <a16:creationId xmlns:a16="http://schemas.microsoft.com/office/drawing/2014/main" id="{9DACB724-9722-4B4D-891A-C252F02712A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7430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2" name="Freeform 159">
              <a:extLst>
                <a:ext uri="{FF2B5EF4-FFF2-40B4-BE49-F238E27FC236}">
                  <a16:creationId xmlns:a16="http://schemas.microsoft.com/office/drawing/2014/main" id="{FAC57399-623B-4631-B213-588943B0D58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7430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3" name="Freeform 160">
              <a:extLst>
                <a:ext uri="{FF2B5EF4-FFF2-40B4-BE49-F238E27FC236}">
                  <a16:creationId xmlns:a16="http://schemas.microsoft.com/office/drawing/2014/main" id="{32131110-263B-4705-960C-333273006331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25131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4" name="Freeform 161">
              <a:extLst>
                <a:ext uri="{FF2B5EF4-FFF2-40B4-BE49-F238E27FC236}">
                  <a16:creationId xmlns:a16="http://schemas.microsoft.com/office/drawing/2014/main" id="{FD27CF4B-2315-4B70-AB10-97A1AF0DE4A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25131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5" name="Freeform 162">
              <a:extLst>
                <a:ext uri="{FF2B5EF4-FFF2-40B4-BE49-F238E27FC236}">
                  <a16:creationId xmlns:a16="http://schemas.microsoft.com/office/drawing/2014/main" id="{2CAE7C9C-13DC-4380-AE14-1AC0D5EF78F4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071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0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0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6" name="Freeform 163">
              <a:extLst>
                <a:ext uri="{FF2B5EF4-FFF2-40B4-BE49-F238E27FC236}">
                  <a16:creationId xmlns:a16="http://schemas.microsoft.com/office/drawing/2014/main" id="{B4993B9E-016C-4CE2-8CFD-1BCE8D5F9201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071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0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0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7" name="Freeform 164">
              <a:extLst>
                <a:ext uri="{FF2B5EF4-FFF2-40B4-BE49-F238E27FC236}">
                  <a16:creationId xmlns:a16="http://schemas.microsoft.com/office/drawing/2014/main" id="{2FDD1623-DDFE-40B1-ACDF-7C90EBD00FC4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31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8" name="Freeform 165">
              <a:extLst>
                <a:ext uri="{FF2B5EF4-FFF2-40B4-BE49-F238E27FC236}">
                  <a16:creationId xmlns:a16="http://schemas.microsoft.com/office/drawing/2014/main" id="{97F70A69-BC8F-4164-B6E4-B8A662D8C6A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31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9" name="Freeform 166">
              <a:extLst>
                <a:ext uri="{FF2B5EF4-FFF2-40B4-BE49-F238E27FC236}">
                  <a16:creationId xmlns:a16="http://schemas.microsoft.com/office/drawing/2014/main" id="{8FC89939-5D7E-4053-8043-F40195E25C8F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5544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0" name="Freeform 167">
              <a:extLst>
                <a:ext uri="{FF2B5EF4-FFF2-40B4-BE49-F238E27FC236}">
                  <a16:creationId xmlns:a16="http://schemas.microsoft.com/office/drawing/2014/main" id="{8298636B-B121-4BF4-B3F9-D4D783BA2284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5544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1" name="Freeform 168">
              <a:extLst>
                <a:ext uri="{FF2B5EF4-FFF2-40B4-BE49-F238E27FC236}">
                  <a16:creationId xmlns:a16="http://schemas.microsoft.com/office/drawing/2014/main" id="{7A2C3AD5-CAF2-4877-B77F-A3661A695B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37957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2" name="Freeform 169">
              <a:extLst>
                <a:ext uri="{FF2B5EF4-FFF2-40B4-BE49-F238E27FC236}">
                  <a16:creationId xmlns:a16="http://schemas.microsoft.com/office/drawing/2014/main" id="{42741EA1-585E-4FA8-949F-A87F58CA9E7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37957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3" name="Freeform 170">
              <a:extLst>
                <a:ext uri="{FF2B5EF4-FFF2-40B4-BE49-F238E27FC236}">
                  <a16:creationId xmlns:a16="http://schemas.microsoft.com/office/drawing/2014/main" id="{D35ECCA1-8824-4C69-8F19-4CFCB0A99C5F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195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4" name="Freeform 171">
              <a:extLst>
                <a:ext uri="{FF2B5EF4-FFF2-40B4-BE49-F238E27FC236}">
                  <a16:creationId xmlns:a16="http://schemas.microsoft.com/office/drawing/2014/main" id="{7F63B9CE-C2B5-40FB-9736-6B563CD342F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195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5" name="Freeform 172">
              <a:extLst>
                <a:ext uri="{FF2B5EF4-FFF2-40B4-BE49-F238E27FC236}">
                  <a16:creationId xmlns:a16="http://schemas.microsoft.com/office/drawing/2014/main" id="{02EE5375-2CCB-43D3-B4AC-294C7C0C4CA4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47305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6" name="Freeform 173">
              <a:extLst>
                <a:ext uri="{FF2B5EF4-FFF2-40B4-BE49-F238E27FC236}">
                  <a16:creationId xmlns:a16="http://schemas.microsoft.com/office/drawing/2014/main" id="{96F70D9B-C794-47D8-AB14-97E8879C46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47305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7" name="Freeform 174">
              <a:extLst>
                <a:ext uri="{FF2B5EF4-FFF2-40B4-BE49-F238E27FC236}">
                  <a16:creationId xmlns:a16="http://schemas.microsoft.com/office/drawing/2014/main" id="{5C73217B-A61E-45F2-98EE-2E01A9D9BD1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9971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8" name="Freeform 175">
              <a:extLst>
                <a:ext uri="{FF2B5EF4-FFF2-40B4-BE49-F238E27FC236}">
                  <a16:creationId xmlns:a16="http://schemas.microsoft.com/office/drawing/2014/main" id="{B44B09C0-16F8-4C2C-AA63-8D32A013191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9971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9" name="Freeform 176">
              <a:extLst>
                <a:ext uri="{FF2B5EF4-FFF2-40B4-BE49-F238E27FC236}">
                  <a16:creationId xmlns:a16="http://schemas.microsoft.com/office/drawing/2014/main" id="{CB3CCB73-558F-4D28-B878-3BE2F37E3C47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1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0" name="Freeform 177">
              <a:extLst>
                <a:ext uri="{FF2B5EF4-FFF2-40B4-BE49-F238E27FC236}">
                  <a16:creationId xmlns:a16="http://schemas.microsoft.com/office/drawing/2014/main" id="{BF54DE9F-8CD4-4BCF-BD1A-C469D7C651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1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1" name="Freeform 178">
              <a:extLst>
                <a:ext uri="{FF2B5EF4-FFF2-40B4-BE49-F238E27FC236}">
                  <a16:creationId xmlns:a16="http://schemas.microsoft.com/office/drawing/2014/main" id="{1274DFE0-AFE4-4FAB-84B5-07E5DCB8729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06131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2" name="Freeform 179">
              <a:extLst>
                <a:ext uri="{FF2B5EF4-FFF2-40B4-BE49-F238E27FC236}">
                  <a16:creationId xmlns:a16="http://schemas.microsoft.com/office/drawing/2014/main" id="{E7079E53-1CF6-414F-AD2C-A71598486B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06131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3" name="Freeform 180">
              <a:extLst>
                <a:ext uri="{FF2B5EF4-FFF2-40B4-BE49-F238E27FC236}">
                  <a16:creationId xmlns:a16="http://schemas.microsoft.com/office/drawing/2014/main" id="{5397AADA-061F-4E6F-A388-0053DCA2175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6013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4" name="Freeform 181">
              <a:extLst>
                <a:ext uri="{FF2B5EF4-FFF2-40B4-BE49-F238E27FC236}">
                  <a16:creationId xmlns:a16="http://schemas.microsoft.com/office/drawing/2014/main" id="{B88387B3-9CF2-458B-B8D0-3D461D3548D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6013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5" name="Freeform 182">
              <a:extLst>
                <a:ext uri="{FF2B5EF4-FFF2-40B4-BE49-F238E27FC236}">
                  <a16:creationId xmlns:a16="http://schemas.microsoft.com/office/drawing/2014/main" id="{760B5F51-8D90-4591-9038-B40E2BB37C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12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6" name="Freeform 183">
              <a:extLst>
                <a:ext uri="{FF2B5EF4-FFF2-40B4-BE49-F238E27FC236}">
                  <a16:creationId xmlns:a16="http://schemas.microsoft.com/office/drawing/2014/main" id="{37FC7F76-A25F-4E4A-B8FF-15FC60903A5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12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7" name="Freeform 184">
              <a:extLst>
                <a:ext uri="{FF2B5EF4-FFF2-40B4-BE49-F238E27FC236}">
                  <a16:creationId xmlns:a16="http://schemas.microsoft.com/office/drawing/2014/main" id="{19F3153E-67C3-4E0E-B70B-F1AA1FF95C0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654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8" name="Freeform 185">
              <a:extLst>
                <a:ext uri="{FF2B5EF4-FFF2-40B4-BE49-F238E27FC236}">
                  <a16:creationId xmlns:a16="http://schemas.microsoft.com/office/drawing/2014/main" id="{C518C14A-7414-4DDA-BEC5-6AAC84D0330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654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9" name="Freeform 186">
              <a:extLst>
                <a:ext uri="{FF2B5EF4-FFF2-40B4-BE49-F238E27FC236}">
                  <a16:creationId xmlns:a16="http://schemas.microsoft.com/office/drawing/2014/main" id="{D4513A9C-3E10-4F28-82D0-FB4A549E093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17370" y="8104206"/>
              <a:ext cx="1190627" cy="1938341"/>
            </a:xfrm>
            <a:custGeom>
              <a:avLst/>
              <a:gdLst>
                <a:gd name="T0" fmla="*/ 750 w 750"/>
                <a:gd name="T1" fmla="*/ 0 h 1221"/>
                <a:gd name="T2" fmla="*/ 0 w 750"/>
                <a:gd name="T3" fmla="*/ 1221 h 1221"/>
                <a:gd name="T4" fmla="*/ 21 w 750"/>
                <a:gd name="T5" fmla="*/ 1221 h 1221"/>
                <a:gd name="T6" fmla="*/ 750 w 750"/>
                <a:gd name="T7" fmla="*/ 34 h 1221"/>
                <a:gd name="T8" fmla="*/ 750 w 750"/>
                <a:gd name="T9" fmla="*/ 0 h 1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0" h="1221">
                  <a:moveTo>
                    <a:pt x="750" y="0"/>
                  </a:moveTo>
                  <a:lnTo>
                    <a:pt x="0" y="1221"/>
                  </a:lnTo>
                  <a:lnTo>
                    <a:pt x="21" y="1221"/>
                  </a:lnTo>
                  <a:lnTo>
                    <a:pt x="750" y="34"/>
                  </a:lnTo>
                  <a:lnTo>
                    <a:pt x="75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0" name="Freeform 187">
              <a:extLst>
                <a:ext uri="{FF2B5EF4-FFF2-40B4-BE49-F238E27FC236}">
                  <a16:creationId xmlns:a16="http://schemas.microsoft.com/office/drawing/2014/main" id="{E5E8D514-505B-4C57-9F7A-8F43BD5184E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17370" y="8104206"/>
              <a:ext cx="1190627" cy="1938341"/>
            </a:xfrm>
            <a:custGeom>
              <a:avLst/>
              <a:gdLst>
                <a:gd name="T0" fmla="*/ 750 w 750"/>
                <a:gd name="T1" fmla="*/ 0 h 1221"/>
                <a:gd name="T2" fmla="*/ 0 w 750"/>
                <a:gd name="T3" fmla="*/ 1221 h 1221"/>
                <a:gd name="T4" fmla="*/ 21 w 750"/>
                <a:gd name="T5" fmla="*/ 1221 h 1221"/>
                <a:gd name="T6" fmla="*/ 750 w 750"/>
                <a:gd name="T7" fmla="*/ 34 h 1221"/>
                <a:gd name="T8" fmla="*/ 750 w 750"/>
                <a:gd name="T9" fmla="*/ 0 h 1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0" h="1221">
                  <a:moveTo>
                    <a:pt x="750" y="0"/>
                  </a:moveTo>
                  <a:lnTo>
                    <a:pt x="0" y="1221"/>
                  </a:lnTo>
                  <a:lnTo>
                    <a:pt x="21" y="1221"/>
                  </a:lnTo>
                  <a:lnTo>
                    <a:pt x="750" y="34"/>
                  </a:lnTo>
                  <a:lnTo>
                    <a:pt x="75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1" name="Freeform 188">
              <a:extLst>
                <a:ext uri="{FF2B5EF4-FFF2-40B4-BE49-F238E27FC236}">
                  <a16:creationId xmlns:a16="http://schemas.microsoft.com/office/drawing/2014/main" id="{0B59709F-B269-4527-BFD9-30EC1FA72C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1944370" y="8310581"/>
              <a:ext cx="1063627" cy="1731966"/>
            </a:xfrm>
            <a:custGeom>
              <a:avLst/>
              <a:gdLst>
                <a:gd name="T0" fmla="*/ 670 w 670"/>
                <a:gd name="T1" fmla="*/ 0 h 1091"/>
                <a:gd name="T2" fmla="*/ 0 w 670"/>
                <a:gd name="T3" fmla="*/ 1091 h 1091"/>
                <a:gd name="T4" fmla="*/ 21 w 670"/>
                <a:gd name="T5" fmla="*/ 1091 h 1091"/>
                <a:gd name="T6" fmla="*/ 670 w 670"/>
                <a:gd name="T7" fmla="*/ 35 h 1091"/>
                <a:gd name="T8" fmla="*/ 670 w 670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0" h="1091">
                  <a:moveTo>
                    <a:pt x="670" y="0"/>
                  </a:moveTo>
                  <a:lnTo>
                    <a:pt x="0" y="1091"/>
                  </a:lnTo>
                  <a:lnTo>
                    <a:pt x="21" y="1091"/>
                  </a:lnTo>
                  <a:lnTo>
                    <a:pt x="670" y="35"/>
                  </a:lnTo>
                  <a:lnTo>
                    <a:pt x="67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2" name="Freeform 189">
              <a:extLst>
                <a:ext uri="{FF2B5EF4-FFF2-40B4-BE49-F238E27FC236}">
                  <a16:creationId xmlns:a16="http://schemas.microsoft.com/office/drawing/2014/main" id="{CABC5EFF-EC35-4482-9774-B2010B1F883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944370" y="8310581"/>
              <a:ext cx="1063627" cy="1731966"/>
            </a:xfrm>
            <a:custGeom>
              <a:avLst/>
              <a:gdLst>
                <a:gd name="T0" fmla="*/ 670 w 670"/>
                <a:gd name="T1" fmla="*/ 0 h 1091"/>
                <a:gd name="T2" fmla="*/ 0 w 670"/>
                <a:gd name="T3" fmla="*/ 1091 h 1091"/>
                <a:gd name="T4" fmla="*/ 21 w 670"/>
                <a:gd name="T5" fmla="*/ 1091 h 1091"/>
                <a:gd name="T6" fmla="*/ 670 w 670"/>
                <a:gd name="T7" fmla="*/ 35 h 1091"/>
                <a:gd name="T8" fmla="*/ 670 w 670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0" h="1091">
                  <a:moveTo>
                    <a:pt x="670" y="0"/>
                  </a:moveTo>
                  <a:lnTo>
                    <a:pt x="0" y="1091"/>
                  </a:lnTo>
                  <a:lnTo>
                    <a:pt x="21" y="1091"/>
                  </a:lnTo>
                  <a:lnTo>
                    <a:pt x="670" y="35"/>
                  </a:lnTo>
                  <a:lnTo>
                    <a:pt x="67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3" name="Freeform 190">
              <a:extLst>
                <a:ext uri="{FF2B5EF4-FFF2-40B4-BE49-F238E27FC236}">
                  <a16:creationId xmlns:a16="http://schemas.microsoft.com/office/drawing/2014/main" id="{18A29E64-77E3-4638-A455-E0989394B200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98371" y="8721744"/>
              <a:ext cx="809626" cy="1320803"/>
            </a:xfrm>
            <a:custGeom>
              <a:avLst/>
              <a:gdLst>
                <a:gd name="T0" fmla="*/ 510 w 510"/>
                <a:gd name="T1" fmla="*/ 0 h 832"/>
                <a:gd name="T2" fmla="*/ 0 w 510"/>
                <a:gd name="T3" fmla="*/ 832 h 832"/>
                <a:gd name="T4" fmla="*/ 21 w 510"/>
                <a:gd name="T5" fmla="*/ 832 h 832"/>
                <a:gd name="T6" fmla="*/ 510 w 510"/>
                <a:gd name="T7" fmla="*/ 34 h 832"/>
                <a:gd name="T8" fmla="*/ 510 w 510"/>
                <a:gd name="T9" fmla="*/ 0 h 8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2">
                  <a:moveTo>
                    <a:pt x="510" y="0"/>
                  </a:moveTo>
                  <a:lnTo>
                    <a:pt x="0" y="832"/>
                  </a:lnTo>
                  <a:lnTo>
                    <a:pt x="21" y="832"/>
                  </a:lnTo>
                  <a:lnTo>
                    <a:pt x="510" y="34"/>
                  </a:lnTo>
                  <a:lnTo>
                    <a:pt x="5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4" name="Freeform 191">
              <a:extLst>
                <a:ext uri="{FF2B5EF4-FFF2-40B4-BE49-F238E27FC236}">
                  <a16:creationId xmlns:a16="http://schemas.microsoft.com/office/drawing/2014/main" id="{B3F23036-507E-422D-8505-C6889A194B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98371" y="8721744"/>
              <a:ext cx="809626" cy="1320803"/>
            </a:xfrm>
            <a:custGeom>
              <a:avLst/>
              <a:gdLst>
                <a:gd name="T0" fmla="*/ 510 w 510"/>
                <a:gd name="T1" fmla="*/ 0 h 832"/>
                <a:gd name="T2" fmla="*/ 0 w 510"/>
                <a:gd name="T3" fmla="*/ 832 h 832"/>
                <a:gd name="T4" fmla="*/ 21 w 510"/>
                <a:gd name="T5" fmla="*/ 832 h 832"/>
                <a:gd name="T6" fmla="*/ 510 w 510"/>
                <a:gd name="T7" fmla="*/ 34 h 832"/>
                <a:gd name="T8" fmla="*/ 510 w 510"/>
                <a:gd name="T9" fmla="*/ 0 h 8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2">
                  <a:moveTo>
                    <a:pt x="510" y="0"/>
                  </a:moveTo>
                  <a:lnTo>
                    <a:pt x="0" y="832"/>
                  </a:lnTo>
                  <a:lnTo>
                    <a:pt x="21" y="832"/>
                  </a:lnTo>
                  <a:lnTo>
                    <a:pt x="510" y="34"/>
                  </a:lnTo>
                  <a:lnTo>
                    <a:pt x="5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5" name="Freeform 192">
              <a:extLst>
                <a:ext uri="{FF2B5EF4-FFF2-40B4-BE49-F238E27FC236}">
                  <a16:creationId xmlns:a16="http://schemas.microsoft.com/office/drawing/2014/main" id="{C726C356-C2E7-4145-AFE8-5336C6BE31EB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49196" y="9134495"/>
              <a:ext cx="558801" cy="908052"/>
            </a:xfrm>
            <a:custGeom>
              <a:avLst/>
              <a:gdLst>
                <a:gd name="T0" fmla="*/ 352 w 352"/>
                <a:gd name="T1" fmla="*/ 0 h 572"/>
                <a:gd name="T2" fmla="*/ 0 w 352"/>
                <a:gd name="T3" fmla="*/ 572 h 572"/>
                <a:gd name="T4" fmla="*/ 21 w 352"/>
                <a:gd name="T5" fmla="*/ 572 h 572"/>
                <a:gd name="T6" fmla="*/ 352 w 352"/>
                <a:gd name="T7" fmla="*/ 35 h 572"/>
                <a:gd name="T8" fmla="*/ 352 w 352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2" h="572">
                  <a:moveTo>
                    <a:pt x="352" y="0"/>
                  </a:moveTo>
                  <a:lnTo>
                    <a:pt x="0" y="572"/>
                  </a:lnTo>
                  <a:lnTo>
                    <a:pt x="21" y="572"/>
                  </a:lnTo>
                  <a:lnTo>
                    <a:pt x="352" y="35"/>
                  </a:lnTo>
                  <a:lnTo>
                    <a:pt x="35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6" name="Freeform 193">
              <a:extLst>
                <a:ext uri="{FF2B5EF4-FFF2-40B4-BE49-F238E27FC236}">
                  <a16:creationId xmlns:a16="http://schemas.microsoft.com/office/drawing/2014/main" id="{6672F92E-10AD-4819-9B56-EE6684493B7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49196" y="9134495"/>
              <a:ext cx="558801" cy="908052"/>
            </a:xfrm>
            <a:custGeom>
              <a:avLst/>
              <a:gdLst>
                <a:gd name="T0" fmla="*/ 352 w 352"/>
                <a:gd name="T1" fmla="*/ 0 h 572"/>
                <a:gd name="T2" fmla="*/ 0 w 352"/>
                <a:gd name="T3" fmla="*/ 572 h 572"/>
                <a:gd name="T4" fmla="*/ 21 w 352"/>
                <a:gd name="T5" fmla="*/ 572 h 572"/>
                <a:gd name="T6" fmla="*/ 352 w 352"/>
                <a:gd name="T7" fmla="*/ 35 h 572"/>
                <a:gd name="T8" fmla="*/ 352 w 352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2" h="572">
                  <a:moveTo>
                    <a:pt x="352" y="0"/>
                  </a:moveTo>
                  <a:lnTo>
                    <a:pt x="0" y="572"/>
                  </a:lnTo>
                  <a:lnTo>
                    <a:pt x="21" y="572"/>
                  </a:lnTo>
                  <a:lnTo>
                    <a:pt x="352" y="35"/>
                  </a:lnTo>
                  <a:lnTo>
                    <a:pt x="35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7" name="Freeform 194">
              <a:extLst>
                <a:ext uri="{FF2B5EF4-FFF2-40B4-BE49-F238E27FC236}">
                  <a16:creationId xmlns:a16="http://schemas.microsoft.com/office/drawing/2014/main" id="{DF3045FD-1310-46B1-B324-1C7251A5C03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704784" y="9545658"/>
              <a:ext cx="303213" cy="496889"/>
            </a:xfrm>
            <a:custGeom>
              <a:avLst/>
              <a:gdLst>
                <a:gd name="T0" fmla="*/ 191 w 191"/>
                <a:gd name="T1" fmla="*/ 0 h 313"/>
                <a:gd name="T2" fmla="*/ 0 w 191"/>
                <a:gd name="T3" fmla="*/ 313 h 313"/>
                <a:gd name="T4" fmla="*/ 20 w 191"/>
                <a:gd name="T5" fmla="*/ 313 h 313"/>
                <a:gd name="T6" fmla="*/ 191 w 191"/>
                <a:gd name="T7" fmla="*/ 35 h 313"/>
                <a:gd name="T8" fmla="*/ 191 w 191"/>
                <a:gd name="T9" fmla="*/ 0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3">
                  <a:moveTo>
                    <a:pt x="191" y="0"/>
                  </a:moveTo>
                  <a:lnTo>
                    <a:pt x="0" y="313"/>
                  </a:lnTo>
                  <a:lnTo>
                    <a:pt x="20" y="313"/>
                  </a:lnTo>
                  <a:lnTo>
                    <a:pt x="191" y="35"/>
                  </a:ln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8" name="Freeform 195">
              <a:extLst>
                <a:ext uri="{FF2B5EF4-FFF2-40B4-BE49-F238E27FC236}">
                  <a16:creationId xmlns:a16="http://schemas.microsoft.com/office/drawing/2014/main" id="{C4DA18AA-7B21-4A58-81F0-5C90DAB97D0C}"/>
                </a:ext>
              </a:extLst>
            </p:cNvPr>
            <p:cNvSpPr>
              <a:spLocks/>
            </p:cNvSpPr>
            <p:nvPr/>
          </p:nvSpPr>
          <p:spPr bwMode="auto">
            <a:xfrm>
              <a:off x="12704784" y="9545658"/>
              <a:ext cx="303213" cy="496889"/>
            </a:xfrm>
            <a:custGeom>
              <a:avLst/>
              <a:gdLst>
                <a:gd name="T0" fmla="*/ 191 w 191"/>
                <a:gd name="T1" fmla="*/ 0 h 313"/>
                <a:gd name="T2" fmla="*/ 0 w 191"/>
                <a:gd name="T3" fmla="*/ 313 h 313"/>
                <a:gd name="T4" fmla="*/ 20 w 191"/>
                <a:gd name="T5" fmla="*/ 313 h 313"/>
                <a:gd name="T6" fmla="*/ 191 w 191"/>
                <a:gd name="T7" fmla="*/ 35 h 313"/>
                <a:gd name="T8" fmla="*/ 191 w 191"/>
                <a:gd name="T9" fmla="*/ 0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3">
                  <a:moveTo>
                    <a:pt x="191" y="0"/>
                  </a:moveTo>
                  <a:lnTo>
                    <a:pt x="0" y="313"/>
                  </a:lnTo>
                  <a:lnTo>
                    <a:pt x="20" y="313"/>
                  </a:lnTo>
                  <a:lnTo>
                    <a:pt x="191" y="35"/>
                  </a:lnTo>
                  <a:lnTo>
                    <a:pt x="19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9" name="Freeform 196">
              <a:extLst>
                <a:ext uri="{FF2B5EF4-FFF2-40B4-BE49-F238E27FC236}">
                  <a16:creationId xmlns:a16="http://schemas.microsoft.com/office/drawing/2014/main" id="{0CC11626-F718-411C-9382-E5C8A1A9AF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5609" y="9959997"/>
              <a:ext cx="52388" cy="82550"/>
            </a:xfrm>
            <a:custGeom>
              <a:avLst/>
              <a:gdLst>
                <a:gd name="T0" fmla="*/ 33 w 33"/>
                <a:gd name="T1" fmla="*/ 0 h 52"/>
                <a:gd name="T2" fmla="*/ 0 w 33"/>
                <a:gd name="T3" fmla="*/ 52 h 52"/>
                <a:gd name="T4" fmla="*/ 21 w 33"/>
                <a:gd name="T5" fmla="*/ 52 h 52"/>
                <a:gd name="T6" fmla="*/ 33 w 33"/>
                <a:gd name="T7" fmla="*/ 34 h 52"/>
                <a:gd name="T8" fmla="*/ 33 w 33"/>
                <a:gd name="T9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52">
                  <a:moveTo>
                    <a:pt x="33" y="0"/>
                  </a:moveTo>
                  <a:lnTo>
                    <a:pt x="0" y="52"/>
                  </a:lnTo>
                  <a:lnTo>
                    <a:pt x="21" y="52"/>
                  </a:lnTo>
                  <a:lnTo>
                    <a:pt x="33" y="34"/>
                  </a:lnTo>
                  <a:lnTo>
                    <a:pt x="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0" name="Freeform 197">
              <a:extLst>
                <a:ext uri="{FF2B5EF4-FFF2-40B4-BE49-F238E27FC236}">
                  <a16:creationId xmlns:a16="http://schemas.microsoft.com/office/drawing/2014/main" id="{EA05575B-9782-406B-89F5-09BAEE5568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5609" y="9959997"/>
              <a:ext cx="52388" cy="82550"/>
            </a:xfrm>
            <a:custGeom>
              <a:avLst/>
              <a:gdLst>
                <a:gd name="T0" fmla="*/ 33 w 33"/>
                <a:gd name="T1" fmla="*/ 0 h 52"/>
                <a:gd name="T2" fmla="*/ 0 w 33"/>
                <a:gd name="T3" fmla="*/ 52 h 52"/>
                <a:gd name="T4" fmla="*/ 21 w 33"/>
                <a:gd name="T5" fmla="*/ 52 h 52"/>
                <a:gd name="T6" fmla="*/ 33 w 33"/>
                <a:gd name="T7" fmla="*/ 34 h 52"/>
                <a:gd name="T8" fmla="*/ 33 w 33"/>
                <a:gd name="T9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52">
                  <a:moveTo>
                    <a:pt x="33" y="0"/>
                  </a:moveTo>
                  <a:lnTo>
                    <a:pt x="0" y="52"/>
                  </a:lnTo>
                  <a:lnTo>
                    <a:pt x="21" y="52"/>
                  </a:lnTo>
                  <a:lnTo>
                    <a:pt x="33" y="34"/>
                  </a:lnTo>
                  <a:lnTo>
                    <a:pt x="3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1" name="Freeform 198">
              <a:extLst>
                <a:ext uri="{FF2B5EF4-FFF2-40B4-BE49-F238E27FC236}">
                  <a16:creationId xmlns:a16="http://schemas.microsoft.com/office/drawing/2014/main" id="{09F04D84-8C39-4AB6-8DAB-835C26ECD1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71371" y="8515369"/>
              <a:ext cx="936626" cy="1527178"/>
            </a:xfrm>
            <a:custGeom>
              <a:avLst/>
              <a:gdLst>
                <a:gd name="T0" fmla="*/ 590 w 590"/>
                <a:gd name="T1" fmla="*/ 0 h 962"/>
                <a:gd name="T2" fmla="*/ 0 w 590"/>
                <a:gd name="T3" fmla="*/ 962 h 962"/>
                <a:gd name="T4" fmla="*/ 21 w 590"/>
                <a:gd name="T5" fmla="*/ 962 h 962"/>
                <a:gd name="T6" fmla="*/ 590 w 590"/>
                <a:gd name="T7" fmla="*/ 34 h 962"/>
                <a:gd name="T8" fmla="*/ 590 w 590"/>
                <a:gd name="T9" fmla="*/ 0 h 9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90" h="962">
                  <a:moveTo>
                    <a:pt x="590" y="0"/>
                  </a:moveTo>
                  <a:lnTo>
                    <a:pt x="0" y="962"/>
                  </a:lnTo>
                  <a:lnTo>
                    <a:pt x="21" y="962"/>
                  </a:lnTo>
                  <a:lnTo>
                    <a:pt x="590" y="34"/>
                  </a:lnTo>
                  <a:lnTo>
                    <a:pt x="59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2" name="Freeform 199">
              <a:extLst>
                <a:ext uri="{FF2B5EF4-FFF2-40B4-BE49-F238E27FC236}">
                  <a16:creationId xmlns:a16="http://schemas.microsoft.com/office/drawing/2014/main" id="{41151C0F-D7CB-4AC4-92F3-C6F35C9638E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71371" y="8515369"/>
              <a:ext cx="936626" cy="1527178"/>
            </a:xfrm>
            <a:custGeom>
              <a:avLst/>
              <a:gdLst>
                <a:gd name="T0" fmla="*/ 590 w 590"/>
                <a:gd name="T1" fmla="*/ 0 h 962"/>
                <a:gd name="T2" fmla="*/ 0 w 590"/>
                <a:gd name="T3" fmla="*/ 962 h 962"/>
                <a:gd name="T4" fmla="*/ 21 w 590"/>
                <a:gd name="T5" fmla="*/ 962 h 962"/>
                <a:gd name="T6" fmla="*/ 590 w 590"/>
                <a:gd name="T7" fmla="*/ 34 h 962"/>
                <a:gd name="T8" fmla="*/ 590 w 590"/>
                <a:gd name="T9" fmla="*/ 0 h 9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90" h="962">
                  <a:moveTo>
                    <a:pt x="590" y="0"/>
                  </a:moveTo>
                  <a:lnTo>
                    <a:pt x="0" y="962"/>
                  </a:lnTo>
                  <a:lnTo>
                    <a:pt x="21" y="962"/>
                  </a:lnTo>
                  <a:lnTo>
                    <a:pt x="590" y="34"/>
                  </a:lnTo>
                  <a:lnTo>
                    <a:pt x="59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3" name="Freeform 200">
              <a:extLst>
                <a:ext uri="{FF2B5EF4-FFF2-40B4-BE49-F238E27FC236}">
                  <a16:creationId xmlns:a16="http://schemas.microsoft.com/office/drawing/2014/main" id="{EDC313D2-25E7-4C85-80D0-34AE24E5CE2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23783" y="8928120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0 w 431"/>
                <a:gd name="T3" fmla="*/ 702 h 702"/>
                <a:gd name="T4" fmla="*/ 21 w 431"/>
                <a:gd name="T5" fmla="*/ 702 h 702"/>
                <a:gd name="T6" fmla="*/ 431 w 431"/>
                <a:gd name="T7" fmla="*/ 35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0" y="702"/>
                  </a:lnTo>
                  <a:lnTo>
                    <a:pt x="21" y="702"/>
                  </a:lnTo>
                  <a:lnTo>
                    <a:pt x="431" y="35"/>
                  </a:lnTo>
                  <a:lnTo>
                    <a:pt x="4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4" name="Freeform 201">
              <a:extLst>
                <a:ext uri="{FF2B5EF4-FFF2-40B4-BE49-F238E27FC236}">
                  <a16:creationId xmlns:a16="http://schemas.microsoft.com/office/drawing/2014/main" id="{E7CF222D-F5AC-4349-8551-A33235BED28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23783" y="8928120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0 w 431"/>
                <a:gd name="T3" fmla="*/ 702 h 702"/>
                <a:gd name="T4" fmla="*/ 21 w 431"/>
                <a:gd name="T5" fmla="*/ 702 h 702"/>
                <a:gd name="T6" fmla="*/ 431 w 431"/>
                <a:gd name="T7" fmla="*/ 35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0" y="702"/>
                  </a:lnTo>
                  <a:lnTo>
                    <a:pt x="21" y="702"/>
                  </a:lnTo>
                  <a:lnTo>
                    <a:pt x="431" y="35"/>
                  </a:lnTo>
                  <a:lnTo>
                    <a:pt x="4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5" name="Freeform 202">
              <a:extLst>
                <a:ext uri="{FF2B5EF4-FFF2-40B4-BE49-F238E27FC236}">
                  <a16:creationId xmlns:a16="http://schemas.microsoft.com/office/drawing/2014/main" id="{6DBD2F90-9BC6-4564-A56F-2EC6E3D3D05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77784" y="9339283"/>
              <a:ext cx="430213" cy="703264"/>
            </a:xfrm>
            <a:custGeom>
              <a:avLst/>
              <a:gdLst>
                <a:gd name="T0" fmla="*/ 271 w 271"/>
                <a:gd name="T1" fmla="*/ 0 h 443"/>
                <a:gd name="T2" fmla="*/ 0 w 271"/>
                <a:gd name="T3" fmla="*/ 443 h 443"/>
                <a:gd name="T4" fmla="*/ 21 w 271"/>
                <a:gd name="T5" fmla="*/ 443 h 443"/>
                <a:gd name="T6" fmla="*/ 271 w 271"/>
                <a:gd name="T7" fmla="*/ 34 h 443"/>
                <a:gd name="T8" fmla="*/ 271 w 271"/>
                <a:gd name="T9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1" h="443">
                  <a:moveTo>
                    <a:pt x="271" y="0"/>
                  </a:moveTo>
                  <a:lnTo>
                    <a:pt x="0" y="443"/>
                  </a:lnTo>
                  <a:lnTo>
                    <a:pt x="21" y="443"/>
                  </a:lnTo>
                  <a:lnTo>
                    <a:pt x="271" y="34"/>
                  </a:lnTo>
                  <a:lnTo>
                    <a:pt x="27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6" name="Freeform 203">
              <a:extLst>
                <a:ext uri="{FF2B5EF4-FFF2-40B4-BE49-F238E27FC236}">
                  <a16:creationId xmlns:a16="http://schemas.microsoft.com/office/drawing/2014/main" id="{E04482D7-862F-4AAF-AB57-321052862070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77784" y="9339283"/>
              <a:ext cx="430213" cy="703264"/>
            </a:xfrm>
            <a:custGeom>
              <a:avLst/>
              <a:gdLst>
                <a:gd name="T0" fmla="*/ 271 w 271"/>
                <a:gd name="T1" fmla="*/ 0 h 443"/>
                <a:gd name="T2" fmla="*/ 0 w 271"/>
                <a:gd name="T3" fmla="*/ 443 h 443"/>
                <a:gd name="T4" fmla="*/ 21 w 271"/>
                <a:gd name="T5" fmla="*/ 443 h 443"/>
                <a:gd name="T6" fmla="*/ 271 w 271"/>
                <a:gd name="T7" fmla="*/ 34 h 443"/>
                <a:gd name="T8" fmla="*/ 271 w 271"/>
                <a:gd name="T9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1" h="443">
                  <a:moveTo>
                    <a:pt x="271" y="0"/>
                  </a:moveTo>
                  <a:lnTo>
                    <a:pt x="0" y="443"/>
                  </a:lnTo>
                  <a:lnTo>
                    <a:pt x="21" y="443"/>
                  </a:lnTo>
                  <a:lnTo>
                    <a:pt x="271" y="34"/>
                  </a:lnTo>
                  <a:lnTo>
                    <a:pt x="27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7" name="Freeform 204">
              <a:extLst>
                <a:ext uri="{FF2B5EF4-FFF2-40B4-BE49-F238E27FC236}">
                  <a16:creationId xmlns:a16="http://schemas.microsoft.com/office/drawing/2014/main" id="{12CA0BB8-70BE-4B30-BE82-9E0576F715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30197" y="9752034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0 w 112"/>
                <a:gd name="T3" fmla="*/ 183 h 183"/>
                <a:gd name="T4" fmla="*/ 21 w 112"/>
                <a:gd name="T5" fmla="*/ 183 h 183"/>
                <a:gd name="T6" fmla="*/ 112 w 112"/>
                <a:gd name="T7" fmla="*/ 35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0" y="183"/>
                  </a:lnTo>
                  <a:lnTo>
                    <a:pt x="21" y="183"/>
                  </a:lnTo>
                  <a:lnTo>
                    <a:pt x="112" y="35"/>
                  </a:lnTo>
                  <a:lnTo>
                    <a:pt x="1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8" name="Freeform 205">
              <a:extLst>
                <a:ext uri="{FF2B5EF4-FFF2-40B4-BE49-F238E27FC236}">
                  <a16:creationId xmlns:a16="http://schemas.microsoft.com/office/drawing/2014/main" id="{B4110D67-B4E2-408D-9FD6-CA4880C36CAC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30197" y="9752034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0 w 112"/>
                <a:gd name="T3" fmla="*/ 183 h 183"/>
                <a:gd name="T4" fmla="*/ 21 w 112"/>
                <a:gd name="T5" fmla="*/ 183 h 183"/>
                <a:gd name="T6" fmla="*/ 112 w 112"/>
                <a:gd name="T7" fmla="*/ 35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0" y="183"/>
                  </a:lnTo>
                  <a:lnTo>
                    <a:pt x="21" y="183"/>
                  </a:lnTo>
                  <a:lnTo>
                    <a:pt x="112" y="35"/>
                  </a:lnTo>
                  <a:lnTo>
                    <a:pt x="1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91" name="TextBox 490">
            <a:extLst>
              <a:ext uri="{FF2B5EF4-FFF2-40B4-BE49-F238E27FC236}">
                <a16:creationId xmlns:a16="http://schemas.microsoft.com/office/drawing/2014/main" id="{526EA1D1-17B8-4EB8-ABB1-983786E9E933}"/>
              </a:ext>
            </a:extLst>
          </p:cNvPr>
          <p:cNvSpPr txBox="1"/>
          <p:nvPr/>
        </p:nvSpPr>
        <p:spPr>
          <a:xfrm>
            <a:off x="6673854" y="5605870"/>
            <a:ext cx="43053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Avenir" panose="020B0503020203020204" pitchFamily="34" charset="0"/>
              </a:rPr>
              <a:t>WELCOME OUR PRESENTATION</a:t>
            </a:r>
          </a:p>
        </p:txBody>
      </p:sp>
      <p:sp>
        <p:nvSpPr>
          <p:cNvPr id="292" name="Rectangle 70">
            <a:extLst>
              <a:ext uri="{FF2B5EF4-FFF2-40B4-BE49-F238E27FC236}">
                <a16:creationId xmlns:a16="http://schemas.microsoft.com/office/drawing/2014/main" id="{38DCC8BB-4459-4A86-9CE8-540A6BF8C2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-1588" y="2771767"/>
            <a:ext cx="5476875" cy="408623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89" name="Group 488">
            <a:extLst>
              <a:ext uri="{FF2B5EF4-FFF2-40B4-BE49-F238E27FC236}">
                <a16:creationId xmlns:a16="http://schemas.microsoft.com/office/drawing/2014/main" id="{CC951CC8-7838-4DE4-95D9-86DA93A36460}"/>
              </a:ext>
            </a:extLst>
          </p:cNvPr>
          <p:cNvGrpSpPr/>
          <p:nvPr/>
        </p:nvGrpSpPr>
        <p:grpSpPr>
          <a:xfrm>
            <a:off x="-1588" y="2771767"/>
            <a:ext cx="5476875" cy="4086233"/>
            <a:chOff x="14855825" y="4757738"/>
            <a:chExt cx="8027988" cy="6532562"/>
          </a:xfrm>
          <a:solidFill>
            <a:srgbClr val="000000">
              <a:alpha val="1961"/>
            </a:srgbClr>
          </a:solidFill>
        </p:grpSpPr>
        <p:sp>
          <p:nvSpPr>
            <p:cNvPr id="298" name="Rectangle 210">
              <a:extLst>
                <a:ext uri="{FF2B5EF4-FFF2-40B4-BE49-F238E27FC236}">
                  <a16:creationId xmlns:a16="http://schemas.microsoft.com/office/drawing/2014/main" id="{3AC9EC59-3432-492B-ABE9-D85360DBF61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855825" y="4757738"/>
              <a:ext cx="8027988" cy="653256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9" name="Freeform 211">
              <a:extLst>
                <a:ext uri="{FF2B5EF4-FFF2-40B4-BE49-F238E27FC236}">
                  <a16:creationId xmlns:a16="http://schemas.microsoft.com/office/drawing/2014/main" id="{F46463A5-2937-448F-8DC4-B938841A03F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65088" cy="107950"/>
            </a:xfrm>
            <a:custGeom>
              <a:avLst/>
              <a:gdLst>
                <a:gd name="T0" fmla="*/ 41 w 41"/>
                <a:gd name="T1" fmla="*/ 0 h 68"/>
                <a:gd name="T2" fmla="*/ 9 w 41"/>
                <a:gd name="T3" fmla="*/ 0 h 68"/>
                <a:gd name="T4" fmla="*/ 0 w 41"/>
                <a:gd name="T5" fmla="*/ 16 h 68"/>
                <a:gd name="T6" fmla="*/ 0 w 41"/>
                <a:gd name="T7" fmla="*/ 68 h 68"/>
                <a:gd name="T8" fmla="*/ 41 w 41"/>
                <a:gd name="T9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68">
                  <a:moveTo>
                    <a:pt x="41" y="0"/>
                  </a:moveTo>
                  <a:lnTo>
                    <a:pt x="9" y="0"/>
                  </a:lnTo>
                  <a:lnTo>
                    <a:pt x="0" y="16"/>
                  </a:lnTo>
                  <a:lnTo>
                    <a:pt x="0" y="68"/>
                  </a:lnTo>
                  <a:lnTo>
                    <a:pt x="4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0" name="Freeform 212">
              <a:extLst>
                <a:ext uri="{FF2B5EF4-FFF2-40B4-BE49-F238E27FC236}">
                  <a16:creationId xmlns:a16="http://schemas.microsoft.com/office/drawing/2014/main" id="{C3E1F791-2947-4DDE-9070-E96375F7E46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65088" cy="107950"/>
            </a:xfrm>
            <a:custGeom>
              <a:avLst/>
              <a:gdLst>
                <a:gd name="T0" fmla="*/ 41 w 41"/>
                <a:gd name="T1" fmla="*/ 0 h 68"/>
                <a:gd name="T2" fmla="*/ 9 w 41"/>
                <a:gd name="T3" fmla="*/ 0 h 68"/>
                <a:gd name="T4" fmla="*/ 0 w 41"/>
                <a:gd name="T5" fmla="*/ 16 h 68"/>
                <a:gd name="T6" fmla="*/ 0 w 41"/>
                <a:gd name="T7" fmla="*/ 68 h 68"/>
                <a:gd name="T8" fmla="*/ 41 w 41"/>
                <a:gd name="T9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68">
                  <a:moveTo>
                    <a:pt x="41" y="0"/>
                  </a:moveTo>
                  <a:lnTo>
                    <a:pt x="9" y="0"/>
                  </a:lnTo>
                  <a:lnTo>
                    <a:pt x="0" y="16"/>
                  </a:lnTo>
                  <a:lnTo>
                    <a:pt x="0" y="68"/>
                  </a:lnTo>
                  <a:lnTo>
                    <a:pt x="4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1" name="Freeform 213">
              <a:extLst>
                <a:ext uri="{FF2B5EF4-FFF2-40B4-BE49-F238E27FC236}">
                  <a16:creationId xmlns:a16="http://schemas.microsoft.com/office/drawing/2014/main" id="{F483363F-7520-4A92-8DE8-337E6867E34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95263" cy="317500"/>
            </a:xfrm>
            <a:custGeom>
              <a:avLst/>
              <a:gdLst>
                <a:gd name="T0" fmla="*/ 123 w 123"/>
                <a:gd name="T1" fmla="*/ 0 h 200"/>
                <a:gd name="T2" fmla="*/ 88 w 123"/>
                <a:gd name="T3" fmla="*/ 0 h 200"/>
                <a:gd name="T4" fmla="*/ 0 w 123"/>
                <a:gd name="T5" fmla="*/ 148 h 200"/>
                <a:gd name="T6" fmla="*/ 0 w 123"/>
                <a:gd name="T7" fmla="*/ 200 h 200"/>
                <a:gd name="T8" fmla="*/ 123 w 123"/>
                <a:gd name="T9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3" h="200">
                  <a:moveTo>
                    <a:pt x="123" y="0"/>
                  </a:moveTo>
                  <a:lnTo>
                    <a:pt x="88" y="0"/>
                  </a:lnTo>
                  <a:lnTo>
                    <a:pt x="0" y="148"/>
                  </a:lnTo>
                  <a:lnTo>
                    <a:pt x="0" y="200"/>
                  </a:lnTo>
                  <a:lnTo>
                    <a:pt x="1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2" name="Freeform 214">
              <a:extLst>
                <a:ext uri="{FF2B5EF4-FFF2-40B4-BE49-F238E27FC236}">
                  <a16:creationId xmlns:a16="http://schemas.microsoft.com/office/drawing/2014/main" id="{F86BF4B3-0C38-44A5-A898-1BA4DF558D6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95263" cy="317500"/>
            </a:xfrm>
            <a:custGeom>
              <a:avLst/>
              <a:gdLst>
                <a:gd name="T0" fmla="*/ 123 w 123"/>
                <a:gd name="T1" fmla="*/ 0 h 200"/>
                <a:gd name="T2" fmla="*/ 88 w 123"/>
                <a:gd name="T3" fmla="*/ 0 h 200"/>
                <a:gd name="T4" fmla="*/ 0 w 123"/>
                <a:gd name="T5" fmla="*/ 148 h 200"/>
                <a:gd name="T6" fmla="*/ 0 w 123"/>
                <a:gd name="T7" fmla="*/ 200 h 200"/>
                <a:gd name="T8" fmla="*/ 123 w 123"/>
                <a:gd name="T9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3" h="200">
                  <a:moveTo>
                    <a:pt x="123" y="0"/>
                  </a:moveTo>
                  <a:lnTo>
                    <a:pt x="88" y="0"/>
                  </a:lnTo>
                  <a:lnTo>
                    <a:pt x="0" y="148"/>
                  </a:lnTo>
                  <a:lnTo>
                    <a:pt x="0" y="200"/>
                  </a:lnTo>
                  <a:lnTo>
                    <a:pt x="12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3" name="Freeform 215">
              <a:extLst>
                <a:ext uri="{FF2B5EF4-FFF2-40B4-BE49-F238E27FC236}">
                  <a16:creationId xmlns:a16="http://schemas.microsoft.com/office/drawing/2014/main" id="{ABC1AC81-F4EE-42A1-BE9C-E3DCBCF23F6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20675" cy="522287"/>
            </a:xfrm>
            <a:custGeom>
              <a:avLst/>
              <a:gdLst>
                <a:gd name="T0" fmla="*/ 202 w 202"/>
                <a:gd name="T1" fmla="*/ 0 h 329"/>
                <a:gd name="T2" fmla="*/ 170 w 202"/>
                <a:gd name="T3" fmla="*/ 0 h 329"/>
                <a:gd name="T4" fmla="*/ 0 w 202"/>
                <a:gd name="T5" fmla="*/ 277 h 329"/>
                <a:gd name="T6" fmla="*/ 0 w 202"/>
                <a:gd name="T7" fmla="*/ 329 h 329"/>
                <a:gd name="T8" fmla="*/ 202 w 202"/>
                <a:gd name="T9" fmla="*/ 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2" h="329">
                  <a:moveTo>
                    <a:pt x="202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29"/>
                  </a:lnTo>
                  <a:lnTo>
                    <a:pt x="20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4" name="Freeform 216">
              <a:extLst>
                <a:ext uri="{FF2B5EF4-FFF2-40B4-BE49-F238E27FC236}">
                  <a16:creationId xmlns:a16="http://schemas.microsoft.com/office/drawing/2014/main" id="{4EDED770-DB7F-4652-BCB2-E94763B2A8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20675" cy="522287"/>
            </a:xfrm>
            <a:custGeom>
              <a:avLst/>
              <a:gdLst>
                <a:gd name="T0" fmla="*/ 202 w 202"/>
                <a:gd name="T1" fmla="*/ 0 h 329"/>
                <a:gd name="T2" fmla="*/ 170 w 202"/>
                <a:gd name="T3" fmla="*/ 0 h 329"/>
                <a:gd name="T4" fmla="*/ 0 w 202"/>
                <a:gd name="T5" fmla="*/ 277 h 329"/>
                <a:gd name="T6" fmla="*/ 0 w 202"/>
                <a:gd name="T7" fmla="*/ 329 h 329"/>
                <a:gd name="T8" fmla="*/ 202 w 202"/>
                <a:gd name="T9" fmla="*/ 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2" h="329">
                  <a:moveTo>
                    <a:pt x="202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29"/>
                  </a:lnTo>
                  <a:lnTo>
                    <a:pt x="20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5" name="Freeform 217">
              <a:extLst>
                <a:ext uri="{FF2B5EF4-FFF2-40B4-BE49-F238E27FC236}">
                  <a16:creationId xmlns:a16="http://schemas.microsoft.com/office/drawing/2014/main" id="{1CDB5C97-B84D-4686-B514-55EF792B6D5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447675" cy="727075"/>
            </a:xfrm>
            <a:custGeom>
              <a:avLst/>
              <a:gdLst>
                <a:gd name="T0" fmla="*/ 282 w 282"/>
                <a:gd name="T1" fmla="*/ 0 h 458"/>
                <a:gd name="T2" fmla="*/ 250 w 282"/>
                <a:gd name="T3" fmla="*/ 0 h 458"/>
                <a:gd name="T4" fmla="*/ 0 w 282"/>
                <a:gd name="T5" fmla="*/ 406 h 458"/>
                <a:gd name="T6" fmla="*/ 0 w 282"/>
                <a:gd name="T7" fmla="*/ 458 h 458"/>
                <a:gd name="T8" fmla="*/ 282 w 282"/>
                <a:gd name="T9" fmla="*/ 0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2" h="458">
                  <a:moveTo>
                    <a:pt x="282" y="0"/>
                  </a:moveTo>
                  <a:lnTo>
                    <a:pt x="250" y="0"/>
                  </a:lnTo>
                  <a:lnTo>
                    <a:pt x="0" y="406"/>
                  </a:lnTo>
                  <a:lnTo>
                    <a:pt x="0" y="458"/>
                  </a:lnTo>
                  <a:lnTo>
                    <a:pt x="28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6" name="Freeform 218">
              <a:extLst>
                <a:ext uri="{FF2B5EF4-FFF2-40B4-BE49-F238E27FC236}">
                  <a16:creationId xmlns:a16="http://schemas.microsoft.com/office/drawing/2014/main" id="{7E1E8731-4721-4488-BA72-F4A8B245C99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447675" cy="727075"/>
            </a:xfrm>
            <a:custGeom>
              <a:avLst/>
              <a:gdLst>
                <a:gd name="T0" fmla="*/ 282 w 282"/>
                <a:gd name="T1" fmla="*/ 0 h 458"/>
                <a:gd name="T2" fmla="*/ 250 w 282"/>
                <a:gd name="T3" fmla="*/ 0 h 458"/>
                <a:gd name="T4" fmla="*/ 0 w 282"/>
                <a:gd name="T5" fmla="*/ 406 h 458"/>
                <a:gd name="T6" fmla="*/ 0 w 282"/>
                <a:gd name="T7" fmla="*/ 458 h 458"/>
                <a:gd name="T8" fmla="*/ 282 w 282"/>
                <a:gd name="T9" fmla="*/ 0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2" h="458">
                  <a:moveTo>
                    <a:pt x="282" y="0"/>
                  </a:moveTo>
                  <a:lnTo>
                    <a:pt x="250" y="0"/>
                  </a:lnTo>
                  <a:lnTo>
                    <a:pt x="0" y="406"/>
                  </a:lnTo>
                  <a:lnTo>
                    <a:pt x="0" y="458"/>
                  </a:lnTo>
                  <a:lnTo>
                    <a:pt x="28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7" name="Freeform 219">
              <a:extLst>
                <a:ext uri="{FF2B5EF4-FFF2-40B4-BE49-F238E27FC236}">
                  <a16:creationId xmlns:a16="http://schemas.microsoft.com/office/drawing/2014/main" id="{B440C8CC-28B1-44A0-9E4A-91B12E60252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573088" cy="936625"/>
            </a:xfrm>
            <a:custGeom>
              <a:avLst/>
              <a:gdLst>
                <a:gd name="T0" fmla="*/ 361 w 361"/>
                <a:gd name="T1" fmla="*/ 0 h 590"/>
                <a:gd name="T2" fmla="*/ 329 w 361"/>
                <a:gd name="T3" fmla="*/ 0 h 590"/>
                <a:gd name="T4" fmla="*/ 0 w 361"/>
                <a:gd name="T5" fmla="*/ 538 h 590"/>
                <a:gd name="T6" fmla="*/ 0 w 361"/>
                <a:gd name="T7" fmla="*/ 590 h 590"/>
                <a:gd name="T8" fmla="*/ 361 w 361"/>
                <a:gd name="T9" fmla="*/ 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61" h="590">
                  <a:moveTo>
                    <a:pt x="361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90"/>
                  </a:lnTo>
                  <a:lnTo>
                    <a:pt x="36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8" name="Freeform 220">
              <a:extLst>
                <a:ext uri="{FF2B5EF4-FFF2-40B4-BE49-F238E27FC236}">
                  <a16:creationId xmlns:a16="http://schemas.microsoft.com/office/drawing/2014/main" id="{7894326A-DE3C-4F83-87D3-BBD43FCF647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573088" cy="936625"/>
            </a:xfrm>
            <a:custGeom>
              <a:avLst/>
              <a:gdLst>
                <a:gd name="T0" fmla="*/ 361 w 361"/>
                <a:gd name="T1" fmla="*/ 0 h 590"/>
                <a:gd name="T2" fmla="*/ 329 w 361"/>
                <a:gd name="T3" fmla="*/ 0 h 590"/>
                <a:gd name="T4" fmla="*/ 0 w 361"/>
                <a:gd name="T5" fmla="*/ 538 h 590"/>
                <a:gd name="T6" fmla="*/ 0 w 361"/>
                <a:gd name="T7" fmla="*/ 590 h 590"/>
                <a:gd name="T8" fmla="*/ 361 w 361"/>
                <a:gd name="T9" fmla="*/ 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61" h="590">
                  <a:moveTo>
                    <a:pt x="361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90"/>
                  </a:lnTo>
                  <a:lnTo>
                    <a:pt x="36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9" name="Freeform 221">
              <a:extLst>
                <a:ext uri="{FF2B5EF4-FFF2-40B4-BE49-F238E27FC236}">
                  <a16:creationId xmlns:a16="http://schemas.microsoft.com/office/drawing/2014/main" id="{A8B182F7-C8BB-4D8F-A8BD-71F0F6A751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700088" cy="1141412"/>
            </a:xfrm>
            <a:custGeom>
              <a:avLst/>
              <a:gdLst>
                <a:gd name="T0" fmla="*/ 441 w 441"/>
                <a:gd name="T1" fmla="*/ 0 h 719"/>
                <a:gd name="T2" fmla="*/ 409 w 441"/>
                <a:gd name="T3" fmla="*/ 0 h 719"/>
                <a:gd name="T4" fmla="*/ 0 w 441"/>
                <a:gd name="T5" fmla="*/ 667 h 719"/>
                <a:gd name="T6" fmla="*/ 0 w 441"/>
                <a:gd name="T7" fmla="*/ 719 h 719"/>
                <a:gd name="T8" fmla="*/ 441 w 441"/>
                <a:gd name="T9" fmla="*/ 0 h 7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1" h="719">
                  <a:moveTo>
                    <a:pt x="441" y="0"/>
                  </a:moveTo>
                  <a:lnTo>
                    <a:pt x="409" y="0"/>
                  </a:lnTo>
                  <a:lnTo>
                    <a:pt x="0" y="667"/>
                  </a:lnTo>
                  <a:lnTo>
                    <a:pt x="0" y="719"/>
                  </a:lnTo>
                  <a:lnTo>
                    <a:pt x="44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0" name="Freeform 222">
              <a:extLst>
                <a:ext uri="{FF2B5EF4-FFF2-40B4-BE49-F238E27FC236}">
                  <a16:creationId xmlns:a16="http://schemas.microsoft.com/office/drawing/2014/main" id="{4D1AED38-5B02-4170-9BF7-EAC143E03882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700088" cy="1141412"/>
            </a:xfrm>
            <a:custGeom>
              <a:avLst/>
              <a:gdLst>
                <a:gd name="T0" fmla="*/ 441 w 441"/>
                <a:gd name="T1" fmla="*/ 0 h 719"/>
                <a:gd name="T2" fmla="*/ 409 w 441"/>
                <a:gd name="T3" fmla="*/ 0 h 719"/>
                <a:gd name="T4" fmla="*/ 0 w 441"/>
                <a:gd name="T5" fmla="*/ 667 h 719"/>
                <a:gd name="T6" fmla="*/ 0 w 441"/>
                <a:gd name="T7" fmla="*/ 719 h 719"/>
                <a:gd name="T8" fmla="*/ 441 w 441"/>
                <a:gd name="T9" fmla="*/ 0 h 7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1" h="719">
                  <a:moveTo>
                    <a:pt x="441" y="0"/>
                  </a:moveTo>
                  <a:lnTo>
                    <a:pt x="409" y="0"/>
                  </a:lnTo>
                  <a:lnTo>
                    <a:pt x="0" y="667"/>
                  </a:lnTo>
                  <a:lnTo>
                    <a:pt x="0" y="719"/>
                  </a:lnTo>
                  <a:lnTo>
                    <a:pt x="44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1" name="Freeform 223">
              <a:extLst>
                <a:ext uri="{FF2B5EF4-FFF2-40B4-BE49-F238E27FC236}">
                  <a16:creationId xmlns:a16="http://schemas.microsoft.com/office/drawing/2014/main" id="{F7EBAD31-CE10-4905-8964-9113A882924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955675" cy="1555750"/>
            </a:xfrm>
            <a:custGeom>
              <a:avLst/>
              <a:gdLst>
                <a:gd name="T0" fmla="*/ 602 w 602"/>
                <a:gd name="T1" fmla="*/ 0 h 980"/>
                <a:gd name="T2" fmla="*/ 570 w 602"/>
                <a:gd name="T3" fmla="*/ 0 h 980"/>
                <a:gd name="T4" fmla="*/ 0 w 602"/>
                <a:gd name="T5" fmla="*/ 928 h 980"/>
                <a:gd name="T6" fmla="*/ 0 w 602"/>
                <a:gd name="T7" fmla="*/ 980 h 980"/>
                <a:gd name="T8" fmla="*/ 602 w 602"/>
                <a:gd name="T9" fmla="*/ 0 h 9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2" h="980">
                  <a:moveTo>
                    <a:pt x="602" y="0"/>
                  </a:moveTo>
                  <a:lnTo>
                    <a:pt x="570" y="0"/>
                  </a:lnTo>
                  <a:lnTo>
                    <a:pt x="0" y="928"/>
                  </a:lnTo>
                  <a:lnTo>
                    <a:pt x="0" y="980"/>
                  </a:lnTo>
                  <a:lnTo>
                    <a:pt x="60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2" name="Freeform 224">
              <a:extLst>
                <a:ext uri="{FF2B5EF4-FFF2-40B4-BE49-F238E27FC236}">
                  <a16:creationId xmlns:a16="http://schemas.microsoft.com/office/drawing/2014/main" id="{B94B4E3F-9BC3-4C6A-840D-1D0536834C2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955675" cy="1555750"/>
            </a:xfrm>
            <a:custGeom>
              <a:avLst/>
              <a:gdLst>
                <a:gd name="T0" fmla="*/ 602 w 602"/>
                <a:gd name="T1" fmla="*/ 0 h 980"/>
                <a:gd name="T2" fmla="*/ 570 w 602"/>
                <a:gd name="T3" fmla="*/ 0 h 980"/>
                <a:gd name="T4" fmla="*/ 0 w 602"/>
                <a:gd name="T5" fmla="*/ 928 h 980"/>
                <a:gd name="T6" fmla="*/ 0 w 602"/>
                <a:gd name="T7" fmla="*/ 980 h 980"/>
                <a:gd name="T8" fmla="*/ 602 w 602"/>
                <a:gd name="T9" fmla="*/ 0 h 9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2" h="980">
                  <a:moveTo>
                    <a:pt x="602" y="0"/>
                  </a:moveTo>
                  <a:lnTo>
                    <a:pt x="570" y="0"/>
                  </a:lnTo>
                  <a:lnTo>
                    <a:pt x="0" y="928"/>
                  </a:lnTo>
                  <a:lnTo>
                    <a:pt x="0" y="980"/>
                  </a:lnTo>
                  <a:lnTo>
                    <a:pt x="60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3" name="Freeform 225">
              <a:extLst>
                <a:ext uri="{FF2B5EF4-FFF2-40B4-BE49-F238E27FC236}">
                  <a16:creationId xmlns:a16="http://schemas.microsoft.com/office/drawing/2014/main" id="{1D2AFEB5-152C-49C1-B8F3-9CEA7B50EF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208088" cy="1968500"/>
            </a:xfrm>
            <a:custGeom>
              <a:avLst/>
              <a:gdLst>
                <a:gd name="T0" fmla="*/ 761 w 761"/>
                <a:gd name="T1" fmla="*/ 0 h 1240"/>
                <a:gd name="T2" fmla="*/ 729 w 761"/>
                <a:gd name="T3" fmla="*/ 0 h 1240"/>
                <a:gd name="T4" fmla="*/ 0 w 761"/>
                <a:gd name="T5" fmla="*/ 1188 h 1240"/>
                <a:gd name="T6" fmla="*/ 0 w 761"/>
                <a:gd name="T7" fmla="*/ 1240 h 1240"/>
                <a:gd name="T8" fmla="*/ 761 w 761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1" h="1240">
                  <a:moveTo>
                    <a:pt x="761" y="0"/>
                  </a:moveTo>
                  <a:lnTo>
                    <a:pt x="729" y="0"/>
                  </a:lnTo>
                  <a:lnTo>
                    <a:pt x="0" y="1188"/>
                  </a:lnTo>
                  <a:lnTo>
                    <a:pt x="0" y="1240"/>
                  </a:lnTo>
                  <a:lnTo>
                    <a:pt x="76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4" name="Freeform 226">
              <a:extLst>
                <a:ext uri="{FF2B5EF4-FFF2-40B4-BE49-F238E27FC236}">
                  <a16:creationId xmlns:a16="http://schemas.microsoft.com/office/drawing/2014/main" id="{A86D706E-BDEF-481D-9407-E75E0D78787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208088" cy="1968500"/>
            </a:xfrm>
            <a:custGeom>
              <a:avLst/>
              <a:gdLst>
                <a:gd name="T0" fmla="*/ 761 w 761"/>
                <a:gd name="T1" fmla="*/ 0 h 1240"/>
                <a:gd name="T2" fmla="*/ 729 w 761"/>
                <a:gd name="T3" fmla="*/ 0 h 1240"/>
                <a:gd name="T4" fmla="*/ 0 w 761"/>
                <a:gd name="T5" fmla="*/ 1188 h 1240"/>
                <a:gd name="T6" fmla="*/ 0 w 761"/>
                <a:gd name="T7" fmla="*/ 1240 h 1240"/>
                <a:gd name="T8" fmla="*/ 761 w 761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1" h="1240">
                  <a:moveTo>
                    <a:pt x="761" y="0"/>
                  </a:moveTo>
                  <a:lnTo>
                    <a:pt x="729" y="0"/>
                  </a:lnTo>
                  <a:lnTo>
                    <a:pt x="0" y="1188"/>
                  </a:lnTo>
                  <a:lnTo>
                    <a:pt x="0" y="1240"/>
                  </a:lnTo>
                  <a:lnTo>
                    <a:pt x="76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5" name="Freeform 227">
              <a:extLst>
                <a:ext uri="{FF2B5EF4-FFF2-40B4-BE49-F238E27FC236}">
                  <a16:creationId xmlns:a16="http://schemas.microsoft.com/office/drawing/2014/main" id="{411BE43E-CBE9-4C84-B649-7BB2691C4F3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463675" cy="2379662"/>
            </a:xfrm>
            <a:custGeom>
              <a:avLst/>
              <a:gdLst>
                <a:gd name="T0" fmla="*/ 922 w 922"/>
                <a:gd name="T1" fmla="*/ 0 h 1499"/>
                <a:gd name="T2" fmla="*/ 890 w 922"/>
                <a:gd name="T3" fmla="*/ 0 h 1499"/>
                <a:gd name="T4" fmla="*/ 0 w 922"/>
                <a:gd name="T5" fmla="*/ 1447 h 1499"/>
                <a:gd name="T6" fmla="*/ 0 w 922"/>
                <a:gd name="T7" fmla="*/ 1499 h 1499"/>
                <a:gd name="T8" fmla="*/ 922 w 922"/>
                <a:gd name="T9" fmla="*/ 0 h 1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2" h="1499">
                  <a:moveTo>
                    <a:pt x="922" y="0"/>
                  </a:moveTo>
                  <a:lnTo>
                    <a:pt x="890" y="0"/>
                  </a:lnTo>
                  <a:lnTo>
                    <a:pt x="0" y="1447"/>
                  </a:lnTo>
                  <a:lnTo>
                    <a:pt x="0" y="1499"/>
                  </a:lnTo>
                  <a:lnTo>
                    <a:pt x="9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6" name="Freeform 228">
              <a:extLst>
                <a:ext uri="{FF2B5EF4-FFF2-40B4-BE49-F238E27FC236}">
                  <a16:creationId xmlns:a16="http://schemas.microsoft.com/office/drawing/2014/main" id="{7F2E9B66-74BA-4543-8084-F5A87491A5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463675" cy="2379662"/>
            </a:xfrm>
            <a:custGeom>
              <a:avLst/>
              <a:gdLst>
                <a:gd name="T0" fmla="*/ 922 w 922"/>
                <a:gd name="T1" fmla="*/ 0 h 1499"/>
                <a:gd name="T2" fmla="*/ 890 w 922"/>
                <a:gd name="T3" fmla="*/ 0 h 1499"/>
                <a:gd name="T4" fmla="*/ 0 w 922"/>
                <a:gd name="T5" fmla="*/ 1447 h 1499"/>
                <a:gd name="T6" fmla="*/ 0 w 922"/>
                <a:gd name="T7" fmla="*/ 1499 h 1499"/>
                <a:gd name="T8" fmla="*/ 922 w 922"/>
                <a:gd name="T9" fmla="*/ 0 h 1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2" h="1499">
                  <a:moveTo>
                    <a:pt x="922" y="0"/>
                  </a:moveTo>
                  <a:lnTo>
                    <a:pt x="890" y="0"/>
                  </a:lnTo>
                  <a:lnTo>
                    <a:pt x="0" y="1447"/>
                  </a:lnTo>
                  <a:lnTo>
                    <a:pt x="0" y="1499"/>
                  </a:lnTo>
                  <a:lnTo>
                    <a:pt x="9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" name="Freeform 229">
              <a:extLst>
                <a:ext uri="{FF2B5EF4-FFF2-40B4-BE49-F238E27FC236}">
                  <a16:creationId xmlns:a16="http://schemas.microsoft.com/office/drawing/2014/main" id="{783CB7BB-8DA5-450E-AD2F-772295CC9A2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716088" cy="2794000"/>
            </a:xfrm>
            <a:custGeom>
              <a:avLst/>
              <a:gdLst>
                <a:gd name="T0" fmla="*/ 1081 w 1081"/>
                <a:gd name="T1" fmla="*/ 0 h 1760"/>
                <a:gd name="T2" fmla="*/ 1049 w 1081"/>
                <a:gd name="T3" fmla="*/ 0 h 1760"/>
                <a:gd name="T4" fmla="*/ 0 w 1081"/>
                <a:gd name="T5" fmla="*/ 1707 h 1760"/>
                <a:gd name="T6" fmla="*/ 0 w 1081"/>
                <a:gd name="T7" fmla="*/ 1760 h 1760"/>
                <a:gd name="T8" fmla="*/ 1081 w 1081"/>
                <a:gd name="T9" fmla="*/ 0 h 17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81" h="1760">
                  <a:moveTo>
                    <a:pt x="1081" y="0"/>
                  </a:moveTo>
                  <a:lnTo>
                    <a:pt x="1049" y="0"/>
                  </a:lnTo>
                  <a:lnTo>
                    <a:pt x="0" y="1707"/>
                  </a:lnTo>
                  <a:lnTo>
                    <a:pt x="0" y="1760"/>
                  </a:lnTo>
                  <a:lnTo>
                    <a:pt x="108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8" name="Freeform 230">
              <a:extLst>
                <a:ext uri="{FF2B5EF4-FFF2-40B4-BE49-F238E27FC236}">
                  <a16:creationId xmlns:a16="http://schemas.microsoft.com/office/drawing/2014/main" id="{FE091AA4-9AF9-4187-ACF4-76A9AE78BF2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716088" cy="2794000"/>
            </a:xfrm>
            <a:custGeom>
              <a:avLst/>
              <a:gdLst>
                <a:gd name="T0" fmla="*/ 1081 w 1081"/>
                <a:gd name="T1" fmla="*/ 0 h 1760"/>
                <a:gd name="T2" fmla="*/ 1049 w 1081"/>
                <a:gd name="T3" fmla="*/ 0 h 1760"/>
                <a:gd name="T4" fmla="*/ 0 w 1081"/>
                <a:gd name="T5" fmla="*/ 1707 h 1760"/>
                <a:gd name="T6" fmla="*/ 0 w 1081"/>
                <a:gd name="T7" fmla="*/ 1760 h 1760"/>
                <a:gd name="T8" fmla="*/ 1081 w 1081"/>
                <a:gd name="T9" fmla="*/ 0 h 17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81" h="1760">
                  <a:moveTo>
                    <a:pt x="1081" y="0"/>
                  </a:moveTo>
                  <a:lnTo>
                    <a:pt x="1049" y="0"/>
                  </a:lnTo>
                  <a:lnTo>
                    <a:pt x="0" y="1707"/>
                  </a:lnTo>
                  <a:lnTo>
                    <a:pt x="0" y="1760"/>
                  </a:lnTo>
                  <a:lnTo>
                    <a:pt x="108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9" name="Freeform 231">
              <a:extLst>
                <a:ext uri="{FF2B5EF4-FFF2-40B4-BE49-F238E27FC236}">
                  <a16:creationId xmlns:a16="http://schemas.microsoft.com/office/drawing/2014/main" id="{298655F7-D735-4CF0-BE93-994CCE1C9B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971675" cy="3206750"/>
            </a:xfrm>
            <a:custGeom>
              <a:avLst/>
              <a:gdLst>
                <a:gd name="T0" fmla="*/ 1242 w 1242"/>
                <a:gd name="T1" fmla="*/ 0 h 2020"/>
                <a:gd name="T2" fmla="*/ 1211 w 1242"/>
                <a:gd name="T3" fmla="*/ 0 h 2020"/>
                <a:gd name="T4" fmla="*/ 0 w 1242"/>
                <a:gd name="T5" fmla="*/ 1968 h 2020"/>
                <a:gd name="T6" fmla="*/ 0 w 1242"/>
                <a:gd name="T7" fmla="*/ 2020 h 2020"/>
                <a:gd name="T8" fmla="*/ 1242 w 1242"/>
                <a:gd name="T9" fmla="*/ 0 h 2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42" h="2020">
                  <a:moveTo>
                    <a:pt x="1242" y="0"/>
                  </a:moveTo>
                  <a:lnTo>
                    <a:pt x="1211" y="0"/>
                  </a:lnTo>
                  <a:lnTo>
                    <a:pt x="0" y="1968"/>
                  </a:lnTo>
                  <a:lnTo>
                    <a:pt x="0" y="2020"/>
                  </a:lnTo>
                  <a:lnTo>
                    <a:pt x="124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0" name="Freeform 232">
              <a:extLst>
                <a:ext uri="{FF2B5EF4-FFF2-40B4-BE49-F238E27FC236}">
                  <a16:creationId xmlns:a16="http://schemas.microsoft.com/office/drawing/2014/main" id="{77B565B7-CFD6-4753-A87D-4432639F0C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971675" cy="3206750"/>
            </a:xfrm>
            <a:custGeom>
              <a:avLst/>
              <a:gdLst>
                <a:gd name="T0" fmla="*/ 1242 w 1242"/>
                <a:gd name="T1" fmla="*/ 0 h 2020"/>
                <a:gd name="T2" fmla="*/ 1211 w 1242"/>
                <a:gd name="T3" fmla="*/ 0 h 2020"/>
                <a:gd name="T4" fmla="*/ 0 w 1242"/>
                <a:gd name="T5" fmla="*/ 1968 h 2020"/>
                <a:gd name="T6" fmla="*/ 0 w 1242"/>
                <a:gd name="T7" fmla="*/ 2020 h 2020"/>
                <a:gd name="T8" fmla="*/ 1242 w 1242"/>
                <a:gd name="T9" fmla="*/ 0 h 2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42" h="2020">
                  <a:moveTo>
                    <a:pt x="1242" y="0"/>
                  </a:moveTo>
                  <a:lnTo>
                    <a:pt x="1211" y="0"/>
                  </a:lnTo>
                  <a:lnTo>
                    <a:pt x="0" y="1968"/>
                  </a:lnTo>
                  <a:lnTo>
                    <a:pt x="0" y="2020"/>
                  </a:lnTo>
                  <a:lnTo>
                    <a:pt x="124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1" name="Freeform 233">
              <a:extLst>
                <a:ext uri="{FF2B5EF4-FFF2-40B4-BE49-F238E27FC236}">
                  <a16:creationId xmlns:a16="http://schemas.microsoft.com/office/drawing/2014/main" id="{8B93A669-655D-4FEB-BBD9-806ED625667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225675" cy="3621087"/>
            </a:xfrm>
            <a:custGeom>
              <a:avLst/>
              <a:gdLst>
                <a:gd name="T0" fmla="*/ 1402 w 1402"/>
                <a:gd name="T1" fmla="*/ 0 h 2281"/>
                <a:gd name="T2" fmla="*/ 1370 w 1402"/>
                <a:gd name="T3" fmla="*/ 0 h 2281"/>
                <a:gd name="T4" fmla="*/ 0 w 1402"/>
                <a:gd name="T5" fmla="*/ 2229 h 2281"/>
                <a:gd name="T6" fmla="*/ 0 w 1402"/>
                <a:gd name="T7" fmla="*/ 2281 h 2281"/>
                <a:gd name="T8" fmla="*/ 1402 w 1402"/>
                <a:gd name="T9" fmla="*/ 0 h 22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02" h="2281">
                  <a:moveTo>
                    <a:pt x="1402" y="0"/>
                  </a:moveTo>
                  <a:lnTo>
                    <a:pt x="1370" y="0"/>
                  </a:lnTo>
                  <a:lnTo>
                    <a:pt x="0" y="2229"/>
                  </a:lnTo>
                  <a:lnTo>
                    <a:pt x="0" y="2281"/>
                  </a:lnTo>
                  <a:lnTo>
                    <a:pt x="140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2" name="Freeform 234">
              <a:extLst>
                <a:ext uri="{FF2B5EF4-FFF2-40B4-BE49-F238E27FC236}">
                  <a16:creationId xmlns:a16="http://schemas.microsoft.com/office/drawing/2014/main" id="{9DC53C69-B3BD-416F-9E19-549004790D02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225675" cy="3621087"/>
            </a:xfrm>
            <a:custGeom>
              <a:avLst/>
              <a:gdLst>
                <a:gd name="T0" fmla="*/ 1402 w 1402"/>
                <a:gd name="T1" fmla="*/ 0 h 2281"/>
                <a:gd name="T2" fmla="*/ 1370 w 1402"/>
                <a:gd name="T3" fmla="*/ 0 h 2281"/>
                <a:gd name="T4" fmla="*/ 0 w 1402"/>
                <a:gd name="T5" fmla="*/ 2229 h 2281"/>
                <a:gd name="T6" fmla="*/ 0 w 1402"/>
                <a:gd name="T7" fmla="*/ 2281 h 2281"/>
                <a:gd name="T8" fmla="*/ 1402 w 1402"/>
                <a:gd name="T9" fmla="*/ 0 h 22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02" h="2281">
                  <a:moveTo>
                    <a:pt x="1402" y="0"/>
                  </a:moveTo>
                  <a:lnTo>
                    <a:pt x="1370" y="0"/>
                  </a:lnTo>
                  <a:lnTo>
                    <a:pt x="0" y="2229"/>
                  </a:lnTo>
                  <a:lnTo>
                    <a:pt x="0" y="2281"/>
                  </a:lnTo>
                  <a:lnTo>
                    <a:pt x="140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3" name="Freeform 235">
              <a:extLst>
                <a:ext uri="{FF2B5EF4-FFF2-40B4-BE49-F238E27FC236}">
                  <a16:creationId xmlns:a16="http://schemas.microsoft.com/office/drawing/2014/main" id="{95478BFE-302D-4C05-878D-F5A1FED2119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481263" cy="4035425"/>
            </a:xfrm>
            <a:custGeom>
              <a:avLst/>
              <a:gdLst>
                <a:gd name="T0" fmla="*/ 1563 w 1563"/>
                <a:gd name="T1" fmla="*/ 0 h 2542"/>
                <a:gd name="T2" fmla="*/ 1531 w 1563"/>
                <a:gd name="T3" fmla="*/ 0 h 2542"/>
                <a:gd name="T4" fmla="*/ 0 w 1563"/>
                <a:gd name="T5" fmla="*/ 2490 h 2542"/>
                <a:gd name="T6" fmla="*/ 0 w 1563"/>
                <a:gd name="T7" fmla="*/ 2542 h 2542"/>
                <a:gd name="T8" fmla="*/ 1563 w 1563"/>
                <a:gd name="T9" fmla="*/ 0 h 25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63" h="2542">
                  <a:moveTo>
                    <a:pt x="1563" y="0"/>
                  </a:moveTo>
                  <a:lnTo>
                    <a:pt x="1531" y="0"/>
                  </a:lnTo>
                  <a:lnTo>
                    <a:pt x="0" y="2490"/>
                  </a:lnTo>
                  <a:lnTo>
                    <a:pt x="0" y="2542"/>
                  </a:lnTo>
                  <a:lnTo>
                    <a:pt x="1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4" name="Freeform 236">
              <a:extLst>
                <a:ext uri="{FF2B5EF4-FFF2-40B4-BE49-F238E27FC236}">
                  <a16:creationId xmlns:a16="http://schemas.microsoft.com/office/drawing/2014/main" id="{CBB1D207-CF7B-4E45-AD80-B8B11D99569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481263" cy="4035425"/>
            </a:xfrm>
            <a:custGeom>
              <a:avLst/>
              <a:gdLst>
                <a:gd name="T0" fmla="*/ 1563 w 1563"/>
                <a:gd name="T1" fmla="*/ 0 h 2542"/>
                <a:gd name="T2" fmla="*/ 1531 w 1563"/>
                <a:gd name="T3" fmla="*/ 0 h 2542"/>
                <a:gd name="T4" fmla="*/ 0 w 1563"/>
                <a:gd name="T5" fmla="*/ 2490 h 2542"/>
                <a:gd name="T6" fmla="*/ 0 w 1563"/>
                <a:gd name="T7" fmla="*/ 2542 h 2542"/>
                <a:gd name="T8" fmla="*/ 1563 w 1563"/>
                <a:gd name="T9" fmla="*/ 0 h 25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63" h="2542">
                  <a:moveTo>
                    <a:pt x="1563" y="0"/>
                  </a:moveTo>
                  <a:lnTo>
                    <a:pt x="1531" y="0"/>
                  </a:lnTo>
                  <a:lnTo>
                    <a:pt x="0" y="2490"/>
                  </a:lnTo>
                  <a:lnTo>
                    <a:pt x="0" y="2542"/>
                  </a:lnTo>
                  <a:lnTo>
                    <a:pt x="1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5" name="Freeform 237">
              <a:extLst>
                <a:ext uri="{FF2B5EF4-FFF2-40B4-BE49-F238E27FC236}">
                  <a16:creationId xmlns:a16="http://schemas.microsoft.com/office/drawing/2014/main" id="{B35948E6-2CCC-488F-982D-C6AE725F49D1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733675" cy="4445000"/>
            </a:xfrm>
            <a:custGeom>
              <a:avLst/>
              <a:gdLst>
                <a:gd name="T0" fmla="*/ 1722 w 1722"/>
                <a:gd name="T1" fmla="*/ 0 h 2800"/>
                <a:gd name="T2" fmla="*/ 1690 w 1722"/>
                <a:gd name="T3" fmla="*/ 0 h 2800"/>
                <a:gd name="T4" fmla="*/ 0 w 1722"/>
                <a:gd name="T5" fmla="*/ 2748 h 2800"/>
                <a:gd name="T6" fmla="*/ 0 w 1722"/>
                <a:gd name="T7" fmla="*/ 2800 h 2800"/>
                <a:gd name="T8" fmla="*/ 1722 w 1722"/>
                <a:gd name="T9" fmla="*/ 0 h 28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22" h="2800">
                  <a:moveTo>
                    <a:pt x="1722" y="0"/>
                  </a:moveTo>
                  <a:lnTo>
                    <a:pt x="1690" y="0"/>
                  </a:lnTo>
                  <a:lnTo>
                    <a:pt x="0" y="2748"/>
                  </a:lnTo>
                  <a:lnTo>
                    <a:pt x="0" y="2800"/>
                  </a:lnTo>
                  <a:lnTo>
                    <a:pt x="17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6" name="Freeform 238">
              <a:extLst>
                <a:ext uri="{FF2B5EF4-FFF2-40B4-BE49-F238E27FC236}">
                  <a16:creationId xmlns:a16="http://schemas.microsoft.com/office/drawing/2014/main" id="{47959C77-ECC8-42A1-BC54-2F2C61BDE8C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733675" cy="4445000"/>
            </a:xfrm>
            <a:custGeom>
              <a:avLst/>
              <a:gdLst>
                <a:gd name="T0" fmla="*/ 1722 w 1722"/>
                <a:gd name="T1" fmla="*/ 0 h 2800"/>
                <a:gd name="T2" fmla="*/ 1690 w 1722"/>
                <a:gd name="T3" fmla="*/ 0 h 2800"/>
                <a:gd name="T4" fmla="*/ 0 w 1722"/>
                <a:gd name="T5" fmla="*/ 2748 h 2800"/>
                <a:gd name="T6" fmla="*/ 0 w 1722"/>
                <a:gd name="T7" fmla="*/ 2800 h 2800"/>
                <a:gd name="T8" fmla="*/ 1722 w 1722"/>
                <a:gd name="T9" fmla="*/ 0 h 28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22" h="2800">
                  <a:moveTo>
                    <a:pt x="1722" y="0"/>
                  </a:moveTo>
                  <a:lnTo>
                    <a:pt x="1690" y="0"/>
                  </a:lnTo>
                  <a:lnTo>
                    <a:pt x="0" y="2748"/>
                  </a:lnTo>
                  <a:lnTo>
                    <a:pt x="0" y="2800"/>
                  </a:lnTo>
                  <a:lnTo>
                    <a:pt x="17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" name="Freeform 239">
              <a:extLst>
                <a:ext uri="{FF2B5EF4-FFF2-40B4-BE49-F238E27FC236}">
                  <a16:creationId xmlns:a16="http://schemas.microsoft.com/office/drawing/2014/main" id="{E6F2820B-76C7-471B-B20C-ABBB0D68380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989263" cy="4859337"/>
            </a:xfrm>
            <a:custGeom>
              <a:avLst/>
              <a:gdLst>
                <a:gd name="T0" fmla="*/ 1883 w 1883"/>
                <a:gd name="T1" fmla="*/ 0 h 3061"/>
                <a:gd name="T2" fmla="*/ 1851 w 1883"/>
                <a:gd name="T3" fmla="*/ 0 h 3061"/>
                <a:gd name="T4" fmla="*/ 0 w 1883"/>
                <a:gd name="T5" fmla="*/ 3009 h 3061"/>
                <a:gd name="T6" fmla="*/ 0 w 1883"/>
                <a:gd name="T7" fmla="*/ 3061 h 3061"/>
                <a:gd name="T8" fmla="*/ 1883 w 1883"/>
                <a:gd name="T9" fmla="*/ 0 h 30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83" h="3061">
                  <a:moveTo>
                    <a:pt x="1883" y="0"/>
                  </a:moveTo>
                  <a:lnTo>
                    <a:pt x="1851" y="0"/>
                  </a:lnTo>
                  <a:lnTo>
                    <a:pt x="0" y="3009"/>
                  </a:lnTo>
                  <a:lnTo>
                    <a:pt x="0" y="3061"/>
                  </a:lnTo>
                  <a:lnTo>
                    <a:pt x="188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8" name="Freeform 240">
              <a:extLst>
                <a:ext uri="{FF2B5EF4-FFF2-40B4-BE49-F238E27FC236}">
                  <a16:creationId xmlns:a16="http://schemas.microsoft.com/office/drawing/2014/main" id="{651A64D6-1F77-4C3A-BEFF-C7BA8EFDB892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989263" cy="4859337"/>
            </a:xfrm>
            <a:custGeom>
              <a:avLst/>
              <a:gdLst>
                <a:gd name="T0" fmla="*/ 1883 w 1883"/>
                <a:gd name="T1" fmla="*/ 0 h 3061"/>
                <a:gd name="T2" fmla="*/ 1851 w 1883"/>
                <a:gd name="T3" fmla="*/ 0 h 3061"/>
                <a:gd name="T4" fmla="*/ 0 w 1883"/>
                <a:gd name="T5" fmla="*/ 3009 h 3061"/>
                <a:gd name="T6" fmla="*/ 0 w 1883"/>
                <a:gd name="T7" fmla="*/ 3061 h 3061"/>
                <a:gd name="T8" fmla="*/ 1883 w 1883"/>
                <a:gd name="T9" fmla="*/ 0 h 30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83" h="3061">
                  <a:moveTo>
                    <a:pt x="1883" y="0"/>
                  </a:moveTo>
                  <a:lnTo>
                    <a:pt x="1851" y="0"/>
                  </a:lnTo>
                  <a:lnTo>
                    <a:pt x="0" y="3009"/>
                  </a:lnTo>
                  <a:lnTo>
                    <a:pt x="0" y="3061"/>
                  </a:lnTo>
                  <a:lnTo>
                    <a:pt x="188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9" name="Freeform 241">
              <a:extLst>
                <a:ext uri="{FF2B5EF4-FFF2-40B4-BE49-F238E27FC236}">
                  <a16:creationId xmlns:a16="http://schemas.microsoft.com/office/drawing/2014/main" id="{39AAE2C3-9C51-428C-86D0-1D855E45EE6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241675" cy="5273675"/>
            </a:xfrm>
            <a:custGeom>
              <a:avLst/>
              <a:gdLst>
                <a:gd name="T0" fmla="*/ 2042 w 2042"/>
                <a:gd name="T1" fmla="*/ 0 h 3322"/>
                <a:gd name="T2" fmla="*/ 2010 w 2042"/>
                <a:gd name="T3" fmla="*/ 0 h 3322"/>
                <a:gd name="T4" fmla="*/ 0 w 2042"/>
                <a:gd name="T5" fmla="*/ 3270 h 3322"/>
                <a:gd name="T6" fmla="*/ 0 w 2042"/>
                <a:gd name="T7" fmla="*/ 3322 h 3322"/>
                <a:gd name="T8" fmla="*/ 2042 w 2042"/>
                <a:gd name="T9" fmla="*/ 0 h 3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42" h="3322">
                  <a:moveTo>
                    <a:pt x="2042" y="0"/>
                  </a:moveTo>
                  <a:lnTo>
                    <a:pt x="2010" y="0"/>
                  </a:lnTo>
                  <a:lnTo>
                    <a:pt x="0" y="3270"/>
                  </a:lnTo>
                  <a:lnTo>
                    <a:pt x="0" y="3322"/>
                  </a:lnTo>
                  <a:lnTo>
                    <a:pt x="204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0" name="Freeform 242">
              <a:extLst>
                <a:ext uri="{FF2B5EF4-FFF2-40B4-BE49-F238E27FC236}">
                  <a16:creationId xmlns:a16="http://schemas.microsoft.com/office/drawing/2014/main" id="{156FAFB8-3245-4C31-898B-0F5E41717CD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241675" cy="5273675"/>
            </a:xfrm>
            <a:custGeom>
              <a:avLst/>
              <a:gdLst>
                <a:gd name="T0" fmla="*/ 2042 w 2042"/>
                <a:gd name="T1" fmla="*/ 0 h 3322"/>
                <a:gd name="T2" fmla="*/ 2010 w 2042"/>
                <a:gd name="T3" fmla="*/ 0 h 3322"/>
                <a:gd name="T4" fmla="*/ 0 w 2042"/>
                <a:gd name="T5" fmla="*/ 3270 h 3322"/>
                <a:gd name="T6" fmla="*/ 0 w 2042"/>
                <a:gd name="T7" fmla="*/ 3322 h 3322"/>
                <a:gd name="T8" fmla="*/ 2042 w 2042"/>
                <a:gd name="T9" fmla="*/ 0 h 3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42" h="3322">
                  <a:moveTo>
                    <a:pt x="2042" y="0"/>
                  </a:moveTo>
                  <a:lnTo>
                    <a:pt x="2010" y="0"/>
                  </a:lnTo>
                  <a:lnTo>
                    <a:pt x="0" y="3270"/>
                  </a:lnTo>
                  <a:lnTo>
                    <a:pt x="0" y="3322"/>
                  </a:lnTo>
                  <a:lnTo>
                    <a:pt x="204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1" name="Freeform 243">
              <a:extLst>
                <a:ext uri="{FF2B5EF4-FFF2-40B4-BE49-F238E27FC236}">
                  <a16:creationId xmlns:a16="http://schemas.microsoft.com/office/drawing/2014/main" id="{E8223072-D23A-47EF-893F-749DC440C34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497263" cy="5688012"/>
            </a:xfrm>
            <a:custGeom>
              <a:avLst/>
              <a:gdLst>
                <a:gd name="T0" fmla="*/ 2203 w 2203"/>
                <a:gd name="T1" fmla="*/ 0 h 3583"/>
                <a:gd name="T2" fmla="*/ 2172 w 2203"/>
                <a:gd name="T3" fmla="*/ 0 h 3583"/>
                <a:gd name="T4" fmla="*/ 0 w 2203"/>
                <a:gd name="T5" fmla="*/ 3530 h 3583"/>
                <a:gd name="T6" fmla="*/ 0 w 2203"/>
                <a:gd name="T7" fmla="*/ 3583 h 3583"/>
                <a:gd name="T8" fmla="*/ 2203 w 2203"/>
                <a:gd name="T9" fmla="*/ 0 h 35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3" h="3583">
                  <a:moveTo>
                    <a:pt x="2203" y="0"/>
                  </a:moveTo>
                  <a:lnTo>
                    <a:pt x="2172" y="0"/>
                  </a:lnTo>
                  <a:lnTo>
                    <a:pt x="0" y="3530"/>
                  </a:lnTo>
                  <a:lnTo>
                    <a:pt x="0" y="3583"/>
                  </a:lnTo>
                  <a:lnTo>
                    <a:pt x="220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2" name="Freeform 244">
              <a:extLst>
                <a:ext uri="{FF2B5EF4-FFF2-40B4-BE49-F238E27FC236}">
                  <a16:creationId xmlns:a16="http://schemas.microsoft.com/office/drawing/2014/main" id="{8E6A2364-F316-4DBD-A3DC-FE9A78128C3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497263" cy="5688012"/>
            </a:xfrm>
            <a:custGeom>
              <a:avLst/>
              <a:gdLst>
                <a:gd name="T0" fmla="*/ 2203 w 2203"/>
                <a:gd name="T1" fmla="*/ 0 h 3583"/>
                <a:gd name="T2" fmla="*/ 2172 w 2203"/>
                <a:gd name="T3" fmla="*/ 0 h 3583"/>
                <a:gd name="T4" fmla="*/ 0 w 2203"/>
                <a:gd name="T5" fmla="*/ 3530 h 3583"/>
                <a:gd name="T6" fmla="*/ 0 w 2203"/>
                <a:gd name="T7" fmla="*/ 3583 h 3583"/>
                <a:gd name="T8" fmla="*/ 2203 w 2203"/>
                <a:gd name="T9" fmla="*/ 0 h 35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3" h="3583">
                  <a:moveTo>
                    <a:pt x="2203" y="0"/>
                  </a:moveTo>
                  <a:lnTo>
                    <a:pt x="2172" y="0"/>
                  </a:lnTo>
                  <a:lnTo>
                    <a:pt x="0" y="3530"/>
                  </a:lnTo>
                  <a:lnTo>
                    <a:pt x="0" y="3583"/>
                  </a:lnTo>
                  <a:lnTo>
                    <a:pt x="220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3" name="Freeform 245">
              <a:extLst>
                <a:ext uri="{FF2B5EF4-FFF2-40B4-BE49-F238E27FC236}">
                  <a16:creationId xmlns:a16="http://schemas.microsoft.com/office/drawing/2014/main" id="{893EDFCD-D22C-4F65-9485-F67E28A2DF52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749675" cy="6097587"/>
            </a:xfrm>
            <a:custGeom>
              <a:avLst/>
              <a:gdLst>
                <a:gd name="T0" fmla="*/ 2362 w 2362"/>
                <a:gd name="T1" fmla="*/ 0 h 3841"/>
                <a:gd name="T2" fmla="*/ 2331 w 2362"/>
                <a:gd name="T3" fmla="*/ 0 h 3841"/>
                <a:gd name="T4" fmla="*/ 0 w 2362"/>
                <a:gd name="T5" fmla="*/ 3791 h 3841"/>
                <a:gd name="T6" fmla="*/ 0 w 2362"/>
                <a:gd name="T7" fmla="*/ 3841 h 3841"/>
                <a:gd name="T8" fmla="*/ 2362 w 2362"/>
                <a:gd name="T9" fmla="*/ 0 h 38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62" h="3841">
                  <a:moveTo>
                    <a:pt x="2362" y="0"/>
                  </a:moveTo>
                  <a:lnTo>
                    <a:pt x="2331" y="0"/>
                  </a:lnTo>
                  <a:lnTo>
                    <a:pt x="0" y="3791"/>
                  </a:lnTo>
                  <a:lnTo>
                    <a:pt x="0" y="3841"/>
                  </a:lnTo>
                  <a:lnTo>
                    <a:pt x="23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4" name="Freeform 246">
              <a:extLst>
                <a:ext uri="{FF2B5EF4-FFF2-40B4-BE49-F238E27FC236}">
                  <a16:creationId xmlns:a16="http://schemas.microsoft.com/office/drawing/2014/main" id="{C83E5FCF-2B26-4496-9575-164D41A938F1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749675" cy="6097587"/>
            </a:xfrm>
            <a:custGeom>
              <a:avLst/>
              <a:gdLst>
                <a:gd name="T0" fmla="*/ 2362 w 2362"/>
                <a:gd name="T1" fmla="*/ 0 h 3841"/>
                <a:gd name="T2" fmla="*/ 2331 w 2362"/>
                <a:gd name="T3" fmla="*/ 0 h 3841"/>
                <a:gd name="T4" fmla="*/ 0 w 2362"/>
                <a:gd name="T5" fmla="*/ 3791 h 3841"/>
                <a:gd name="T6" fmla="*/ 0 w 2362"/>
                <a:gd name="T7" fmla="*/ 3841 h 3841"/>
                <a:gd name="T8" fmla="*/ 2362 w 2362"/>
                <a:gd name="T9" fmla="*/ 0 h 38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62" h="3841">
                  <a:moveTo>
                    <a:pt x="2362" y="0"/>
                  </a:moveTo>
                  <a:lnTo>
                    <a:pt x="2331" y="0"/>
                  </a:lnTo>
                  <a:lnTo>
                    <a:pt x="0" y="3791"/>
                  </a:lnTo>
                  <a:lnTo>
                    <a:pt x="0" y="3841"/>
                  </a:lnTo>
                  <a:lnTo>
                    <a:pt x="23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5" name="Freeform 247">
              <a:extLst>
                <a:ext uri="{FF2B5EF4-FFF2-40B4-BE49-F238E27FC236}">
                  <a16:creationId xmlns:a16="http://schemas.microsoft.com/office/drawing/2014/main" id="{B63593E3-B559-4342-8E87-1B9A4983E44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4006850" cy="6511925"/>
            </a:xfrm>
            <a:custGeom>
              <a:avLst/>
              <a:gdLst>
                <a:gd name="T0" fmla="*/ 2524 w 2524"/>
                <a:gd name="T1" fmla="*/ 0 h 4102"/>
                <a:gd name="T2" fmla="*/ 2490 w 2524"/>
                <a:gd name="T3" fmla="*/ 0 h 4102"/>
                <a:gd name="T4" fmla="*/ 0 w 2524"/>
                <a:gd name="T5" fmla="*/ 4050 h 4102"/>
                <a:gd name="T6" fmla="*/ 0 w 2524"/>
                <a:gd name="T7" fmla="*/ 4102 h 4102"/>
                <a:gd name="T8" fmla="*/ 2524 w 2524"/>
                <a:gd name="T9" fmla="*/ 0 h 4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24" h="4102">
                  <a:moveTo>
                    <a:pt x="2524" y="0"/>
                  </a:moveTo>
                  <a:lnTo>
                    <a:pt x="2490" y="0"/>
                  </a:lnTo>
                  <a:lnTo>
                    <a:pt x="0" y="4050"/>
                  </a:lnTo>
                  <a:lnTo>
                    <a:pt x="0" y="4102"/>
                  </a:lnTo>
                  <a:lnTo>
                    <a:pt x="25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6" name="Freeform 248">
              <a:extLst>
                <a:ext uri="{FF2B5EF4-FFF2-40B4-BE49-F238E27FC236}">
                  <a16:creationId xmlns:a16="http://schemas.microsoft.com/office/drawing/2014/main" id="{C7A95912-850D-45DB-87A9-578CA9DA5DD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4006850" cy="6511925"/>
            </a:xfrm>
            <a:custGeom>
              <a:avLst/>
              <a:gdLst>
                <a:gd name="T0" fmla="*/ 2524 w 2524"/>
                <a:gd name="T1" fmla="*/ 0 h 4102"/>
                <a:gd name="T2" fmla="*/ 2490 w 2524"/>
                <a:gd name="T3" fmla="*/ 0 h 4102"/>
                <a:gd name="T4" fmla="*/ 0 w 2524"/>
                <a:gd name="T5" fmla="*/ 4050 h 4102"/>
                <a:gd name="T6" fmla="*/ 0 w 2524"/>
                <a:gd name="T7" fmla="*/ 4102 h 4102"/>
                <a:gd name="T8" fmla="*/ 2524 w 2524"/>
                <a:gd name="T9" fmla="*/ 0 h 4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24" h="4102">
                  <a:moveTo>
                    <a:pt x="2524" y="0"/>
                  </a:moveTo>
                  <a:lnTo>
                    <a:pt x="2490" y="0"/>
                  </a:lnTo>
                  <a:lnTo>
                    <a:pt x="0" y="4050"/>
                  </a:lnTo>
                  <a:lnTo>
                    <a:pt x="0" y="4102"/>
                  </a:lnTo>
                  <a:lnTo>
                    <a:pt x="252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7" name="Freeform 249">
              <a:extLst>
                <a:ext uri="{FF2B5EF4-FFF2-40B4-BE49-F238E27FC236}">
                  <a16:creationId xmlns:a16="http://schemas.microsoft.com/office/drawing/2014/main" id="{6C853D3F-6EB1-4289-995D-6E3C6EFB379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43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" name="Freeform 250">
              <a:extLst>
                <a:ext uri="{FF2B5EF4-FFF2-40B4-BE49-F238E27FC236}">
                  <a16:creationId xmlns:a16="http://schemas.microsoft.com/office/drawing/2014/main" id="{96AD7636-F1FB-44D9-AA34-0824916AE101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43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9" name="Freeform 251">
              <a:extLst>
                <a:ext uri="{FF2B5EF4-FFF2-40B4-BE49-F238E27FC236}">
                  <a16:creationId xmlns:a16="http://schemas.microsoft.com/office/drawing/2014/main" id="{711BD740-67FF-4150-8A6D-2EADC86329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51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0" name="Freeform 252">
              <a:extLst>
                <a:ext uri="{FF2B5EF4-FFF2-40B4-BE49-F238E27FC236}">
                  <a16:creationId xmlns:a16="http://schemas.microsoft.com/office/drawing/2014/main" id="{6D773A8F-E048-47C1-92DA-C8ED37AC734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51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1" name="Freeform 253">
              <a:extLst>
                <a:ext uri="{FF2B5EF4-FFF2-40B4-BE49-F238E27FC236}">
                  <a16:creationId xmlns:a16="http://schemas.microsoft.com/office/drawing/2014/main" id="{EA149609-8573-49BE-9FE8-C0F28D96B637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60738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2" name="Freeform 254">
              <a:extLst>
                <a:ext uri="{FF2B5EF4-FFF2-40B4-BE49-F238E27FC236}">
                  <a16:creationId xmlns:a16="http://schemas.microsoft.com/office/drawing/2014/main" id="{8AEC1E22-F365-4453-B6EB-B137D7B4D005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60738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3" name="Freeform 255">
              <a:extLst>
                <a:ext uri="{FF2B5EF4-FFF2-40B4-BE49-F238E27FC236}">
                  <a16:creationId xmlns:a16="http://schemas.microsoft.com/office/drawing/2014/main" id="{8EAC1DB4-0D97-480B-B74B-D917619D24EB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68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4" name="Freeform 256">
              <a:extLst>
                <a:ext uri="{FF2B5EF4-FFF2-40B4-BE49-F238E27FC236}">
                  <a16:creationId xmlns:a16="http://schemas.microsoft.com/office/drawing/2014/main" id="{63E34A83-DBEB-4177-825B-09C926CC5259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68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5" name="Freeform 257">
              <a:extLst>
                <a:ext uri="{FF2B5EF4-FFF2-40B4-BE49-F238E27FC236}">
                  <a16:creationId xmlns:a16="http://schemas.microsoft.com/office/drawing/2014/main" id="{45F3968D-CC37-4EF1-B2C9-7655BF8564E4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76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6" name="Freeform 258">
              <a:extLst>
                <a:ext uri="{FF2B5EF4-FFF2-40B4-BE49-F238E27FC236}">
                  <a16:creationId xmlns:a16="http://schemas.microsoft.com/office/drawing/2014/main" id="{085B01C3-CDF2-40E7-9326-B09ED8ACD40C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76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7" name="Freeform 259">
              <a:extLst>
                <a:ext uri="{FF2B5EF4-FFF2-40B4-BE49-F238E27FC236}">
                  <a16:creationId xmlns:a16="http://schemas.microsoft.com/office/drawing/2014/main" id="{F20508B1-23BC-4FC0-9740-C7AF4E50DC3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586325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" name="Freeform 260">
              <a:extLst>
                <a:ext uri="{FF2B5EF4-FFF2-40B4-BE49-F238E27FC236}">
                  <a16:creationId xmlns:a16="http://schemas.microsoft.com/office/drawing/2014/main" id="{5D72077D-D3EF-4837-9667-D727BF9A95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586325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9" name="Freeform 261">
              <a:extLst>
                <a:ext uri="{FF2B5EF4-FFF2-40B4-BE49-F238E27FC236}">
                  <a16:creationId xmlns:a16="http://schemas.microsoft.com/office/drawing/2014/main" id="{E91FCF4A-6819-4E46-BA5C-99866EB691A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828675" cy="1346200"/>
            </a:xfrm>
            <a:custGeom>
              <a:avLst/>
              <a:gdLst>
                <a:gd name="T0" fmla="*/ 522 w 522"/>
                <a:gd name="T1" fmla="*/ 0 h 848"/>
                <a:gd name="T2" fmla="*/ 491 w 522"/>
                <a:gd name="T3" fmla="*/ 0 h 848"/>
                <a:gd name="T4" fmla="*/ 0 w 522"/>
                <a:gd name="T5" fmla="*/ 798 h 848"/>
                <a:gd name="T6" fmla="*/ 0 w 522"/>
                <a:gd name="T7" fmla="*/ 848 h 848"/>
                <a:gd name="T8" fmla="*/ 522 w 522"/>
                <a:gd name="T9" fmla="*/ 0 h 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2" h="848">
                  <a:moveTo>
                    <a:pt x="522" y="0"/>
                  </a:moveTo>
                  <a:lnTo>
                    <a:pt x="491" y="0"/>
                  </a:lnTo>
                  <a:lnTo>
                    <a:pt x="0" y="798"/>
                  </a:lnTo>
                  <a:lnTo>
                    <a:pt x="0" y="848"/>
                  </a:lnTo>
                  <a:lnTo>
                    <a:pt x="5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0" name="Freeform 262">
              <a:extLst>
                <a:ext uri="{FF2B5EF4-FFF2-40B4-BE49-F238E27FC236}">
                  <a16:creationId xmlns:a16="http://schemas.microsoft.com/office/drawing/2014/main" id="{B55B96B4-4085-4719-A4A9-16EB2D66BCE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828675" cy="1346200"/>
            </a:xfrm>
            <a:custGeom>
              <a:avLst/>
              <a:gdLst>
                <a:gd name="T0" fmla="*/ 522 w 522"/>
                <a:gd name="T1" fmla="*/ 0 h 848"/>
                <a:gd name="T2" fmla="*/ 491 w 522"/>
                <a:gd name="T3" fmla="*/ 0 h 848"/>
                <a:gd name="T4" fmla="*/ 0 w 522"/>
                <a:gd name="T5" fmla="*/ 798 h 848"/>
                <a:gd name="T6" fmla="*/ 0 w 522"/>
                <a:gd name="T7" fmla="*/ 848 h 848"/>
                <a:gd name="T8" fmla="*/ 522 w 522"/>
                <a:gd name="T9" fmla="*/ 0 h 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2" h="848">
                  <a:moveTo>
                    <a:pt x="522" y="0"/>
                  </a:moveTo>
                  <a:lnTo>
                    <a:pt x="491" y="0"/>
                  </a:lnTo>
                  <a:lnTo>
                    <a:pt x="0" y="798"/>
                  </a:lnTo>
                  <a:lnTo>
                    <a:pt x="0" y="848"/>
                  </a:lnTo>
                  <a:lnTo>
                    <a:pt x="5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1" name="Freeform 263">
              <a:extLst>
                <a:ext uri="{FF2B5EF4-FFF2-40B4-BE49-F238E27FC236}">
                  <a16:creationId xmlns:a16="http://schemas.microsoft.com/office/drawing/2014/main" id="{50FFC3D8-3083-4361-BDB2-EA1B7FE5607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98738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2" name="Freeform 264">
              <a:extLst>
                <a:ext uri="{FF2B5EF4-FFF2-40B4-BE49-F238E27FC236}">
                  <a16:creationId xmlns:a16="http://schemas.microsoft.com/office/drawing/2014/main" id="{BC84AFE8-A430-4ABF-83DF-4319BCD31F85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98738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3" name="Freeform 265">
              <a:extLst>
                <a:ext uri="{FF2B5EF4-FFF2-40B4-BE49-F238E27FC236}">
                  <a16:creationId xmlns:a16="http://schemas.microsoft.com/office/drawing/2014/main" id="{7F34AA28-E8BC-4447-B910-A82BC79B05E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08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4" name="Freeform 266">
              <a:extLst>
                <a:ext uri="{FF2B5EF4-FFF2-40B4-BE49-F238E27FC236}">
                  <a16:creationId xmlns:a16="http://schemas.microsoft.com/office/drawing/2014/main" id="{230AEBF7-BF40-461C-AE76-B5BF0CE03F10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08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5" name="Freeform 267">
              <a:extLst>
                <a:ext uri="{FF2B5EF4-FFF2-40B4-BE49-F238E27FC236}">
                  <a16:creationId xmlns:a16="http://schemas.microsoft.com/office/drawing/2014/main" id="{6066433B-8A04-455B-8ADC-480AC798CD39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16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1 w 2562"/>
                <a:gd name="T3" fmla="*/ 0 h 4115"/>
                <a:gd name="T4" fmla="*/ 0 w 2562"/>
                <a:gd name="T5" fmla="*/ 4115 h 4115"/>
                <a:gd name="T6" fmla="*/ 32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6" name="Freeform 268">
              <a:extLst>
                <a:ext uri="{FF2B5EF4-FFF2-40B4-BE49-F238E27FC236}">
                  <a16:creationId xmlns:a16="http://schemas.microsoft.com/office/drawing/2014/main" id="{38BDBED5-34E6-49BA-BBE3-051026FB12F5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16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1 w 2562"/>
                <a:gd name="T3" fmla="*/ 0 h 4115"/>
                <a:gd name="T4" fmla="*/ 0 w 2562"/>
                <a:gd name="T5" fmla="*/ 4115 h 4115"/>
                <a:gd name="T6" fmla="*/ 32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7" name="Freeform 269">
              <a:extLst>
                <a:ext uri="{FF2B5EF4-FFF2-40B4-BE49-F238E27FC236}">
                  <a16:creationId xmlns:a16="http://schemas.microsoft.com/office/drawing/2014/main" id="{0421C81F-443A-4930-BE1B-3B2A5C52D0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6824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" name="Freeform 270">
              <a:extLst>
                <a:ext uri="{FF2B5EF4-FFF2-40B4-BE49-F238E27FC236}">
                  <a16:creationId xmlns:a16="http://schemas.microsoft.com/office/drawing/2014/main" id="{6BF693AC-A42D-43B9-A48D-B471C6665A75}"/>
                </a:ext>
              </a:extLst>
            </p:cNvPr>
            <p:cNvSpPr>
              <a:spLocks/>
            </p:cNvSpPr>
            <p:nvPr/>
          </p:nvSpPr>
          <p:spPr bwMode="auto">
            <a:xfrm>
              <a:off x="16824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9" name="Freeform 271">
              <a:extLst>
                <a:ext uri="{FF2B5EF4-FFF2-40B4-BE49-F238E27FC236}">
                  <a16:creationId xmlns:a16="http://schemas.microsoft.com/office/drawing/2014/main" id="{A9FA29F7-EEEC-44E1-9246-6E49F0852D3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333913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0" name="Freeform 272">
              <a:extLst>
                <a:ext uri="{FF2B5EF4-FFF2-40B4-BE49-F238E27FC236}">
                  <a16:creationId xmlns:a16="http://schemas.microsoft.com/office/drawing/2014/main" id="{7FAB3825-BFA3-4EB6-8F7E-1E0FD0EEF88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333913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1" name="Freeform 273">
              <a:extLst>
                <a:ext uri="{FF2B5EF4-FFF2-40B4-BE49-F238E27FC236}">
                  <a16:creationId xmlns:a16="http://schemas.microsoft.com/office/drawing/2014/main" id="{3D10EBCC-9D1D-495E-A340-A0E9ADC33BE7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38738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4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2" name="Freeform 274">
              <a:extLst>
                <a:ext uri="{FF2B5EF4-FFF2-40B4-BE49-F238E27FC236}">
                  <a16:creationId xmlns:a16="http://schemas.microsoft.com/office/drawing/2014/main" id="{F59DECCD-EA68-47BD-A58D-D7C6F7D95A6C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38738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4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3" name="Freeform 275">
              <a:extLst>
                <a:ext uri="{FF2B5EF4-FFF2-40B4-BE49-F238E27FC236}">
                  <a16:creationId xmlns:a16="http://schemas.microsoft.com/office/drawing/2014/main" id="{E6BA0F1C-399F-4A78-A4DE-E67C68C80E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081088" cy="1760537"/>
            </a:xfrm>
            <a:custGeom>
              <a:avLst/>
              <a:gdLst>
                <a:gd name="T0" fmla="*/ 681 w 681"/>
                <a:gd name="T1" fmla="*/ 0 h 1109"/>
                <a:gd name="T2" fmla="*/ 650 w 681"/>
                <a:gd name="T3" fmla="*/ 0 h 1109"/>
                <a:gd name="T4" fmla="*/ 0 w 681"/>
                <a:gd name="T5" fmla="*/ 1057 h 1109"/>
                <a:gd name="T6" fmla="*/ 0 w 681"/>
                <a:gd name="T7" fmla="*/ 1109 h 1109"/>
                <a:gd name="T8" fmla="*/ 681 w 681"/>
                <a:gd name="T9" fmla="*/ 0 h 1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1" h="1109">
                  <a:moveTo>
                    <a:pt x="681" y="0"/>
                  </a:moveTo>
                  <a:lnTo>
                    <a:pt x="650" y="0"/>
                  </a:lnTo>
                  <a:lnTo>
                    <a:pt x="0" y="1057"/>
                  </a:lnTo>
                  <a:lnTo>
                    <a:pt x="0" y="1109"/>
                  </a:lnTo>
                  <a:lnTo>
                    <a:pt x="68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4" name="Freeform 276">
              <a:extLst>
                <a:ext uri="{FF2B5EF4-FFF2-40B4-BE49-F238E27FC236}">
                  <a16:creationId xmlns:a16="http://schemas.microsoft.com/office/drawing/2014/main" id="{5CAD0233-CA72-4671-9EB5-04C06761FB6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081088" cy="1760537"/>
            </a:xfrm>
            <a:custGeom>
              <a:avLst/>
              <a:gdLst>
                <a:gd name="T0" fmla="*/ 681 w 681"/>
                <a:gd name="T1" fmla="*/ 0 h 1109"/>
                <a:gd name="T2" fmla="*/ 650 w 681"/>
                <a:gd name="T3" fmla="*/ 0 h 1109"/>
                <a:gd name="T4" fmla="*/ 0 w 681"/>
                <a:gd name="T5" fmla="*/ 1057 h 1109"/>
                <a:gd name="T6" fmla="*/ 0 w 681"/>
                <a:gd name="T7" fmla="*/ 1109 h 1109"/>
                <a:gd name="T8" fmla="*/ 681 w 681"/>
                <a:gd name="T9" fmla="*/ 0 h 1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1" h="1109">
                  <a:moveTo>
                    <a:pt x="681" y="0"/>
                  </a:moveTo>
                  <a:lnTo>
                    <a:pt x="650" y="0"/>
                  </a:lnTo>
                  <a:lnTo>
                    <a:pt x="0" y="1057"/>
                  </a:lnTo>
                  <a:lnTo>
                    <a:pt x="0" y="1109"/>
                  </a:lnTo>
                  <a:lnTo>
                    <a:pt x="68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5" name="Freeform 277">
              <a:extLst>
                <a:ext uri="{FF2B5EF4-FFF2-40B4-BE49-F238E27FC236}">
                  <a16:creationId xmlns:a16="http://schemas.microsoft.com/office/drawing/2014/main" id="{39A5B291-6229-470A-B469-01C24B8FDD4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590675" cy="2587625"/>
            </a:xfrm>
            <a:custGeom>
              <a:avLst/>
              <a:gdLst>
                <a:gd name="T0" fmla="*/ 1002 w 1002"/>
                <a:gd name="T1" fmla="*/ 0 h 1630"/>
                <a:gd name="T2" fmla="*/ 970 w 1002"/>
                <a:gd name="T3" fmla="*/ 0 h 1630"/>
                <a:gd name="T4" fmla="*/ 0 w 1002"/>
                <a:gd name="T5" fmla="*/ 1578 h 1630"/>
                <a:gd name="T6" fmla="*/ 0 w 1002"/>
                <a:gd name="T7" fmla="*/ 1630 h 1630"/>
                <a:gd name="T8" fmla="*/ 1002 w 1002"/>
                <a:gd name="T9" fmla="*/ 0 h 16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2" h="1630">
                  <a:moveTo>
                    <a:pt x="1002" y="0"/>
                  </a:moveTo>
                  <a:lnTo>
                    <a:pt x="970" y="0"/>
                  </a:lnTo>
                  <a:lnTo>
                    <a:pt x="0" y="1578"/>
                  </a:lnTo>
                  <a:lnTo>
                    <a:pt x="0" y="1630"/>
                  </a:lnTo>
                  <a:lnTo>
                    <a:pt x="100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6" name="Freeform 278">
              <a:extLst>
                <a:ext uri="{FF2B5EF4-FFF2-40B4-BE49-F238E27FC236}">
                  <a16:creationId xmlns:a16="http://schemas.microsoft.com/office/drawing/2014/main" id="{6F0E6B4F-BEA2-431D-A91B-2BB3AB7CF2E1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590675" cy="2587625"/>
            </a:xfrm>
            <a:custGeom>
              <a:avLst/>
              <a:gdLst>
                <a:gd name="T0" fmla="*/ 1002 w 1002"/>
                <a:gd name="T1" fmla="*/ 0 h 1630"/>
                <a:gd name="T2" fmla="*/ 970 w 1002"/>
                <a:gd name="T3" fmla="*/ 0 h 1630"/>
                <a:gd name="T4" fmla="*/ 0 w 1002"/>
                <a:gd name="T5" fmla="*/ 1578 h 1630"/>
                <a:gd name="T6" fmla="*/ 0 w 1002"/>
                <a:gd name="T7" fmla="*/ 1630 h 1630"/>
                <a:gd name="T8" fmla="*/ 1002 w 1002"/>
                <a:gd name="T9" fmla="*/ 0 h 16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2" h="1630">
                  <a:moveTo>
                    <a:pt x="1002" y="0"/>
                  </a:moveTo>
                  <a:lnTo>
                    <a:pt x="970" y="0"/>
                  </a:lnTo>
                  <a:lnTo>
                    <a:pt x="0" y="1578"/>
                  </a:lnTo>
                  <a:lnTo>
                    <a:pt x="0" y="1630"/>
                  </a:lnTo>
                  <a:lnTo>
                    <a:pt x="100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7" name="Freeform 279">
              <a:extLst>
                <a:ext uri="{FF2B5EF4-FFF2-40B4-BE49-F238E27FC236}">
                  <a16:creationId xmlns:a16="http://schemas.microsoft.com/office/drawing/2014/main" id="{0E49ECE2-AD04-4FE3-858C-A24DB2513B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098675" cy="3413125"/>
            </a:xfrm>
            <a:custGeom>
              <a:avLst/>
              <a:gdLst>
                <a:gd name="T0" fmla="*/ 1322 w 1322"/>
                <a:gd name="T1" fmla="*/ 0 h 2150"/>
                <a:gd name="T2" fmla="*/ 1290 w 1322"/>
                <a:gd name="T3" fmla="*/ 0 h 2150"/>
                <a:gd name="T4" fmla="*/ 0 w 1322"/>
                <a:gd name="T5" fmla="*/ 2097 h 2150"/>
                <a:gd name="T6" fmla="*/ 0 w 1322"/>
                <a:gd name="T7" fmla="*/ 2150 h 2150"/>
                <a:gd name="T8" fmla="*/ 1322 w 1322"/>
                <a:gd name="T9" fmla="*/ 0 h 2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2" h="2150">
                  <a:moveTo>
                    <a:pt x="1322" y="0"/>
                  </a:moveTo>
                  <a:lnTo>
                    <a:pt x="1290" y="0"/>
                  </a:lnTo>
                  <a:lnTo>
                    <a:pt x="0" y="2097"/>
                  </a:lnTo>
                  <a:lnTo>
                    <a:pt x="0" y="2150"/>
                  </a:lnTo>
                  <a:lnTo>
                    <a:pt x="13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8" name="Freeform 280">
              <a:extLst>
                <a:ext uri="{FF2B5EF4-FFF2-40B4-BE49-F238E27FC236}">
                  <a16:creationId xmlns:a16="http://schemas.microsoft.com/office/drawing/2014/main" id="{465F59C8-1923-460B-821A-FE29D5605E1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098675" cy="3413125"/>
            </a:xfrm>
            <a:custGeom>
              <a:avLst/>
              <a:gdLst>
                <a:gd name="T0" fmla="*/ 1322 w 1322"/>
                <a:gd name="T1" fmla="*/ 0 h 2150"/>
                <a:gd name="T2" fmla="*/ 1290 w 1322"/>
                <a:gd name="T3" fmla="*/ 0 h 2150"/>
                <a:gd name="T4" fmla="*/ 0 w 1322"/>
                <a:gd name="T5" fmla="*/ 2097 h 2150"/>
                <a:gd name="T6" fmla="*/ 0 w 1322"/>
                <a:gd name="T7" fmla="*/ 2150 h 2150"/>
                <a:gd name="T8" fmla="*/ 1322 w 1322"/>
                <a:gd name="T9" fmla="*/ 0 h 2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2" h="2150">
                  <a:moveTo>
                    <a:pt x="1322" y="0"/>
                  </a:moveTo>
                  <a:lnTo>
                    <a:pt x="1290" y="0"/>
                  </a:lnTo>
                  <a:lnTo>
                    <a:pt x="0" y="2097"/>
                  </a:lnTo>
                  <a:lnTo>
                    <a:pt x="0" y="2150"/>
                  </a:lnTo>
                  <a:lnTo>
                    <a:pt x="13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9" name="Freeform 281">
              <a:extLst>
                <a:ext uri="{FF2B5EF4-FFF2-40B4-BE49-F238E27FC236}">
                  <a16:creationId xmlns:a16="http://schemas.microsoft.com/office/drawing/2014/main" id="{E9BE6C9E-BDCD-4FAD-BF0E-F3E3E55A4FF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606675" cy="4240212"/>
            </a:xfrm>
            <a:custGeom>
              <a:avLst/>
              <a:gdLst>
                <a:gd name="T0" fmla="*/ 1642 w 1642"/>
                <a:gd name="T1" fmla="*/ 0 h 2671"/>
                <a:gd name="T2" fmla="*/ 1611 w 1642"/>
                <a:gd name="T3" fmla="*/ 0 h 2671"/>
                <a:gd name="T4" fmla="*/ 0 w 1642"/>
                <a:gd name="T5" fmla="*/ 2619 h 2671"/>
                <a:gd name="T6" fmla="*/ 0 w 1642"/>
                <a:gd name="T7" fmla="*/ 2671 h 2671"/>
                <a:gd name="T8" fmla="*/ 1642 w 1642"/>
                <a:gd name="T9" fmla="*/ 0 h 2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42" h="2671">
                  <a:moveTo>
                    <a:pt x="1642" y="0"/>
                  </a:moveTo>
                  <a:lnTo>
                    <a:pt x="1611" y="0"/>
                  </a:lnTo>
                  <a:lnTo>
                    <a:pt x="0" y="2619"/>
                  </a:lnTo>
                  <a:lnTo>
                    <a:pt x="0" y="2671"/>
                  </a:lnTo>
                  <a:lnTo>
                    <a:pt x="164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0" name="Freeform 282">
              <a:extLst>
                <a:ext uri="{FF2B5EF4-FFF2-40B4-BE49-F238E27FC236}">
                  <a16:creationId xmlns:a16="http://schemas.microsoft.com/office/drawing/2014/main" id="{96DA1B03-28E1-46DB-854D-B9F3A837ACA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606675" cy="4240212"/>
            </a:xfrm>
            <a:custGeom>
              <a:avLst/>
              <a:gdLst>
                <a:gd name="T0" fmla="*/ 1642 w 1642"/>
                <a:gd name="T1" fmla="*/ 0 h 2671"/>
                <a:gd name="T2" fmla="*/ 1611 w 1642"/>
                <a:gd name="T3" fmla="*/ 0 h 2671"/>
                <a:gd name="T4" fmla="*/ 0 w 1642"/>
                <a:gd name="T5" fmla="*/ 2619 h 2671"/>
                <a:gd name="T6" fmla="*/ 0 w 1642"/>
                <a:gd name="T7" fmla="*/ 2671 h 2671"/>
                <a:gd name="T8" fmla="*/ 1642 w 1642"/>
                <a:gd name="T9" fmla="*/ 0 h 2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42" h="2671">
                  <a:moveTo>
                    <a:pt x="1642" y="0"/>
                  </a:moveTo>
                  <a:lnTo>
                    <a:pt x="1611" y="0"/>
                  </a:lnTo>
                  <a:lnTo>
                    <a:pt x="0" y="2619"/>
                  </a:lnTo>
                  <a:lnTo>
                    <a:pt x="0" y="2671"/>
                  </a:lnTo>
                  <a:lnTo>
                    <a:pt x="164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1" name="Freeform 283">
              <a:extLst>
                <a:ext uri="{FF2B5EF4-FFF2-40B4-BE49-F238E27FC236}">
                  <a16:creationId xmlns:a16="http://schemas.microsoft.com/office/drawing/2014/main" id="{5D7F8F3B-5574-4D26-B426-985E9F0AE58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116263" cy="5068887"/>
            </a:xfrm>
            <a:custGeom>
              <a:avLst/>
              <a:gdLst>
                <a:gd name="T0" fmla="*/ 1963 w 1963"/>
                <a:gd name="T1" fmla="*/ 0 h 3193"/>
                <a:gd name="T2" fmla="*/ 1931 w 1963"/>
                <a:gd name="T3" fmla="*/ 0 h 3193"/>
                <a:gd name="T4" fmla="*/ 0 w 1963"/>
                <a:gd name="T5" fmla="*/ 3140 h 3193"/>
                <a:gd name="T6" fmla="*/ 0 w 1963"/>
                <a:gd name="T7" fmla="*/ 3193 h 3193"/>
                <a:gd name="T8" fmla="*/ 1963 w 1963"/>
                <a:gd name="T9" fmla="*/ 0 h 3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63" h="3193">
                  <a:moveTo>
                    <a:pt x="1963" y="0"/>
                  </a:moveTo>
                  <a:lnTo>
                    <a:pt x="1931" y="0"/>
                  </a:lnTo>
                  <a:lnTo>
                    <a:pt x="0" y="3140"/>
                  </a:lnTo>
                  <a:lnTo>
                    <a:pt x="0" y="3193"/>
                  </a:lnTo>
                  <a:lnTo>
                    <a:pt x="19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2" name="Freeform 284">
              <a:extLst>
                <a:ext uri="{FF2B5EF4-FFF2-40B4-BE49-F238E27FC236}">
                  <a16:creationId xmlns:a16="http://schemas.microsoft.com/office/drawing/2014/main" id="{0D125B50-1C2A-4E53-BCE0-40491CC4DA6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116263" cy="5068887"/>
            </a:xfrm>
            <a:custGeom>
              <a:avLst/>
              <a:gdLst>
                <a:gd name="T0" fmla="*/ 1963 w 1963"/>
                <a:gd name="T1" fmla="*/ 0 h 3193"/>
                <a:gd name="T2" fmla="*/ 1931 w 1963"/>
                <a:gd name="T3" fmla="*/ 0 h 3193"/>
                <a:gd name="T4" fmla="*/ 0 w 1963"/>
                <a:gd name="T5" fmla="*/ 3140 h 3193"/>
                <a:gd name="T6" fmla="*/ 0 w 1963"/>
                <a:gd name="T7" fmla="*/ 3193 h 3193"/>
                <a:gd name="T8" fmla="*/ 1963 w 1963"/>
                <a:gd name="T9" fmla="*/ 0 h 3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63" h="3193">
                  <a:moveTo>
                    <a:pt x="1963" y="0"/>
                  </a:moveTo>
                  <a:lnTo>
                    <a:pt x="1931" y="0"/>
                  </a:lnTo>
                  <a:lnTo>
                    <a:pt x="0" y="3140"/>
                  </a:lnTo>
                  <a:lnTo>
                    <a:pt x="0" y="3193"/>
                  </a:lnTo>
                  <a:lnTo>
                    <a:pt x="19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3" name="Freeform 285">
              <a:extLst>
                <a:ext uri="{FF2B5EF4-FFF2-40B4-BE49-F238E27FC236}">
                  <a16:creationId xmlns:a16="http://schemas.microsoft.com/office/drawing/2014/main" id="{24C1D448-2B84-4B7F-BB9D-D11ECCC1417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624263" cy="5892800"/>
            </a:xfrm>
            <a:custGeom>
              <a:avLst/>
              <a:gdLst>
                <a:gd name="T0" fmla="*/ 2283 w 2283"/>
                <a:gd name="T1" fmla="*/ 0 h 3712"/>
                <a:gd name="T2" fmla="*/ 2251 w 2283"/>
                <a:gd name="T3" fmla="*/ 0 h 3712"/>
                <a:gd name="T4" fmla="*/ 0 w 2283"/>
                <a:gd name="T5" fmla="*/ 3660 h 3712"/>
                <a:gd name="T6" fmla="*/ 0 w 2283"/>
                <a:gd name="T7" fmla="*/ 3712 h 3712"/>
                <a:gd name="T8" fmla="*/ 2283 w 2283"/>
                <a:gd name="T9" fmla="*/ 0 h 3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3" h="3712">
                  <a:moveTo>
                    <a:pt x="2283" y="0"/>
                  </a:moveTo>
                  <a:lnTo>
                    <a:pt x="2251" y="0"/>
                  </a:lnTo>
                  <a:lnTo>
                    <a:pt x="0" y="3660"/>
                  </a:lnTo>
                  <a:lnTo>
                    <a:pt x="0" y="3712"/>
                  </a:lnTo>
                  <a:lnTo>
                    <a:pt x="228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4" name="Freeform 286">
              <a:extLst>
                <a:ext uri="{FF2B5EF4-FFF2-40B4-BE49-F238E27FC236}">
                  <a16:creationId xmlns:a16="http://schemas.microsoft.com/office/drawing/2014/main" id="{E1AC2155-50E6-4352-82CD-494D6B8746E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624263" cy="5892800"/>
            </a:xfrm>
            <a:custGeom>
              <a:avLst/>
              <a:gdLst>
                <a:gd name="T0" fmla="*/ 2283 w 2283"/>
                <a:gd name="T1" fmla="*/ 0 h 3712"/>
                <a:gd name="T2" fmla="*/ 2251 w 2283"/>
                <a:gd name="T3" fmla="*/ 0 h 3712"/>
                <a:gd name="T4" fmla="*/ 0 w 2283"/>
                <a:gd name="T5" fmla="*/ 3660 h 3712"/>
                <a:gd name="T6" fmla="*/ 0 w 2283"/>
                <a:gd name="T7" fmla="*/ 3712 h 3712"/>
                <a:gd name="T8" fmla="*/ 2283 w 2283"/>
                <a:gd name="T9" fmla="*/ 0 h 3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3" h="3712">
                  <a:moveTo>
                    <a:pt x="2283" y="0"/>
                  </a:moveTo>
                  <a:lnTo>
                    <a:pt x="2251" y="0"/>
                  </a:lnTo>
                  <a:lnTo>
                    <a:pt x="0" y="3660"/>
                  </a:lnTo>
                  <a:lnTo>
                    <a:pt x="0" y="3712"/>
                  </a:lnTo>
                  <a:lnTo>
                    <a:pt x="228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5" name="Freeform 287">
              <a:extLst>
                <a:ext uri="{FF2B5EF4-FFF2-40B4-BE49-F238E27FC236}">
                  <a16:creationId xmlns:a16="http://schemas.microsoft.com/office/drawing/2014/main" id="{0F7513E1-EE08-424B-8352-FE80D118DEA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16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6" name="Freeform 288">
              <a:extLst>
                <a:ext uri="{FF2B5EF4-FFF2-40B4-BE49-F238E27FC236}">
                  <a16:creationId xmlns:a16="http://schemas.microsoft.com/office/drawing/2014/main" id="{72CA3F5E-4243-4596-8E10-75DE0E68A33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16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7" name="Freeform 289">
              <a:extLst>
                <a:ext uri="{FF2B5EF4-FFF2-40B4-BE49-F238E27FC236}">
                  <a16:creationId xmlns:a16="http://schemas.microsoft.com/office/drawing/2014/main" id="{82865433-3942-4011-89C3-D7C26A2E033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25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8" name="Freeform 290">
              <a:extLst>
                <a:ext uri="{FF2B5EF4-FFF2-40B4-BE49-F238E27FC236}">
                  <a16:creationId xmlns:a16="http://schemas.microsoft.com/office/drawing/2014/main" id="{74E74701-FFEC-49DC-93E6-346A29912FC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25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9" name="Freeform 291">
              <a:extLst>
                <a:ext uri="{FF2B5EF4-FFF2-40B4-BE49-F238E27FC236}">
                  <a16:creationId xmlns:a16="http://schemas.microsoft.com/office/drawing/2014/main" id="{6AA878FF-1D5E-4895-9762-5F440425217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338263" cy="2174875"/>
            </a:xfrm>
            <a:custGeom>
              <a:avLst/>
              <a:gdLst>
                <a:gd name="T0" fmla="*/ 843 w 843"/>
                <a:gd name="T1" fmla="*/ 0 h 1370"/>
                <a:gd name="T2" fmla="*/ 811 w 843"/>
                <a:gd name="T3" fmla="*/ 0 h 1370"/>
                <a:gd name="T4" fmla="*/ 0 w 843"/>
                <a:gd name="T5" fmla="*/ 1318 h 1370"/>
                <a:gd name="T6" fmla="*/ 0 w 843"/>
                <a:gd name="T7" fmla="*/ 1370 h 1370"/>
                <a:gd name="T8" fmla="*/ 843 w 843"/>
                <a:gd name="T9" fmla="*/ 0 h 13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3" h="1370">
                  <a:moveTo>
                    <a:pt x="843" y="0"/>
                  </a:moveTo>
                  <a:lnTo>
                    <a:pt x="811" y="0"/>
                  </a:lnTo>
                  <a:lnTo>
                    <a:pt x="0" y="1318"/>
                  </a:lnTo>
                  <a:lnTo>
                    <a:pt x="0" y="1370"/>
                  </a:lnTo>
                  <a:lnTo>
                    <a:pt x="84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0" name="Freeform 292">
              <a:extLst>
                <a:ext uri="{FF2B5EF4-FFF2-40B4-BE49-F238E27FC236}">
                  <a16:creationId xmlns:a16="http://schemas.microsoft.com/office/drawing/2014/main" id="{5AF736F7-BE68-417F-91AA-E5EE5AB1340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338263" cy="2174875"/>
            </a:xfrm>
            <a:custGeom>
              <a:avLst/>
              <a:gdLst>
                <a:gd name="T0" fmla="*/ 843 w 843"/>
                <a:gd name="T1" fmla="*/ 0 h 1370"/>
                <a:gd name="T2" fmla="*/ 811 w 843"/>
                <a:gd name="T3" fmla="*/ 0 h 1370"/>
                <a:gd name="T4" fmla="*/ 0 w 843"/>
                <a:gd name="T5" fmla="*/ 1318 h 1370"/>
                <a:gd name="T6" fmla="*/ 0 w 843"/>
                <a:gd name="T7" fmla="*/ 1370 h 1370"/>
                <a:gd name="T8" fmla="*/ 843 w 843"/>
                <a:gd name="T9" fmla="*/ 0 h 13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3" h="1370">
                  <a:moveTo>
                    <a:pt x="843" y="0"/>
                  </a:moveTo>
                  <a:lnTo>
                    <a:pt x="811" y="0"/>
                  </a:lnTo>
                  <a:lnTo>
                    <a:pt x="0" y="1318"/>
                  </a:lnTo>
                  <a:lnTo>
                    <a:pt x="0" y="1370"/>
                  </a:lnTo>
                  <a:lnTo>
                    <a:pt x="84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1" name="Freeform 293">
              <a:extLst>
                <a:ext uri="{FF2B5EF4-FFF2-40B4-BE49-F238E27FC236}">
                  <a16:creationId xmlns:a16="http://schemas.microsoft.com/office/drawing/2014/main" id="{4F021589-2F3B-4B01-A224-5BDB2DFDBEB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846263" cy="3001962"/>
            </a:xfrm>
            <a:custGeom>
              <a:avLst/>
              <a:gdLst>
                <a:gd name="T0" fmla="*/ 1163 w 1163"/>
                <a:gd name="T1" fmla="*/ 0 h 1891"/>
                <a:gd name="T2" fmla="*/ 1129 w 1163"/>
                <a:gd name="T3" fmla="*/ 0 h 1891"/>
                <a:gd name="T4" fmla="*/ 0 w 1163"/>
                <a:gd name="T5" fmla="*/ 1839 h 1891"/>
                <a:gd name="T6" fmla="*/ 0 w 1163"/>
                <a:gd name="T7" fmla="*/ 1891 h 1891"/>
                <a:gd name="T8" fmla="*/ 1163 w 1163"/>
                <a:gd name="T9" fmla="*/ 0 h 18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3" h="1891">
                  <a:moveTo>
                    <a:pt x="1163" y="0"/>
                  </a:moveTo>
                  <a:lnTo>
                    <a:pt x="1129" y="0"/>
                  </a:lnTo>
                  <a:lnTo>
                    <a:pt x="0" y="1839"/>
                  </a:lnTo>
                  <a:lnTo>
                    <a:pt x="0" y="1891"/>
                  </a:lnTo>
                  <a:lnTo>
                    <a:pt x="11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2" name="Freeform 294">
              <a:extLst>
                <a:ext uri="{FF2B5EF4-FFF2-40B4-BE49-F238E27FC236}">
                  <a16:creationId xmlns:a16="http://schemas.microsoft.com/office/drawing/2014/main" id="{A96B86BC-2424-4683-B0D7-7F2C2098060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846263" cy="3001962"/>
            </a:xfrm>
            <a:custGeom>
              <a:avLst/>
              <a:gdLst>
                <a:gd name="T0" fmla="*/ 1163 w 1163"/>
                <a:gd name="T1" fmla="*/ 0 h 1891"/>
                <a:gd name="T2" fmla="*/ 1129 w 1163"/>
                <a:gd name="T3" fmla="*/ 0 h 1891"/>
                <a:gd name="T4" fmla="*/ 0 w 1163"/>
                <a:gd name="T5" fmla="*/ 1839 h 1891"/>
                <a:gd name="T6" fmla="*/ 0 w 1163"/>
                <a:gd name="T7" fmla="*/ 1891 h 1891"/>
                <a:gd name="T8" fmla="*/ 1163 w 1163"/>
                <a:gd name="T9" fmla="*/ 0 h 18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3" h="1891">
                  <a:moveTo>
                    <a:pt x="1163" y="0"/>
                  </a:moveTo>
                  <a:lnTo>
                    <a:pt x="1129" y="0"/>
                  </a:lnTo>
                  <a:lnTo>
                    <a:pt x="0" y="1839"/>
                  </a:lnTo>
                  <a:lnTo>
                    <a:pt x="0" y="1891"/>
                  </a:lnTo>
                  <a:lnTo>
                    <a:pt x="11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3" name="Freeform 295">
              <a:extLst>
                <a:ext uri="{FF2B5EF4-FFF2-40B4-BE49-F238E27FC236}">
                  <a16:creationId xmlns:a16="http://schemas.microsoft.com/office/drawing/2014/main" id="{27FCA21C-FECF-4A64-A94C-4BBA9F1E615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351088" cy="3825875"/>
            </a:xfrm>
            <a:custGeom>
              <a:avLst/>
              <a:gdLst>
                <a:gd name="T0" fmla="*/ 1481 w 1481"/>
                <a:gd name="T1" fmla="*/ 0 h 2410"/>
                <a:gd name="T2" fmla="*/ 1449 w 1481"/>
                <a:gd name="T3" fmla="*/ 0 h 2410"/>
                <a:gd name="T4" fmla="*/ 0 w 1481"/>
                <a:gd name="T5" fmla="*/ 2358 h 2410"/>
                <a:gd name="T6" fmla="*/ 0 w 1481"/>
                <a:gd name="T7" fmla="*/ 2410 h 2410"/>
                <a:gd name="T8" fmla="*/ 1481 w 1481"/>
                <a:gd name="T9" fmla="*/ 0 h 2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1" h="2410">
                  <a:moveTo>
                    <a:pt x="1481" y="0"/>
                  </a:moveTo>
                  <a:lnTo>
                    <a:pt x="1449" y="0"/>
                  </a:lnTo>
                  <a:lnTo>
                    <a:pt x="0" y="2358"/>
                  </a:lnTo>
                  <a:lnTo>
                    <a:pt x="0" y="2410"/>
                  </a:lnTo>
                  <a:lnTo>
                    <a:pt x="148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4" name="Freeform 296">
              <a:extLst>
                <a:ext uri="{FF2B5EF4-FFF2-40B4-BE49-F238E27FC236}">
                  <a16:creationId xmlns:a16="http://schemas.microsoft.com/office/drawing/2014/main" id="{F5208F27-CC95-486A-9C19-74193C95B9D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351088" cy="3825875"/>
            </a:xfrm>
            <a:custGeom>
              <a:avLst/>
              <a:gdLst>
                <a:gd name="T0" fmla="*/ 1481 w 1481"/>
                <a:gd name="T1" fmla="*/ 0 h 2410"/>
                <a:gd name="T2" fmla="*/ 1449 w 1481"/>
                <a:gd name="T3" fmla="*/ 0 h 2410"/>
                <a:gd name="T4" fmla="*/ 0 w 1481"/>
                <a:gd name="T5" fmla="*/ 2358 h 2410"/>
                <a:gd name="T6" fmla="*/ 0 w 1481"/>
                <a:gd name="T7" fmla="*/ 2410 h 2410"/>
                <a:gd name="T8" fmla="*/ 1481 w 1481"/>
                <a:gd name="T9" fmla="*/ 0 h 2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1" h="2410">
                  <a:moveTo>
                    <a:pt x="1481" y="0"/>
                  </a:moveTo>
                  <a:lnTo>
                    <a:pt x="1449" y="0"/>
                  </a:lnTo>
                  <a:lnTo>
                    <a:pt x="0" y="2358"/>
                  </a:lnTo>
                  <a:lnTo>
                    <a:pt x="0" y="2410"/>
                  </a:lnTo>
                  <a:lnTo>
                    <a:pt x="148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5" name="Freeform 297">
              <a:extLst>
                <a:ext uri="{FF2B5EF4-FFF2-40B4-BE49-F238E27FC236}">
                  <a16:creationId xmlns:a16="http://schemas.microsoft.com/office/drawing/2014/main" id="{3CF493CD-3857-48CA-ACDB-C06445EFD7A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859088" cy="4654550"/>
            </a:xfrm>
            <a:custGeom>
              <a:avLst/>
              <a:gdLst>
                <a:gd name="T0" fmla="*/ 1801 w 1801"/>
                <a:gd name="T1" fmla="*/ 0 h 2932"/>
                <a:gd name="T2" fmla="*/ 1770 w 1801"/>
                <a:gd name="T3" fmla="*/ 0 h 2932"/>
                <a:gd name="T4" fmla="*/ 0 w 1801"/>
                <a:gd name="T5" fmla="*/ 2880 h 2932"/>
                <a:gd name="T6" fmla="*/ 0 w 1801"/>
                <a:gd name="T7" fmla="*/ 2932 h 2932"/>
                <a:gd name="T8" fmla="*/ 1801 w 1801"/>
                <a:gd name="T9" fmla="*/ 0 h 29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01" h="2932">
                  <a:moveTo>
                    <a:pt x="1801" y="0"/>
                  </a:moveTo>
                  <a:lnTo>
                    <a:pt x="1770" y="0"/>
                  </a:lnTo>
                  <a:lnTo>
                    <a:pt x="0" y="2880"/>
                  </a:lnTo>
                  <a:lnTo>
                    <a:pt x="0" y="2932"/>
                  </a:lnTo>
                  <a:lnTo>
                    <a:pt x="180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6" name="Freeform 298">
              <a:extLst>
                <a:ext uri="{FF2B5EF4-FFF2-40B4-BE49-F238E27FC236}">
                  <a16:creationId xmlns:a16="http://schemas.microsoft.com/office/drawing/2014/main" id="{52D87994-58F1-4F96-B281-420E6B71CB7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859088" cy="4654550"/>
            </a:xfrm>
            <a:custGeom>
              <a:avLst/>
              <a:gdLst>
                <a:gd name="T0" fmla="*/ 1801 w 1801"/>
                <a:gd name="T1" fmla="*/ 0 h 2932"/>
                <a:gd name="T2" fmla="*/ 1770 w 1801"/>
                <a:gd name="T3" fmla="*/ 0 h 2932"/>
                <a:gd name="T4" fmla="*/ 0 w 1801"/>
                <a:gd name="T5" fmla="*/ 2880 h 2932"/>
                <a:gd name="T6" fmla="*/ 0 w 1801"/>
                <a:gd name="T7" fmla="*/ 2932 h 2932"/>
                <a:gd name="T8" fmla="*/ 1801 w 1801"/>
                <a:gd name="T9" fmla="*/ 0 h 29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01" h="2932">
                  <a:moveTo>
                    <a:pt x="1801" y="0"/>
                  </a:moveTo>
                  <a:lnTo>
                    <a:pt x="1770" y="0"/>
                  </a:lnTo>
                  <a:lnTo>
                    <a:pt x="0" y="2880"/>
                  </a:lnTo>
                  <a:lnTo>
                    <a:pt x="0" y="2932"/>
                  </a:lnTo>
                  <a:lnTo>
                    <a:pt x="180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7" name="Freeform 299">
              <a:extLst>
                <a:ext uri="{FF2B5EF4-FFF2-40B4-BE49-F238E27FC236}">
                  <a16:creationId xmlns:a16="http://schemas.microsoft.com/office/drawing/2014/main" id="{F0EAC91A-CB57-40CA-AD0D-4DCB3D0F7EE1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368675" cy="5478462"/>
            </a:xfrm>
            <a:custGeom>
              <a:avLst/>
              <a:gdLst>
                <a:gd name="T0" fmla="*/ 2122 w 2122"/>
                <a:gd name="T1" fmla="*/ 0 h 3451"/>
                <a:gd name="T2" fmla="*/ 2090 w 2122"/>
                <a:gd name="T3" fmla="*/ 0 h 3451"/>
                <a:gd name="T4" fmla="*/ 0 w 2122"/>
                <a:gd name="T5" fmla="*/ 3399 h 3451"/>
                <a:gd name="T6" fmla="*/ 0 w 2122"/>
                <a:gd name="T7" fmla="*/ 3451 h 3451"/>
                <a:gd name="T8" fmla="*/ 2122 w 2122"/>
                <a:gd name="T9" fmla="*/ 0 h 3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22" h="3451">
                  <a:moveTo>
                    <a:pt x="2122" y="0"/>
                  </a:moveTo>
                  <a:lnTo>
                    <a:pt x="2090" y="0"/>
                  </a:lnTo>
                  <a:lnTo>
                    <a:pt x="0" y="3399"/>
                  </a:lnTo>
                  <a:lnTo>
                    <a:pt x="0" y="3451"/>
                  </a:lnTo>
                  <a:lnTo>
                    <a:pt x="21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8" name="Freeform 300">
              <a:extLst>
                <a:ext uri="{FF2B5EF4-FFF2-40B4-BE49-F238E27FC236}">
                  <a16:creationId xmlns:a16="http://schemas.microsoft.com/office/drawing/2014/main" id="{D1B5C51E-D5DA-4923-B083-FA224FE929A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368675" cy="5478462"/>
            </a:xfrm>
            <a:custGeom>
              <a:avLst/>
              <a:gdLst>
                <a:gd name="T0" fmla="*/ 2122 w 2122"/>
                <a:gd name="T1" fmla="*/ 0 h 3451"/>
                <a:gd name="T2" fmla="*/ 2090 w 2122"/>
                <a:gd name="T3" fmla="*/ 0 h 3451"/>
                <a:gd name="T4" fmla="*/ 0 w 2122"/>
                <a:gd name="T5" fmla="*/ 3399 h 3451"/>
                <a:gd name="T6" fmla="*/ 0 w 2122"/>
                <a:gd name="T7" fmla="*/ 3451 h 3451"/>
                <a:gd name="T8" fmla="*/ 2122 w 2122"/>
                <a:gd name="T9" fmla="*/ 0 h 3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22" h="3451">
                  <a:moveTo>
                    <a:pt x="2122" y="0"/>
                  </a:moveTo>
                  <a:lnTo>
                    <a:pt x="2090" y="0"/>
                  </a:lnTo>
                  <a:lnTo>
                    <a:pt x="0" y="3399"/>
                  </a:lnTo>
                  <a:lnTo>
                    <a:pt x="0" y="3451"/>
                  </a:lnTo>
                  <a:lnTo>
                    <a:pt x="21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9" name="Freeform 301">
              <a:extLst>
                <a:ext uri="{FF2B5EF4-FFF2-40B4-BE49-F238E27FC236}">
                  <a16:creationId xmlns:a16="http://schemas.microsoft.com/office/drawing/2014/main" id="{42FE8087-EA78-400D-BFFF-11441D3DD1E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876675" cy="6305550"/>
            </a:xfrm>
            <a:custGeom>
              <a:avLst/>
              <a:gdLst>
                <a:gd name="T0" fmla="*/ 2442 w 2442"/>
                <a:gd name="T1" fmla="*/ 0 h 3972"/>
                <a:gd name="T2" fmla="*/ 2410 w 2442"/>
                <a:gd name="T3" fmla="*/ 0 h 3972"/>
                <a:gd name="T4" fmla="*/ 0 w 2442"/>
                <a:gd name="T5" fmla="*/ 3920 h 3972"/>
                <a:gd name="T6" fmla="*/ 0 w 2442"/>
                <a:gd name="T7" fmla="*/ 3972 h 3972"/>
                <a:gd name="T8" fmla="*/ 2442 w 2442"/>
                <a:gd name="T9" fmla="*/ 0 h 39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42" h="3972">
                  <a:moveTo>
                    <a:pt x="2442" y="0"/>
                  </a:moveTo>
                  <a:lnTo>
                    <a:pt x="2410" y="0"/>
                  </a:lnTo>
                  <a:lnTo>
                    <a:pt x="0" y="3920"/>
                  </a:lnTo>
                  <a:lnTo>
                    <a:pt x="0" y="3972"/>
                  </a:lnTo>
                  <a:lnTo>
                    <a:pt x="244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0" name="Freeform 302">
              <a:extLst>
                <a:ext uri="{FF2B5EF4-FFF2-40B4-BE49-F238E27FC236}">
                  <a16:creationId xmlns:a16="http://schemas.microsoft.com/office/drawing/2014/main" id="{7B27CD2F-5C53-42B0-9B68-AFCE91A8576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876675" cy="6305550"/>
            </a:xfrm>
            <a:custGeom>
              <a:avLst/>
              <a:gdLst>
                <a:gd name="T0" fmla="*/ 2442 w 2442"/>
                <a:gd name="T1" fmla="*/ 0 h 3972"/>
                <a:gd name="T2" fmla="*/ 2410 w 2442"/>
                <a:gd name="T3" fmla="*/ 0 h 3972"/>
                <a:gd name="T4" fmla="*/ 0 w 2442"/>
                <a:gd name="T5" fmla="*/ 3920 h 3972"/>
                <a:gd name="T6" fmla="*/ 0 w 2442"/>
                <a:gd name="T7" fmla="*/ 3972 h 3972"/>
                <a:gd name="T8" fmla="*/ 2442 w 2442"/>
                <a:gd name="T9" fmla="*/ 0 h 39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42" h="3972">
                  <a:moveTo>
                    <a:pt x="2442" y="0"/>
                  </a:moveTo>
                  <a:lnTo>
                    <a:pt x="2410" y="0"/>
                  </a:lnTo>
                  <a:lnTo>
                    <a:pt x="0" y="3920"/>
                  </a:lnTo>
                  <a:lnTo>
                    <a:pt x="0" y="3972"/>
                  </a:lnTo>
                  <a:lnTo>
                    <a:pt x="244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1" name="Freeform 303">
              <a:extLst>
                <a:ext uri="{FF2B5EF4-FFF2-40B4-BE49-F238E27FC236}">
                  <a16:creationId xmlns:a16="http://schemas.microsoft.com/office/drawing/2014/main" id="{87FC9CBF-2A3B-4871-B584-FBA585957767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73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2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2" name="Freeform 304">
              <a:extLst>
                <a:ext uri="{FF2B5EF4-FFF2-40B4-BE49-F238E27FC236}">
                  <a16:creationId xmlns:a16="http://schemas.microsoft.com/office/drawing/2014/main" id="{4A7D6618-0AFF-431C-BB3B-03608F4EBA80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73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2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3" name="Freeform 305">
              <a:extLst>
                <a:ext uri="{FF2B5EF4-FFF2-40B4-BE49-F238E27FC236}">
                  <a16:creationId xmlns:a16="http://schemas.microsoft.com/office/drawing/2014/main" id="{FF6EB8A9-BAB1-4F9A-86F4-666C7CE6022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78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4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4" name="Freeform 306">
              <a:extLst>
                <a:ext uri="{FF2B5EF4-FFF2-40B4-BE49-F238E27FC236}">
                  <a16:creationId xmlns:a16="http://schemas.microsoft.com/office/drawing/2014/main" id="{6DDFC098-7612-4848-A03E-C6FC53F925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78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4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5" name="Freeform 307">
              <a:extLst>
                <a:ext uri="{FF2B5EF4-FFF2-40B4-BE49-F238E27FC236}">
                  <a16:creationId xmlns:a16="http://schemas.microsoft.com/office/drawing/2014/main" id="{5161417D-EA1F-41F9-9C28-F2288698F2E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33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6" name="Freeform 308">
              <a:extLst>
                <a:ext uri="{FF2B5EF4-FFF2-40B4-BE49-F238E27FC236}">
                  <a16:creationId xmlns:a16="http://schemas.microsoft.com/office/drawing/2014/main" id="{04E6BE1E-66CB-4CAE-98E5-255DEAF4A67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33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7" name="Freeform 309">
              <a:extLst>
                <a:ext uri="{FF2B5EF4-FFF2-40B4-BE49-F238E27FC236}">
                  <a16:creationId xmlns:a16="http://schemas.microsoft.com/office/drawing/2014/main" id="{F3B08A94-3050-4776-B47F-AA28141EFCC2}"/>
                </a:ext>
              </a:extLst>
            </p:cNvPr>
            <p:cNvSpPr>
              <a:spLocks/>
            </p:cNvSpPr>
            <p:nvPr/>
          </p:nvSpPr>
          <p:spPr bwMode="auto">
            <a:xfrm>
              <a:off x="16441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1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8" name="Freeform 310">
              <a:extLst>
                <a:ext uri="{FF2B5EF4-FFF2-40B4-BE49-F238E27FC236}">
                  <a16:creationId xmlns:a16="http://schemas.microsoft.com/office/drawing/2014/main" id="{ADEB3D6C-1913-43DE-8B70-DDF8BC3DAD9F}"/>
                </a:ext>
              </a:extLst>
            </p:cNvPr>
            <p:cNvSpPr>
              <a:spLocks/>
            </p:cNvSpPr>
            <p:nvPr/>
          </p:nvSpPr>
          <p:spPr bwMode="auto">
            <a:xfrm>
              <a:off x="16441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1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9" name="Freeform 311">
              <a:extLst>
                <a:ext uri="{FF2B5EF4-FFF2-40B4-BE49-F238E27FC236}">
                  <a16:creationId xmlns:a16="http://schemas.microsoft.com/office/drawing/2014/main" id="{B77095ED-2ADE-4FC2-BADB-5CFF120EAEAC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51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0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0" name="Freeform 312">
              <a:extLst>
                <a:ext uri="{FF2B5EF4-FFF2-40B4-BE49-F238E27FC236}">
                  <a16:creationId xmlns:a16="http://schemas.microsoft.com/office/drawing/2014/main" id="{61B4C9E5-3476-46B9-B941-7E5F925D6E50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51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0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1" name="Freeform 313">
              <a:extLst>
                <a:ext uri="{FF2B5EF4-FFF2-40B4-BE49-F238E27FC236}">
                  <a16:creationId xmlns:a16="http://schemas.microsoft.com/office/drawing/2014/main" id="{5BF6EA2B-FD26-419C-9BB3-DD438EC27B45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59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2" name="Freeform 314">
              <a:extLst>
                <a:ext uri="{FF2B5EF4-FFF2-40B4-BE49-F238E27FC236}">
                  <a16:creationId xmlns:a16="http://schemas.microsoft.com/office/drawing/2014/main" id="{854269B7-100E-4075-BA0F-688D9574E75B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59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3" name="Freeform 315">
              <a:extLst>
                <a:ext uri="{FF2B5EF4-FFF2-40B4-BE49-F238E27FC236}">
                  <a16:creationId xmlns:a16="http://schemas.microsoft.com/office/drawing/2014/main" id="{26C7B668-C04F-48B7-B0A9-46D933506B8D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67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4" name="Freeform 316">
              <a:extLst>
                <a:ext uri="{FF2B5EF4-FFF2-40B4-BE49-F238E27FC236}">
                  <a16:creationId xmlns:a16="http://schemas.microsoft.com/office/drawing/2014/main" id="{341CB933-F9D8-4356-9204-085B1E5F64CB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67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5" name="Freeform 317">
              <a:extLst>
                <a:ext uri="{FF2B5EF4-FFF2-40B4-BE49-F238E27FC236}">
                  <a16:creationId xmlns:a16="http://schemas.microsoft.com/office/drawing/2014/main" id="{00DB04A9-02BC-47D9-9233-B911EDA3F71D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46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6" name="Freeform 318">
              <a:extLst>
                <a:ext uri="{FF2B5EF4-FFF2-40B4-BE49-F238E27FC236}">
                  <a16:creationId xmlns:a16="http://schemas.microsoft.com/office/drawing/2014/main" id="{27094E07-657F-44A4-9142-25B3DDAFAC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46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7" name="Freeform 319">
              <a:extLst>
                <a:ext uri="{FF2B5EF4-FFF2-40B4-BE49-F238E27FC236}">
                  <a16:creationId xmlns:a16="http://schemas.microsoft.com/office/drawing/2014/main" id="{431235BF-4886-46ED-982E-6199D01DDA70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10325" y="5157788"/>
              <a:ext cx="3773488" cy="6132512"/>
            </a:xfrm>
            <a:custGeom>
              <a:avLst/>
              <a:gdLst>
                <a:gd name="T0" fmla="*/ 2377 w 2377"/>
                <a:gd name="T1" fmla="*/ 0 h 3863"/>
                <a:gd name="T2" fmla="*/ 0 w 2377"/>
                <a:gd name="T3" fmla="*/ 3863 h 3863"/>
                <a:gd name="T4" fmla="*/ 32 w 2377"/>
                <a:gd name="T5" fmla="*/ 3863 h 3863"/>
                <a:gd name="T6" fmla="*/ 2377 w 2377"/>
                <a:gd name="T7" fmla="*/ 52 h 3863"/>
                <a:gd name="T8" fmla="*/ 2377 w 2377"/>
                <a:gd name="T9" fmla="*/ 0 h 38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77" h="3863">
                  <a:moveTo>
                    <a:pt x="2377" y="0"/>
                  </a:moveTo>
                  <a:lnTo>
                    <a:pt x="0" y="3863"/>
                  </a:lnTo>
                  <a:lnTo>
                    <a:pt x="32" y="3863"/>
                  </a:lnTo>
                  <a:lnTo>
                    <a:pt x="2377" y="52"/>
                  </a:lnTo>
                  <a:lnTo>
                    <a:pt x="23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8" name="Freeform 320">
              <a:extLst>
                <a:ext uri="{FF2B5EF4-FFF2-40B4-BE49-F238E27FC236}">
                  <a16:creationId xmlns:a16="http://schemas.microsoft.com/office/drawing/2014/main" id="{46F36F36-BEB2-442D-B7F7-181B668DC0C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10325" y="5157788"/>
              <a:ext cx="3773488" cy="6132512"/>
            </a:xfrm>
            <a:custGeom>
              <a:avLst/>
              <a:gdLst>
                <a:gd name="T0" fmla="*/ 2377 w 2377"/>
                <a:gd name="T1" fmla="*/ 0 h 3863"/>
                <a:gd name="T2" fmla="*/ 0 w 2377"/>
                <a:gd name="T3" fmla="*/ 3863 h 3863"/>
                <a:gd name="T4" fmla="*/ 32 w 2377"/>
                <a:gd name="T5" fmla="*/ 3863 h 3863"/>
                <a:gd name="T6" fmla="*/ 2377 w 2377"/>
                <a:gd name="T7" fmla="*/ 52 h 3863"/>
                <a:gd name="T8" fmla="*/ 2377 w 2377"/>
                <a:gd name="T9" fmla="*/ 0 h 38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77" h="3863">
                  <a:moveTo>
                    <a:pt x="2377" y="0"/>
                  </a:moveTo>
                  <a:lnTo>
                    <a:pt x="0" y="3863"/>
                  </a:lnTo>
                  <a:lnTo>
                    <a:pt x="32" y="3863"/>
                  </a:lnTo>
                  <a:lnTo>
                    <a:pt x="2377" y="52"/>
                  </a:lnTo>
                  <a:lnTo>
                    <a:pt x="23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9" name="Freeform 321">
              <a:extLst>
                <a:ext uri="{FF2B5EF4-FFF2-40B4-BE49-F238E27FC236}">
                  <a16:creationId xmlns:a16="http://schemas.microsoft.com/office/drawing/2014/main" id="{3C2A4B9D-E754-47AB-B1B4-3E8256B09F06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72325" y="6399213"/>
              <a:ext cx="3011488" cy="4891087"/>
            </a:xfrm>
            <a:custGeom>
              <a:avLst/>
              <a:gdLst>
                <a:gd name="T0" fmla="*/ 1897 w 1897"/>
                <a:gd name="T1" fmla="*/ 0 h 3081"/>
                <a:gd name="T2" fmla="*/ 0 w 1897"/>
                <a:gd name="T3" fmla="*/ 3081 h 3081"/>
                <a:gd name="T4" fmla="*/ 32 w 1897"/>
                <a:gd name="T5" fmla="*/ 3081 h 3081"/>
                <a:gd name="T6" fmla="*/ 1897 w 1897"/>
                <a:gd name="T7" fmla="*/ 52 h 3081"/>
                <a:gd name="T8" fmla="*/ 1897 w 1897"/>
                <a:gd name="T9" fmla="*/ 0 h 30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97" h="3081">
                  <a:moveTo>
                    <a:pt x="1897" y="0"/>
                  </a:moveTo>
                  <a:lnTo>
                    <a:pt x="0" y="3081"/>
                  </a:lnTo>
                  <a:lnTo>
                    <a:pt x="32" y="3081"/>
                  </a:lnTo>
                  <a:lnTo>
                    <a:pt x="1897" y="52"/>
                  </a:lnTo>
                  <a:lnTo>
                    <a:pt x="189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0" name="Freeform 322">
              <a:extLst>
                <a:ext uri="{FF2B5EF4-FFF2-40B4-BE49-F238E27FC236}">
                  <a16:creationId xmlns:a16="http://schemas.microsoft.com/office/drawing/2014/main" id="{051E28F6-E881-4CC6-A6B4-45D7FA544EA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72325" y="6399213"/>
              <a:ext cx="3011488" cy="4891087"/>
            </a:xfrm>
            <a:custGeom>
              <a:avLst/>
              <a:gdLst>
                <a:gd name="T0" fmla="*/ 1897 w 1897"/>
                <a:gd name="T1" fmla="*/ 0 h 3081"/>
                <a:gd name="T2" fmla="*/ 0 w 1897"/>
                <a:gd name="T3" fmla="*/ 3081 h 3081"/>
                <a:gd name="T4" fmla="*/ 32 w 1897"/>
                <a:gd name="T5" fmla="*/ 3081 h 3081"/>
                <a:gd name="T6" fmla="*/ 1897 w 1897"/>
                <a:gd name="T7" fmla="*/ 52 h 3081"/>
                <a:gd name="T8" fmla="*/ 1897 w 1897"/>
                <a:gd name="T9" fmla="*/ 0 h 30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97" h="3081">
                  <a:moveTo>
                    <a:pt x="1897" y="0"/>
                  </a:moveTo>
                  <a:lnTo>
                    <a:pt x="0" y="3081"/>
                  </a:lnTo>
                  <a:lnTo>
                    <a:pt x="32" y="3081"/>
                  </a:lnTo>
                  <a:lnTo>
                    <a:pt x="1897" y="52"/>
                  </a:lnTo>
                  <a:lnTo>
                    <a:pt x="189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1" name="Freeform 323">
              <a:extLst>
                <a:ext uri="{FF2B5EF4-FFF2-40B4-BE49-F238E27FC236}">
                  <a16:creationId xmlns:a16="http://schemas.microsoft.com/office/drawing/2014/main" id="{0E8E3519-D1B4-43C0-8092-96234E4DAFB7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35913" y="7637463"/>
              <a:ext cx="2247900" cy="3652837"/>
            </a:xfrm>
            <a:custGeom>
              <a:avLst/>
              <a:gdLst>
                <a:gd name="T0" fmla="*/ 1416 w 1416"/>
                <a:gd name="T1" fmla="*/ 0 h 2301"/>
                <a:gd name="T2" fmla="*/ 0 w 1416"/>
                <a:gd name="T3" fmla="*/ 2301 h 2301"/>
                <a:gd name="T4" fmla="*/ 32 w 1416"/>
                <a:gd name="T5" fmla="*/ 2301 h 2301"/>
                <a:gd name="T6" fmla="*/ 1416 w 1416"/>
                <a:gd name="T7" fmla="*/ 52 h 2301"/>
                <a:gd name="T8" fmla="*/ 1416 w 1416"/>
                <a:gd name="T9" fmla="*/ 0 h 2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16" h="2301">
                  <a:moveTo>
                    <a:pt x="1416" y="0"/>
                  </a:moveTo>
                  <a:lnTo>
                    <a:pt x="0" y="2301"/>
                  </a:lnTo>
                  <a:lnTo>
                    <a:pt x="32" y="2301"/>
                  </a:lnTo>
                  <a:lnTo>
                    <a:pt x="1416" y="52"/>
                  </a:lnTo>
                  <a:lnTo>
                    <a:pt x="14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2" name="Freeform 324">
              <a:extLst>
                <a:ext uri="{FF2B5EF4-FFF2-40B4-BE49-F238E27FC236}">
                  <a16:creationId xmlns:a16="http://schemas.microsoft.com/office/drawing/2014/main" id="{B0E2CA9D-E04F-492E-9C9A-EFD73059893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35913" y="7637463"/>
              <a:ext cx="2247900" cy="3652837"/>
            </a:xfrm>
            <a:custGeom>
              <a:avLst/>
              <a:gdLst>
                <a:gd name="T0" fmla="*/ 1416 w 1416"/>
                <a:gd name="T1" fmla="*/ 0 h 2301"/>
                <a:gd name="T2" fmla="*/ 0 w 1416"/>
                <a:gd name="T3" fmla="*/ 2301 h 2301"/>
                <a:gd name="T4" fmla="*/ 32 w 1416"/>
                <a:gd name="T5" fmla="*/ 2301 h 2301"/>
                <a:gd name="T6" fmla="*/ 1416 w 1416"/>
                <a:gd name="T7" fmla="*/ 52 h 2301"/>
                <a:gd name="T8" fmla="*/ 1416 w 1416"/>
                <a:gd name="T9" fmla="*/ 0 h 2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16" h="2301">
                  <a:moveTo>
                    <a:pt x="1416" y="0"/>
                  </a:moveTo>
                  <a:lnTo>
                    <a:pt x="0" y="2301"/>
                  </a:lnTo>
                  <a:lnTo>
                    <a:pt x="32" y="2301"/>
                  </a:lnTo>
                  <a:lnTo>
                    <a:pt x="1416" y="52"/>
                  </a:lnTo>
                  <a:lnTo>
                    <a:pt x="141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3" name="Freeform 325">
              <a:extLst>
                <a:ext uri="{FF2B5EF4-FFF2-40B4-BE49-F238E27FC236}">
                  <a16:creationId xmlns:a16="http://schemas.microsoft.com/office/drawing/2014/main" id="{1192C971-ABFE-49F1-979B-8145FAF62163}"/>
                </a:ext>
              </a:extLst>
            </p:cNvPr>
            <p:cNvSpPr>
              <a:spLocks/>
            </p:cNvSpPr>
            <p:nvPr/>
          </p:nvSpPr>
          <p:spPr bwMode="auto">
            <a:xfrm>
              <a:off x="16186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4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4" name="Freeform 326">
              <a:extLst>
                <a:ext uri="{FF2B5EF4-FFF2-40B4-BE49-F238E27FC236}">
                  <a16:creationId xmlns:a16="http://schemas.microsoft.com/office/drawing/2014/main" id="{7F91F08A-3A9A-4E1E-B292-37F9911115EA}"/>
                </a:ext>
              </a:extLst>
            </p:cNvPr>
            <p:cNvSpPr>
              <a:spLocks/>
            </p:cNvSpPr>
            <p:nvPr/>
          </p:nvSpPr>
          <p:spPr bwMode="auto">
            <a:xfrm>
              <a:off x="16186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4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5" name="Freeform 327">
              <a:extLst>
                <a:ext uri="{FF2B5EF4-FFF2-40B4-BE49-F238E27FC236}">
                  <a16:creationId xmlns:a16="http://schemas.microsoft.com/office/drawing/2014/main" id="{F87DD7A6-03DC-43CC-ABEA-A57E41C6679E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94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6" name="Freeform 328">
              <a:extLst>
                <a:ext uri="{FF2B5EF4-FFF2-40B4-BE49-F238E27FC236}">
                  <a16:creationId xmlns:a16="http://schemas.microsoft.com/office/drawing/2014/main" id="{365E2363-AE0C-4C2F-977A-0947DABC46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94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7" name="Freeform 329">
              <a:extLst>
                <a:ext uri="{FF2B5EF4-FFF2-40B4-BE49-F238E27FC236}">
                  <a16:creationId xmlns:a16="http://schemas.microsoft.com/office/drawing/2014/main" id="{BF5C2136-5962-4F9C-A265-061168E9E68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03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8" name="Freeform 330">
              <a:extLst>
                <a:ext uri="{FF2B5EF4-FFF2-40B4-BE49-F238E27FC236}">
                  <a16:creationId xmlns:a16="http://schemas.microsoft.com/office/drawing/2014/main" id="{F3336DCF-64C5-4A29-946F-BDCD79B2AE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03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9" name="Freeform 331">
              <a:extLst>
                <a:ext uri="{FF2B5EF4-FFF2-40B4-BE49-F238E27FC236}">
                  <a16:creationId xmlns:a16="http://schemas.microsoft.com/office/drawing/2014/main" id="{EED10CC7-D577-4DCA-BD27-F6B1624333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11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0" name="Freeform 332">
              <a:extLst>
                <a:ext uri="{FF2B5EF4-FFF2-40B4-BE49-F238E27FC236}">
                  <a16:creationId xmlns:a16="http://schemas.microsoft.com/office/drawing/2014/main" id="{F1C77C42-B7C3-43C7-B411-FA292077DD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11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1" name="Freeform 333">
              <a:extLst>
                <a:ext uri="{FF2B5EF4-FFF2-40B4-BE49-F238E27FC236}">
                  <a16:creationId xmlns:a16="http://schemas.microsoft.com/office/drawing/2014/main" id="{5B55C697-BE7E-48B0-86A2-D9AF10F8128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94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2" name="Freeform 334">
              <a:extLst>
                <a:ext uri="{FF2B5EF4-FFF2-40B4-BE49-F238E27FC236}">
                  <a16:creationId xmlns:a16="http://schemas.microsoft.com/office/drawing/2014/main" id="{3F1E00EA-29F9-4D47-B577-ED2ECAE3437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94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3" name="Freeform 335">
              <a:extLst>
                <a:ext uri="{FF2B5EF4-FFF2-40B4-BE49-F238E27FC236}">
                  <a16:creationId xmlns:a16="http://schemas.microsoft.com/office/drawing/2014/main" id="{07A5A276-AA0C-4E28-BD4B-94678DB512A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29325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4" name="Freeform 336">
              <a:extLst>
                <a:ext uri="{FF2B5EF4-FFF2-40B4-BE49-F238E27FC236}">
                  <a16:creationId xmlns:a16="http://schemas.microsoft.com/office/drawing/2014/main" id="{2346E1D2-AAD7-423A-BD6A-F123FEDFCB7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29325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5" name="Freeform 337">
              <a:extLst>
                <a:ext uri="{FF2B5EF4-FFF2-40B4-BE49-F238E27FC236}">
                  <a16:creationId xmlns:a16="http://schemas.microsoft.com/office/drawing/2014/main" id="{31809559-6310-4829-8077-83B187401D2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92913" y="5776913"/>
              <a:ext cx="3390900" cy="5513387"/>
            </a:xfrm>
            <a:custGeom>
              <a:avLst/>
              <a:gdLst>
                <a:gd name="T0" fmla="*/ 2136 w 2136"/>
                <a:gd name="T1" fmla="*/ 0 h 3473"/>
                <a:gd name="T2" fmla="*/ 0 w 2136"/>
                <a:gd name="T3" fmla="*/ 3473 h 3473"/>
                <a:gd name="T4" fmla="*/ 32 w 2136"/>
                <a:gd name="T5" fmla="*/ 3473 h 3473"/>
                <a:gd name="T6" fmla="*/ 2136 w 2136"/>
                <a:gd name="T7" fmla="*/ 52 h 3473"/>
                <a:gd name="T8" fmla="*/ 2136 w 2136"/>
                <a:gd name="T9" fmla="*/ 0 h 34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36" h="3473">
                  <a:moveTo>
                    <a:pt x="2136" y="0"/>
                  </a:moveTo>
                  <a:lnTo>
                    <a:pt x="0" y="3473"/>
                  </a:lnTo>
                  <a:lnTo>
                    <a:pt x="32" y="3473"/>
                  </a:lnTo>
                  <a:lnTo>
                    <a:pt x="2136" y="52"/>
                  </a:lnTo>
                  <a:lnTo>
                    <a:pt x="21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6" name="Freeform 338">
              <a:extLst>
                <a:ext uri="{FF2B5EF4-FFF2-40B4-BE49-F238E27FC236}">
                  <a16:creationId xmlns:a16="http://schemas.microsoft.com/office/drawing/2014/main" id="{AE74E30A-99CE-4FC0-8A0A-1052B6BC374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92913" y="5776913"/>
              <a:ext cx="3390900" cy="5513387"/>
            </a:xfrm>
            <a:custGeom>
              <a:avLst/>
              <a:gdLst>
                <a:gd name="T0" fmla="*/ 2136 w 2136"/>
                <a:gd name="T1" fmla="*/ 0 h 3473"/>
                <a:gd name="T2" fmla="*/ 0 w 2136"/>
                <a:gd name="T3" fmla="*/ 3473 h 3473"/>
                <a:gd name="T4" fmla="*/ 32 w 2136"/>
                <a:gd name="T5" fmla="*/ 3473 h 3473"/>
                <a:gd name="T6" fmla="*/ 2136 w 2136"/>
                <a:gd name="T7" fmla="*/ 52 h 3473"/>
                <a:gd name="T8" fmla="*/ 2136 w 2136"/>
                <a:gd name="T9" fmla="*/ 0 h 34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36" h="3473">
                  <a:moveTo>
                    <a:pt x="2136" y="0"/>
                  </a:moveTo>
                  <a:lnTo>
                    <a:pt x="0" y="3473"/>
                  </a:lnTo>
                  <a:lnTo>
                    <a:pt x="32" y="3473"/>
                  </a:lnTo>
                  <a:lnTo>
                    <a:pt x="2136" y="52"/>
                  </a:lnTo>
                  <a:lnTo>
                    <a:pt x="21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7" name="Freeform 339">
              <a:extLst>
                <a:ext uri="{FF2B5EF4-FFF2-40B4-BE49-F238E27FC236}">
                  <a16:creationId xmlns:a16="http://schemas.microsoft.com/office/drawing/2014/main" id="{1AF0564E-8F15-4BF1-88ED-507AE020F613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54913" y="7018338"/>
              <a:ext cx="2628900" cy="4271962"/>
            </a:xfrm>
            <a:custGeom>
              <a:avLst/>
              <a:gdLst>
                <a:gd name="T0" fmla="*/ 1656 w 1656"/>
                <a:gd name="T1" fmla="*/ 0 h 2691"/>
                <a:gd name="T2" fmla="*/ 0 w 1656"/>
                <a:gd name="T3" fmla="*/ 2691 h 2691"/>
                <a:gd name="T4" fmla="*/ 31 w 1656"/>
                <a:gd name="T5" fmla="*/ 2691 h 2691"/>
                <a:gd name="T6" fmla="*/ 1656 w 1656"/>
                <a:gd name="T7" fmla="*/ 52 h 2691"/>
                <a:gd name="T8" fmla="*/ 1656 w 1656"/>
                <a:gd name="T9" fmla="*/ 0 h 2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56" h="2691">
                  <a:moveTo>
                    <a:pt x="1656" y="0"/>
                  </a:moveTo>
                  <a:lnTo>
                    <a:pt x="0" y="2691"/>
                  </a:lnTo>
                  <a:lnTo>
                    <a:pt x="31" y="2691"/>
                  </a:lnTo>
                  <a:lnTo>
                    <a:pt x="1656" y="52"/>
                  </a:lnTo>
                  <a:lnTo>
                    <a:pt x="165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8" name="Freeform 340">
              <a:extLst>
                <a:ext uri="{FF2B5EF4-FFF2-40B4-BE49-F238E27FC236}">
                  <a16:creationId xmlns:a16="http://schemas.microsoft.com/office/drawing/2014/main" id="{8F45CE75-49B4-4F1C-9319-8E9C07B18638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54913" y="7018338"/>
              <a:ext cx="2628900" cy="4271962"/>
            </a:xfrm>
            <a:custGeom>
              <a:avLst/>
              <a:gdLst>
                <a:gd name="T0" fmla="*/ 1656 w 1656"/>
                <a:gd name="T1" fmla="*/ 0 h 2691"/>
                <a:gd name="T2" fmla="*/ 0 w 1656"/>
                <a:gd name="T3" fmla="*/ 2691 h 2691"/>
                <a:gd name="T4" fmla="*/ 31 w 1656"/>
                <a:gd name="T5" fmla="*/ 2691 h 2691"/>
                <a:gd name="T6" fmla="*/ 1656 w 1656"/>
                <a:gd name="T7" fmla="*/ 52 h 2691"/>
                <a:gd name="T8" fmla="*/ 1656 w 1656"/>
                <a:gd name="T9" fmla="*/ 0 h 2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56" h="2691">
                  <a:moveTo>
                    <a:pt x="1656" y="0"/>
                  </a:moveTo>
                  <a:lnTo>
                    <a:pt x="0" y="2691"/>
                  </a:lnTo>
                  <a:lnTo>
                    <a:pt x="31" y="2691"/>
                  </a:lnTo>
                  <a:lnTo>
                    <a:pt x="1656" y="52"/>
                  </a:lnTo>
                  <a:lnTo>
                    <a:pt x="165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9" name="Freeform 341">
              <a:extLst>
                <a:ext uri="{FF2B5EF4-FFF2-40B4-BE49-F238E27FC236}">
                  <a16:creationId xmlns:a16="http://schemas.microsoft.com/office/drawing/2014/main" id="{B984C0C3-D579-4019-BA2D-3537449035A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15325" y="8256588"/>
              <a:ext cx="1868488" cy="3033712"/>
            </a:xfrm>
            <a:custGeom>
              <a:avLst/>
              <a:gdLst>
                <a:gd name="T0" fmla="*/ 1177 w 1177"/>
                <a:gd name="T1" fmla="*/ 0 h 1911"/>
                <a:gd name="T2" fmla="*/ 0 w 1177"/>
                <a:gd name="T3" fmla="*/ 1911 h 1911"/>
                <a:gd name="T4" fmla="*/ 32 w 1177"/>
                <a:gd name="T5" fmla="*/ 1911 h 1911"/>
                <a:gd name="T6" fmla="*/ 1177 w 1177"/>
                <a:gd name="T7" fmla="*/ 52 h 1911"/>
                <a:gd name="T8" fmla="*/ 1177 w 1177"/>
                <a:gd name="T9" fmla="*/ 0 h 19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7" h="1911">
                  <a:moveTo>
                    <a:pt x="1177" y="0"/>
                  </a:moveTo>
                  <a:lnTo>
                    <a:pt x="0" y="1911"/>
                  </a:lnTo>
                  <a:lnTo>
                    <a:pt x="32" y="1911"/>
                  </a:lnTo>
                  <a:lnTo>
                    <a:pt x="1177" y="52"/>
                  </a:lnTo>
                  <a:lnTo>
                    <a:pt x="11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0" name="Freeform 342">
              <a:extLst>
                <a:ext uri="{FF2B5EF4-FFF2-40B4-BE49-F238E27FC236}">
                  <a16:creationId xmlns:a16="http://schemas.microsoft.com/office/drawing/2014/main" id="{27D1C978-A1EC-4D1E-989B-48128994734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15325" y="8256588"/>
              <a:ext cx="1868488" cy="3033712"/>
            </a:xfrm>
            <a:custGeom>
              <a:avLst/>
              <a:gdLst>
                <a:gd name="T0" fmla="*/ 1177 w 1177"/>
                <a:gd name="T1" fmla="*/ 0 h 1911"/>
                <a:gd name="T2" fmla="*/ 0 w 1177"/>
                <a:gd name="T3" fmla="*/ 1911 h 1911"/>
                <a:gd name="T4" fmla="*/ 32 w 1177"/>
                <a:gd name="T5" fmla="*/ 1911 h 1911"/>
                <a:gd name="T6" fmla="*/ 1177 w 1177"/>
                <a:gd name="T7" fmla="*/ 52 h 1911"/>
                <a:gd name="T8" fmla="*/ 1177 w 1177"/>
                <a:gd name="T9" fmla="*/ 0 h 19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7" h="1911">
                  <a:moveTo>
                    <a:pt x="1177" y="0"/>
                  </a:moveTo>
                  <a:lnTo>
                    <a:pt x="0" y="1911"/>
                  </a:lnTo>
                  <a:lnTo>
                    <a:pt x="32" y="1911"/>
                  </a:lnTo>
                  <a:lnTo>
                    <a:pt x="1177" y="52"/>
                  </a:lnTo>
                  <a:lnTo>
                    <a:pt x="11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1" name="Freeform 343">
              <a:extLst>
                <a:ext uri="{FF2B5EF4-FFF2-40B4-BE49-F238E27FC236}">
                  <a16:creationId xmlns:a16="http://schemas.microsoft.com/office/drawing/2014/main" id="{7DE7D242-89E8-4809-86CE-1F979FC631C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97913" y="8875713"/>
              <a:ext cx="1485900" cy="2414587"/>
            </a:xfrm>
            <a:custGeom>
              <a:avLst/>
              <a:gdLst>
                <a:gd name="T0" fmla="*/ 936 w 936"/>
                <a:gd name="T1" fmla="*/ 0 h 1521"/>
                <a:gd name="T2" fmla="*/ 0 w 936"/>
                <a:gd name="T3" fmla="*/ 1521 h 1521"/>
                <a:gd name="T4" fmla="*/ 32 w 936"/>
                <a:gd name="T5" fmla="*/ 1521 h 1521"/>
                <a:gd name="T6" fmla="*/ 936 w 936"/>
                <a:gd name="T7" fmla="*/ 52 h 1521"/>
                <a:gd name="T8" fmla="*/ 936 w 936"/>
                <a:gd name="T9" fmla="*/ 0 h 1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36" h="1521">
                  <a:moveTo>
                    <a:pt x="936" y="0"/>
                  </a:moveTo>
                  <a:lnTo>
                    <a:pt x="0" y="1521"/>
                  </a:lnTo>
                  <a:lnTo>
                    <a:pt x="32" y="1521"/>
                  </a:lnTo>
                  <a:lnTo>
                    <a:pt x="936" y="52"/>
                  </a:lnTo>
                  <a:lnTo>
                    <a:pt x="9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2" name="Freeform 344">
              <a:extLst>
                <a:ext uri="{FF2B5EF4-FFF2-40B4-BE49-F238E27FC236}">
                  <a16:creationId xmlns:a16="http://schemas.microsoft.com/office/drawing/2014/main" id="{D6E925D7-F08E-4355-8297-7880401D7F2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97913" y="8875713"/>
              <a:ext cx="1485900" cy="2414587"/>
            </a:xfrm>
            <a:custGeom>
              <a:avLst/>
              <a:gdLst>
                <a:gd name="T0" fmla="*/ 936 w 936"/>
                <a:gd name="T1" fmla="*/ 0 h 1521"/>
                <a:gd name="T2" fmla="*/ 0 w 936"/>
                <a:gd name="T3" fmla="*/ 1521 h 1521"/>
                <a:gd name="T4" fmla="*/ 32 w 936"/>
                <a:gd name="T5" fmla="*/ 1521 h 1521"/>
                <a:gd name="T6" fmla="*/ 936 w 936"/>
                <a:gd name="T7" fmla="*/ 52 h 1521"/>
                <a:gd name="T8" fmla="*/ 936 w 936"/>
                <a:gd name="T9" fmla="*/ 0 h 1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36" h="1521">
                  <a:moveTo>
                    <a:pt x="936" y="0"/>
                  </a:moveTo>
                  <a:lnTo>
                    <a:pt x="0" y="1521"/>
                  </a:lnTo>
                  <a:lnTo>
                    <a:pt x="32" y="1521"/>
                  </a:lnTo>
                  <a:lnTo>
                    <a:pt x="936" y="52"/>
                  </a:lnTo>
                  <a:lnTo>
                    <a:pt x="9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3" name="Freeform 345">
              <a:extLst>
                <a:ext uri="{FF2B5EF4-FFF2-40B4-BE49-F238E27FC236}">
                  <a16:creationId xmlns:a16="http://schemas.microsoft.com/office/drawing/2014/main" id="{C204B852-1E89-44A3-8B7E-7951C3918A7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9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4" name="Freeform 346">
              <a:extLst>
                <a:ext uri="{FF2B5EF4-FFF2-40B4-BE49-F238E27FC236}">
                  <a16:creationId xmlns:a16="http://schemas.microsoft.com/office/drawing/2014/main" id="{F3147F50-ED6B-4569-ADD3-C3BEF5E0A6F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9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5" name="Freeform 347">
              <a:extLst>
                <a:ext uri="{FF2B5EF4-FFF2-40B4-BE49-F238E27FC236}">
                  <a16:creationId xmlns:a16="http://schemas.microsoft.com/office/drawing/2014/main" id="{2CD54139-39C3-48AF-9E45-6A8E3E3B0A1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02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1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6" name="Freeform 348">
              <a:extLst>
                <a:ext uri="{FF2B5EF4-FFF2-40B4-BE49-F238E27FC236}">
                  <a16:creationId xmlns:a16="http://schemas.microsoft.com/office/drawing/2014/main" id="{50159EDC-F6D2-4146-BB34-E25A5707D29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02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1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7" name="Freeform 349">
              <a:extLst>
                <a:ext uri="{FF2B5EF4-FFF2-40B4-BE49-F238E27FC236}">
                  <a16:creationId xmlns:a16="http://schemas.microsoft.com/office/drawing/2014/main" id="{22F70797-59A1-4FE4-A76A-6410E1B22A6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84913" y="4953000"/>
              <a:ext cx="3898900" cy="6337300"/>
            </a:xfrm>
            <a:custGeom>
              <a:avLst/>
              <a:gdLst>
                <a:gd name="T0" fmla="*/ 2456 w 2456"/>
                <a:gd name="T1" fmla="*/ 0 h 3992"/>
                <a:gd name="T2" fmla="*/ 0 w 2456"/>
                <a:gd name="T3" fmla="*/ 3992 h 3992"/>
                <a:gd name="T4" fmla="*/ 32 w 2456"/>
                <a:gd name="T5" fmla="*/ 3992 h 3992"/>
                <a:gd name="T6" fmla="*/ 2456 w 2456"/>
                <a:gd name="T7" fmla="*/ 52 h 3992"/>
                <a:gd name="T8" fmla="*/ 2456 w 2456"/>
                <a:gd name="T9" fmla="*/ 0 h 3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56" h="3992">
                  <a:moveTo>
                    <a:pt x="2456" y="0"/>
                  </a:moveTo>
                  <a:lnTo>
                    <a:pt x="0" y="3992"/>
                  </a:lnTo>
                  <a:lnTo>
                    <a:pt x="32" y="3992"/>
                  </a:lnTo>
                  <a:lnTo>
                    <a:pt x="2456" y="52"/>
                  </a:lnTo>
                  <a:lnTo>
                    <a:pt x="245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8" name="Freeform 350">
              <a:extLst>
                <a:ext uri="{FF2B5EF4-FFF2-40B4-BE49-F238E27FC236}">
                  <a16:creationId xmlns:a16="http://schemas.microsoft.com/office/drawing/2014/main" id="{B5211558-39A2-46B5-A6B3-E48C20542B5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84913" y="4953000"/>
              <a:ext cx="3898900" cy="6337300"/>
            </a:xfrm>
            <a:custGeom>
              <a:avLst/>
              <a:gdLst>
                <a:gd name="T0" fmla="*/ 2456 w 2456"/>
                <a:gd name="T1" fmla="*/ 0 h 3992"/>
                <a:gd name="T2" fmla="*/ 0 w 2456"/>
                <a:gd name="T3" fmla="*/ 3992 h 3992"/>
                <a:gd name="T4" fmla="*/ 32 w 2456"/>
                <a:gd name="T5" fmla="*/ 3992 h 3992"/>
                <a:gd name="T6" fmla="*/ 2456 w 2456"/>
                <a:gd name="T7" fmla="*/ 52 h 3992"/>
                <a:gd name="T8" fmla="*/ 2456 w 2456"/>
                <a:gd name="T9" fmla="*/ 0 h 3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56" h="3992">
                  <a:moveTo>
                    <a:pt x="2456" y="0"/>
                  </a:moveTo>
                  <a:lnTo>
                    <a:pt x="0" y="3992"/>
                  </a:lnTo>
                  <a:lnTo>
                    <a:pt x="32" y="3992"/>
                  </a:lnTo>
                  <a:lnTo>
                    <a:pt x="2456" y="52"/>
                  </a:lnTo>
                  <a:lnTo>
                    <a:pt x="245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9" name="Freeform 351">
              <a:extLst>
                <a:ext uri="{FF2B5EF4-FFF2-40B4-BE49-F238E27FC236}">
                  <a16:creationId xmlns:a16="http://schemas.microsoft.com/office/drawing/2014/main" id="{FF114F90-7A33-45B5-91B7-BCF335153B4C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64325" y="5572125"/>
              <a:ext cx="3519488" cy="5718175"/>
            </a:xfrm>
            <a:custGeom>
              <a:avLst/>
              <a:gdLst>
                <a:gd name="T0" fmla="*/ 2217 w 2217"/>
                <a:gd name="T1" fmla="*/ 0 h 3602"/>
                <a:gd name="T2" fmla="*/ 0 w 2217"/>
                <a:gd name="T3" fmla="*/ 3602 h 3602"/>
                <a:gd name="T4" fmla="*/ 31 w 2217"/>
                <a:gd name="T5" fmla="*/ 3602 h 3602"/>
                <a:gd name="T6" fmla="*/ 2217 w 2217"/>
                <a:gd name="T7" fmla="*/ 52 h 3602"/>
                <a:gd name="T8" fmla="*/ 2217 w 2217"/>
                <a:gd name="T9" fmla="*/ 0 h 36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17" h="3602">
                  <a:moveTo>
                    <a:pt x="2217" y="0"/>
                  </a:moveTo>
                  <a:lnTo>
                    <a:pt x="0" y="3602"/>
                  </a:lnTo>
                  <a:lnTo>
                    <a:pt x="31" y="3602"/>
                  </a:lnTo>
                  <a:lnTo>
                    <a:pt x="2217" y="52"/>
                  </a:lnTo>
                  <a:lnTo>
                    <a:pt x="22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" name="Freeform 352">
              <a:extLst>
                <a:ext uri="{FF2B5EF4-FFF2-40B4-BE49-F238E27FC236}">
                  <a16:creationId xmlns:a16="http://schemas.microsoft.com/office/drawing/2014/main" id="{680F8EC6-94FA-422A-BAA9-1F7B47A2DE5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64325" y="5572125"/>
              <a:ext cx="3519488" cy="5718175"/>
            </a:xfrm>
            <a:custGeom>
              <a:avLst/>
              <a:gdLst>
                <a:gd name="T0" fmla="*/ 2217 w 2217"/>
                <a:gd name="T1" fmla="*/ 0 h 3602"/>
                <a:gd name="T2" fmla="*/ 0 w 2217"/>
                <a:gd name="T3" fmla="*/ 3602 h 3602"/>
                <a:gd name="T4" fmla="*/ 31 w 2217"/>
                <a:gd name="T5" fmla="*/ 3602 h 3602"/>
                <a:gd name="T6" fmla="*/ 2217 w 2217"/>
                <a:gd name="T7" fmla="*/ 52 h 3602"/>
                <a:gd name="T8" fmla="*/ 2217 w 2217"/>
                <a:gd name="T9" fmla="*/ 0 h 36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17" h="3602">
                  <a:moveTo>
                    <a:pt x="2217" y="0"/>
                  </a:moveTo>
                  <a:lnTo>
                    <a:pt x="0" y="3602"/>
                  </a:lnTo>
                  <a:lnTo>
                    <a:pt x="31" y="3602"/>
                  </a:lnTo>
                  <a:lnTo>
                    <a:pt x="2217" y="52"/>
                  </a:lnTo>
                  <a:lnTo>
                    <a:pt x="221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1" name="Freeform 353">
              <a:extLst>
                <a:ext uri="{FF2B5EF4-FFF2-40B4-BE49-F238E27FC236}">
                  <a16:creationId xmlns:a16="http://schemas.microsoft.com/office/drawing/2014/main" id="{3CB7FC07-B426-44DA-9D86-69B19C5CCDB9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45325" y="6191250"/>
              <a:ext cx="3138488" cy="5099050"/>
            </a:xfrm>
            <a:custGeom>
              <a:avLst/>
              <a:gdLst>
                <a:gd name="T0" fmla="*/ 1977 w 1977"/>
                <a:gd name="T1" fmla="*/ 0 h 3212"/>
                <a:gd name="T2" fmla="*/ 0 w 1977"/>
                <a:gd name="T3" fmla="*/ 3212 h 3212"/>
                <a:gd name="T4" fmla="*/ 32 w 1977"/>
                <a:gd name="T5" fmla="*/ 3212 h 3212"/>
                <a:gd name="T6" fmla="*/ 1977 w 1977"/>
                <a:gd name="T7" fmla="*/ 52 h 3212"/>
                <a:gd name="T8" fmla="*/ 1977 w 1977"/>
                <a:gd name="T9" fmla="*/ 0 h 3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77" h="3212">
                  <a:moveTo>
                    <a:pt x="1977" y="0"/>
                  </a:moveTo>
                  <a:lnTo>
                    <a:pt x="0" y="3212"/>
                  </a:lnTo>
                  <a:lnTo>
                    <a:pt x="32" y="3212"/>
                  </a:lnTo>
                  <a:lnTo>
                    <a:pt x="1977" y="52"/>
                  </a:lnTo>
                  <a:lnTo>
                    <a:pt x="19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2" name="Freeform 354">
              <a:extLst>
                <a:ext uri="{FF2B5EF4-FFF2-40B4-BE49-F238E27FC236}">
                  <a16:creationId xmlns:a16="http://schemas.microsoft.com/office/drawing/2014/main" id="{2CB6CA95-299E-4872-8066-4489C83EF309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45325" y="6191250"/>
              <a:ext cx="3138488" cy="5099050"/>
            </a:xfrm>
            <a:custGeom>
              <a:avLst/>
              <a:gdLst>
                <a:gd name="T0" fmla="*/ 1977 w 1977"/>
                <a:gd name="T1" fmla="*/ 0 h 3212"/>
                <a:gd name="T2" fmla="*/ 0 w 1977"/>
                <a:gd name="T3" fmla="*/ 3212 h 3212"/>
                <a:gd name="T4" fmla="*/ 32 w 1977"/>
                <a:gd name="T5" fmla="*/ 3212 h 3212"/>
                <a:gd name="T6" fmla="*/ 1977 w 1977"/>
                <a:gd name="T7" fmla="*/ 52 h 3212"/>
                <a:gd name="T8" fmla="*/ 1977 w 1977"/>
                <a:gd name="T9" fmla="*/ 0 h 3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77" h="3212">
                  <a:moveTo>
                    <a:pt x="1977" y="0"/>
                  </a:moveTo>
                  <a:lnTo>
                    <a:pt x="0" y="3212"/>
                  </a:lnTo>
                  <a:lnTo>
                    <a:pt x="32" y="3212"/>
                  </a:lnTo>
                  <a:lnTo>
                    <a:pt x="1977" y="52"/>
                  </a:lnTo>
                  <a:lnTo>
                    <a:pt x="19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3" name="Freeform 355">
              <a:extLst>
                <a:ext uri="{FF2B5EF4-FFF2-40B4-BE49-F238E27FC236}">
                  <a16:creationId xmlns:a16="http://schemas.microsoft.com/office/drawing/2014/main" id="{93FAFCCB-A27B-45AF-8816-9FFDB79F7E4C}"/>
                </a:ext>
              </a:extLst>
            </p:cNvPr>
            <p:cNvSpPr>
              <a:spLocks/>
            </p:cNvSpPr>
            <p:nvPr/>
          </p:nvSpPr>
          <p:spPr bwMode="auto">
            <a:xfrm>
              <a:off x="20507325" y="7432675"/>
              <a:ext cx="2376488" cy="3857625"/>
            </a:xfrm>
            <a:custGeom>
              <a:avLst/>
              <a:gdLst>
                <a:gd name="T0" fmla="*/ 1497 w 1497"/>
                <a:gd name="T1" fmla="*/ 0 h 2430"/>
                <a:gd name="T2" fmla="*/ 0 w 1497"/>
                <a:gd name="T3" fmla="*/ 2430 h 2430"/>
                <a:gd name="T4" fmla="*/ 31 w 1497"/>
                <a:gd name="T5" fmla="*/ 2430 h 2430"/>
                <a:gd name="T6" fmla="*/ 1497 w 1497"/>
                <a:gd name="T7" fmla="*/ 52 h 2430"/>
                <a:gd name="T8" fmla="*/ 1497 w 1497"/>
                <a:gd name="T9" fmla="*/ 0 h 24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7" h="2430">
                  <a:moveTo>
                    <a:pt x="1497" y="0"/>
                  </a:moveTo>
                  <a:lnTo>
                    <a:pt x="0" y="2430"/>
                  </a:lnTo>
                  <a:lnTo>
                    <a:pt x="31" y="2430"/>
                  </a:lnTo>
                  <a:lnTo>
                    <a:pt x="1497" y="52"/>
                  </a:lnTo>
                  <a:lnTo>
                    <a:pt x="149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4" name="Freeform 356">
              <a:extLst>
                <a:ext uri="{FF2B5EF4-FFF2-40B4-BE49-F238E27FC236}">
                  <a16:creationId xmlns:a16="http://schemas.microsoft.com/office/drawing/2014/main" id="{CAB4BFCB-7248-42C7-B193-75998CDB538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507325" y="7432675"/>
              <a:ext cx="2376488" cy="3857625"/>
            </a:xfrm>
            <a:custGeom>
              <a:avLst/>
              <a:gdLst>
                <a:gd name="T0" fmla="*/ 1497 w 1497"/>
                <a:gd name="T1" fmla="*/ 0 h 2430"/>
                <a:gd name="T2" fmla="*/ 0 w 1497"/>
                <a:gd name="T3" fmla="*/ 2430 h 2430"/>
                <a:gd name="T4" fmla="*/ 31 w 1497"/>
                <a:gd name="T5" fmla="*/ 2430 h 2430"/>
                <a:gd name="T6" fmla="*/ 1497 w 1497"/>
                <a:gd name="T7" fmla="*/ 52 h 2430"/>
                <a:gd name="T8" fmla="*/ 1497 w 1497"/>
                <a:gd name="T9" fmla="*/ 0 h 24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7" h="2430">
                  <a:moveTo>
                    <a:pt x="1497" y="0"/>
                  </a:moveTo>
                  <a:lnTo>
                    <a:pt x="0" y="2430"/>
                  </a:lnTo>
                  <a:lnTo>
                    <a:pt x="31" y="2430"/>
                  </a:lnTo>
                  <a:lnTo>
                    <a:pt x="1497" y="52"/>
                  </a:lnTo>
                  <a:lnTo>
                    <a:pt x="149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5" name="Freeform 357">
              <a:extLst>
                <a:ext uri="{FF2B5EF4-FFF2-40B4-BE49-F238E27FC236}">
                  <a16:creationId xmlns:a16="http://schemas.microsoft.com/office/drawing/2014/main" id="{B7BDAB52-EF31-4243-9622-85AB81C03CA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70913" y="8670925"/>
              <a:ext cx="1612900" cy="2619375"/>
            </a:xfrm>
            <a:custGeom>
              <a:avLst/>
              <a:gdLst>
                <a:gd name="T0" fmla="*/ 1016 w 1016"/>
                <a:gd name="T1" fmla="*/ 0 h 1650"/>
                <a:gd name="T2" fmla="*/ 0 w 1016"/>
                <a:gd name="T3" fmla="*/ 1650 h 1650"/>
                <a:gd name="T4" fmla="*/ 32 w 1016"/>
                <a:gd name="T5" fmla="*/ 1650 h 1650"/>
                <a:gd name="T6" fmla="*/ 1016 w 1016"/>
                <a:gd name="T7" fmla="*/ 52 h 1650"/>
                <a:gd name="T8" fmla="*/ 1016 w 1016"/>
                <a:gd name="T9" fmla="*/ 0 h 16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16" h="1650">
                  <a:moveTo>
                    <a:pt x="1016" y="0"/>
                  </a:moveTo>
                  <a:lnTo>
                    <a:pt x="0" y="1650"/>
                  </a:lnTo>
                  <a:lnTo>
                    <a:pt x="32" y="1650"/>
                  </a:lnTo>
                  <a:lnTo>
                    <a:pt x="1016" y="52"/>
                  </a:lnTo>
                  <a:lnTo>
                    <a:pt x="10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6" name="Freeform 358">
              <a:extLst>
                <a:ext uri="{FF2B5EF4-FFF2-40B4-BE49-F238E27FC236}">
                  <a16:creationId xmlns:a16="http://schemas.microsoft.com/office/drawing/2014/main" id="{425E8FE8-D88B-41D6-90CD-1128064D39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70913" y="8670925"/>
              <a:ext cx="1612900" cy="2619375"/>
            </a:xfrm>
            <a:custGeom>
              <a:avLst/>
              <a:gdLst>
                <a:gd name="T0" fmla="*/ 1016 w 1016"/>
                <a:gd name="T1" fmla="*/ 0 h 1650"/>
                <a:gd name="T2" fmla="*/ 0 w 1016"/>
                <a:gd name="T3" fmla="*/ 1650 h 1650"/>
                <a:gd name="T4" fmla="*/ 32 w 1016"/>
                <a:gd name="T5" fmla="*/ 1650 h 1650"/>
                <a:gd name="T6" fmla="*/ 1016 w 1016"/>
                <a:gd name="T7" fmla="*/ 52 h 1650"/>
                <a:gd name="T8" fmla="*/ 1016 w 1016"/>
                <a:gd name="T9" fmla="*/ 0 h 16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16" h="1650">
                  <a:moveTo>
                    <a:pt x="1016" y="0"/>
                  </a:moveTo>
                  <a:lnTo>
                    <a:pt x="0" y="1650"/>
                  </a:lnTo>
                  <a:lnTo>
                    <a:pt x="32" y="1650"/>
                  </a:lnTo>
                  <a:lnTo>
                    <a:pt x="1016" y="52"/>
                  </a:lnTo>
                  <a:lnTo>
                    <a:pt x="101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7" name="Freeform 359">
              <a:extLst>
                <a:ext uri="{FF2B5EF4-FFF2-40B4-BE49-F238E27FC236}">
                  <a16:creationId xmlns:a16="http://schemas.microsoft.com/office/drawing/2014/main" id="{0CAFF8E6-F484-448D-B390-D57E30E442B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05913" y="9702800"/>
              <a:ext cx="977900" cy="1587500"/>
            </a:xfrm>
            <a:custGeom>
              <a:avLst/>
              <a:gdLst>
                <a:gd name="T0" fmla="*/ 616 w 616"/>
                <a:gd name="T1" fmla="*/ 0 h 1000"/>
                <a:gd name="T2" fmla="*/ 0 w 616"/>
                <a:gd name="T3" fmla="*/ 1000 h 1000"/>
                <a:gd name="T4" fmla="*/ 32 w 616"/>
                <a:gd name="T5" fmla="*/ 1000 h 1000"/>
                <a:gd name="T6" fmla="*/ 616 w 616"/>
                <a:gd name="T7" fmla="*/ 53 h 1000"/>
                <a:gd name="T8" fmla="*/ 616 w 616"/>
                <a:gd name="T9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6" h="1000">
                  <a:moveTo>
                    <a:pt x="616" y="0"/>
                  </a:moveTo>
                  <a:lnTo>
                    <a:pt x="0" y="1000"/>
                  </a:lnTo>
                  <a:lnTo>
                    <a:pt x="32" y="1000"/>
                  </a:lnTo>
                  <a:lnTo>
                    <a:pt x="616" y="53"/>
                  </a:lnTo>
                  <a:lnTo>
                    <a:pt x="6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8" name="Freeform 360">
              <a:extLst>
                <a:ext uri="{FF2B5EF4-FFF2-40B4-BE49-F238E27FC236}">
                  <a16:creationId xmlns:a16="http://schemas.microsoft.com/office/drawing/2014/main" id="{4A7CADD0-74C3-4105-B465-D8F9C4FA818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05913" y="9702800"/>
              <a:ext cx="977900" cy="1587500"/>
            </a:xfrm>
            <a:custGeom>
              <a:avLst/>
              <a:gdLst>
                <a:gd name="T0" fmla="*/ 616 w 616"/>
                <a:gd name="T1" fmla="*/ 0 h 1000"/>
                <a:gd name="T2" fmla="*/ 0 w 616"/>
                <a:gd name="T3" fmla="*/ 1000 h 1000"/>
                <a:gd name="T4" fmla="*/ 32 w 616"/>
                <a:gd name="T5" fmla="*/ 1000 h 1000"/>
                <a:gd name="T6" fmla="*/ 616 w 616"/>
                <a:gd name="T7" fmla="*/ 53 h 1000"/>
                <a:gd name="T8" fmla="*/ 616 w 616"/>
                <a:gd name="T9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6" h="1000">
                  <a:moveTo>
                    <a:pt x="616" y="0"/>
                  </a:moveTo>
                  <a:lnTo>
                    <a:pt x="0" y="1000"/>
                  </a:lnTo>
                  <a:lnTo>
                    <a:pt x="32" y="1000"/>
                  </a:lnTo>
                  <a:lnTo>
                    <a:pt x="616" y="53"/>
                  </a:lnTo>
                  <a:lnTo>
                    <a:pt x="61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9" name="Freeform 361">
              <a:extLst>
                <a:ext uri="{FF2B5EF4-FFF2-40B4-BE49-F238E27FC236}">
                  <a16:creationId xmlns:a16="http://schemas.microsoft.com/office/drawing/2014/main" id="{1F1D738C-B96A-4B0A-A75D-89A511333FE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13913" y="10528300"/>
              <a:ext cx="469900" cy="762000"/>
            </a:xfrm>
            <a:custGeom>
              <a:avLst/>
              <a:gdLst>
                <a:gd name="T0" fmla="*/ 296 w 296"/>
                <a:gd name="T1" fmla="*/ 0 h 480"/>
                <a:gd name="T2" fmla="*/ 0 w 296"/>
                <a:gd name="T3" fmla="*/ 480 h 480"/>
                <a:gd name="T4" fmla="*/ 32 w 296"/>
                <a:gd name="T5" fmla="*/ 480 h 480"/>
                <a:gd name="T6" fmla="*/ 296 w 296"/>
                <a:gd name="T7" fmla="*/ 52 h 480"/>
                <a:gd name="T8" fmla="*/ 296 w 296"/>
                <a:gd name="T9" fmla="*/ 0 h 4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6" h="480">
                  <a:moveTo>
                    <a:pt x="296" y="0"/>
                  </a:moveTo>
                  <a:lnTo>
                    <a:pt x="0" y="480"/>
                  </a:lnTo>
                  <a:lnTo>
                    <a:pt x="32" y="480"/>
                  </a:lnTo>
                  <a:lnTo>
                    <a:pt x="296" y="52"/>
                  </a:lnTo>
                  <a:lnTo>
                    <a:pt x="29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" name="Freeform 362">
              <a:extLst>
                <a:ext uri="{FF2B5EF4-FFF2-40B4-BE49-F238E27FC236}">
                  <a16:creationId xmlns:a16="http://schemas.microsoft.com/office/drawing/2014/main" id="{685DC5ED-9838-473C-8B07-433ACB438FA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13913" y="10528300"/>
              <a:ext cx="469900" cy="762000"/>
            </a:xfrm>
            <a:custGeom>
              <a:avLst/>
              <a:gdLst>
                <a:gd name="T0" fmla="*/ 296 w 296"/>
                <a:gd name="T1" fmla="*/ 0 h 480"/>
                <a:gd name="T2" fmla="*/ 0 w 296"/>
                <a:gd name="T3" fmla="*/ 480 h 480"/>
                <a:gd name="T4" fmla="*/ 32 w 296"/>
                <a:gd name="T5" fmla="*/ 480 h 480"/>
                <a:gd name="T6" fmla="*/ 296 w 296"/>
                <a:gd name="T7" fmla="*/ 52 h 480"/>
                <a:gd name="T8" fmla="*/ 296 w 296"/>
                <a:gd name="T9" fmla="*/ 0 h 4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6" h="480">
                  <a:moveTo>
                    <a:pt x="296" y="0"/>
                  </a:moveTo>
                  <a:lnTo>
                    <a:pt x="0" y="480"/>
                  </a:lnTo>
                  <a:lnTo>
                    <a:pt x="32" y="480"/>
                  </a:lnTo>
                  <a:lnTo>
                    <a:pt x="296" y="52"/>
                  </a:lnTo>
                  <a:lnTo>
                    <a:pt x="29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1" name="Freeform 363">
              <a:extLst>
                <a:ext uri="{FF2B5EF4-FFF2-40B4-BE49-F238E27FC236}">
                  <a16:creationId xmlns:a16="http://schemas.microsoft.com/office/drawing/2014/main" id="{B7A2D4AC-3A6B-4378-98FE-98D1BA2D1F7E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27913" y="6810375"/>
              <a:ext cx="2755900" cy="4479925"/>
            </a:xfrm>
            <a:custGeom>
              <a:avLst/>
              <a:gdLst>
                <a:gd name="T0" fmla="*/ 1736 w 1736"/>
                <a:gd name="T1" fmla="*/ 0 h 2822"/>
                <a:gd name="T2" fmla="*/ 0 w 1736"/>
                <a:gd name="T3" fmla="*/ 2822 h 2822"/>
                <a:gd name="T4" fmla="*/ 32 w 1736"/>
                <a:gd name="T5" fmla="*/ 2822 h 2822"/>
                <a:gd name="T6" fmla="*/ 1736 w 1736"/>
                <a:gd name="T7" fmla="*/ 52 h 2822"/>
                <a:gd name="T8" fmla="*/ 1736 w 1736"/>
                <a:gd name="T9" fmla="*/ 0 h 2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36" h="2822">
                  <a:moveTo>
                    <a:pt x="1736" y="0"/>
                  </a:moveTo>
                  <a:lnTo>
                    <a:pt x="0" y="2822"/>
                  </a:lnTo>
                  <a:lnTo>
                    <a:pt x="32" y="2822"/>
                  </a:lnTo>
                  <a:lnTo>
                    <a:pt x="1736" y="52"/>
                  </a:lnTo>
                  <a:lnTo>
                    <a:pt x="17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2" name="Freeform 364">
              <a:extLst>
                <a:ext uri="{FF2B5EF4-FFF2-40B4-BE49-F238E27FC236}">
                  <a16:creationId xmlns:a16="http://schemas.microsoft.com/office/drawing/2014/main" id="{F45497F9-256C-4F24-B788-2BAA2A7058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27913" y="6810375"/>
              <a:ext cx="2755900" cy="4479925"/>
            </a:xfrm>
            <a:custGeom>
              <a:avLst/>
              <a:gdLst>
                <a:gd name="T0" fmla="*/ 1736 w 1736"/>
                <a:gd name="T1" fmla="*/ 0 h 2822"/>
                <a:gd name="T2" fmla="*/ 0 w 1736"/>
                <a:gd name="T3" fmla="*/ 2822 h 2822"/>
                <a:gd name="T4" fmla="*/ 32 w 1736"/>
                <a:gd name="T5" fmla="*/ 2822 h 2822"/>
                <a:gd name="T6" fmla="*/ 1736 w 1736"/>
                <a:gd name="T7" fmla="*/ 52 h 2822"/>
                <a:gd name="T8" fmla="*/ 1736 w 1736"/>
                <a:gd name="T9" fmla="*/ 0 h 2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36" h="2822">
                  <a:moveTo>
                    <a:pt x="1736" y="0"/>
                  </a:moveTo>
                  <a:lnTo>
                    <a:pt x="0" y="2822"/>
                  </a:lnTo>
                  <a:lnTo>
                    <a:pt x="32" y="2822"/>
                  </a:lnTo>
                  <a:lnTo>
                    <a:pt x="1736" y="52"/>
                  </a:lnTo>
                  <a:lnTo>
                    <a:pt x="17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3" name="Freeform 365">
              <a:extLst>
                <a:ext uri="{FF2B5EF4-FFF2-40B4-BE49-F238E27FC236}">
                  <a16:creationId xmlns:a16="http://schemas.microsoft.com/office/drawing/2014/main" id="{05D369C3-B4EF-48FC-B260-0316755481C3}"/>
                </a:ext>
              </a:extLst>
            </p:cNvPr>
            <p:cNvSpPr>
              <a:spLocks/>
            </p:cNvSpPr>
            <p:nvPr/>
          </p:nvSpPr>
          <p:spPr bwMode="auto">
            <a:xfrm>
              <a:off x="20888325" y="8051800"/>
              <a:ext cx="1995488" cy="3238500"/>
            </a:xfrm>
            <a:custGeom>
              <a:avLst/>
              <a:gdLst>
                <a:gd name="T0" fmla="*/ 1257 w 1257"/>
                <a:gd name="T1" fmla="*/ 0 h 2040"/>
                <a:gd name="T2" fmla="*/ 0 w 1257"/>
                <a:gd name="T3" fmla="*/ 2040 h 2040"/>
                <a:gd name="T4" fmla="*/ 32 w 1257"/>
                <a:gd name="T5" fmla="*/ 2040 h 2040"/>
                <a:gd name="T6" fmla="*/ 1257 w 1257"/>
                <a:gd name="T7" fmla="*/ 52 h 2040"/>
                <a:gd name="T8" fmla="*/ 1257 w 1257"/>
                <a:gd name="T9" fmla="*/ 0 h 20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57" h="2040">
                  <a:moveTo>
                    <a:pt x="1257" y="0"/>
                  </a:moveTo>
                  <a:lnTo>
                    <a:pt x="0" y="2040"/>
                  </a:lnTo>
                  <a:lnTo>
                    <a:pt x="32" y="2040"/>
                  </a:lnTo>
                  <a:lnTo>
                    <a:pt x="1257" y="52"/>
                  </a:lnTo>
                  <a:lnTo>
                    <a:pt x="12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4" name="Freeform 366">
              <a:extLst>
                <a:ext uri="{FF2B5EF4-FFF2-40B4-BE49-F238E27FC236}">
                  <a16:creationId xmlns:a16="http://schemas.microsoft.com/office/drawing/2014/main" id="{692EA85D-7005-4282-A755-E9647E04F73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888325" y="8051800"/>
              <a:ext cx="1995488" cy="3238500"/>
            </a:xfrm>
            <a:custGeom>
              <a:avLst/>
              <a:gdLst>
                <a:gd name="T0" fmla="*/ 1257 w 1257"/>
                <a:gd name="T1" fmla="*/ 0 h 2040"/>
                <a:gd name="T2" fmla="*/ 0 w 1257"/>
                <a:gd name="T3" fmla="*/ 2040 h 2040"/>
                <a:gd name="T4" fmla="*/ 32 w 1257"/>
                <a:gd name="T5" fmla="*/ 2040 h 2040"/>
                <a:gd name="T6" fmla="*/ 1257 w 1257"/>
                <a:gd name="T7" fmla="*/ 52 h 2040"/>
                <a:gd name="T8" fmla="*/ 1257 w 1257"/>
                <a:gd name="T9" fmla="*/ 0 h 20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57" h="2040">
                  <a:moveTo>
                    <a:pt x="1257" y="0"/>
                  </a:moveTo>
                  <a:lnTo>
                    <a:pt x="0" y="2040"/>
                  </a:lnTo>
                  <a:lnTo>
                    <a:pt x="32" y="2040"/>
                  </a:lnTo>
                  <a:lnTo>
                    <a:pt x="1257" y="52"/>
                  </a:lnTo>
                  <a:lnTo>
                    <a:pt x="12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5" name="Freeform 367">
              <a:extLst>
                <a:ext uri="{FF2B5EF4-FFF2-40B4-BE49-F238E27FC236}">
                  <a16:creationId xmlns:a16="http://schemas.microsoft.com/office/drawing/2014/main" id="{96107D38-E27D-4E99-BF14-4016179F9E2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50325" y="9290050"/>
              <a:ext cx="1233488" cy="2000250"/>
            </a:xfrm>
            <a:custGeom>
              <a:avLst/>
              <a:gdLst>
                <a:gd name="T0" fmla="*/ 777 w 777"/>
                <a:gd name="T1" fmla="*/ 0 h 1260"/>
                <a:gd name="T2" fmla="*/ 0 w 777"/>
                <a:gd name="T3" fmla="*/ 1260 h 1260"/>
                <a:gd name="T4" fmla="*/ 34 w 777"/>
                <a:gd name="T5" fmla="*/ 1260 h 1260"/>
                <a:gd name="T6" fmla="*/ 777 w 777"/>
                <a:gd name="T7" fmla="*/ 52 h 1260"/>
                <a:gd name="T8" fmla="*/ 777 w 777"/>
                <a:gd name="T9" fmla="*/ 0 h 1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77" h="1260">
                  <a:moveTo>
                    <a:pt x="777" y="0"/>
                  </a:moveTo>
                  <a:lnTo>
                    <a:pt x="0" y="1260"/>
                  </a:lnTo>
                  <a:lnTo>
                    <a:pt x="34" y="1260"/>
                  </a:lnTo>
                  <a:lnTo>
                    <a:pt x="777" y="52"/>
                  </a:lnTo>
                  <a:lnTo>
                    <a:pt x="7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6" name="Freeform 368">
              <a:extLst>
                <a:ext uri="{FF2B5EF4-FFF2-40B4-BE49-F238E27FC236}">
                  <a16:creationId xmlns:a16="http://schemas.microsoft.com/office/drawing/2014/main" id="{6FAD7062-D3EE-4CCE-8346-88C1C591E2B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50325" y="9290050"/>
              <a:ext cx="1233488" cy="2000250"/>
            </a:xfrm>
            <a:custGeom>
              <a:avLst/>
              <a:gdLst>
                <a:gd name="T0" fmla="*/ 777 w 777"/>
                <a:gd name="T1" fmla="*/ 0 h 1260"/>
                <a:gd name="T2" fmla="*/ 0 w 777"/>
                <a:gd name="T3" fmla="*/ 1260 h 1260"/>
                <a:gd name="T4" fmla="*/ 34 w 777"/>
                <a:gd name="T5" fmla="*/ 1260 h 1260"/>
                <a:gd name="T6" fmla="*/ 777 w 777"/>
                <a:gd name="T7" fmla="*/ 52 h 1260"/>
                <a:gd name="T8" fmla="*/ 777 w 777"/>
                <a:gd name="T9" fmla="*/ 0 h 1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77" h="1260">
                  <a:moveTo>
                    <a:pt x="777" y="0"/>
                  </a:moveTo>
                  <a:lnTo>
                    <a:pt x="0" y="1260"/>
                  </a:lnTo>
                  <a:lnTo>
                    <a:pt x="34" y="1260"/>
                  </a:lnTo>
                  <a:lnTo>
                    <a:pt x="777" y="52"/>
                  </a:lnTo>
                  <a:lnTo>
                    <a:pt x="7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7" name="Freeform 369">
              <a:extLst>
                <a:ext uri="{FF2B5EF4-FFF2-40B4-BE49-F238E27FC236}">
                  <a16:creationId xmlns:a16="http://schemas.microsoft.com/office/drawing/2014/main" id="{6FFA236A-D158-4E8F-B770-C9580760EAE9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58325" y="10117138"/>
              <a:ext cx="725488" cy="1173162"/>
            </a:xfrm>
            <a:custGeom>
              <a:avLst/>
              <a:gdLst>
                <a:gd name="T0" fmla="*/ 457 w 457"/>
                <a:gd name="T1" fmla="*/ 0 h 739"/>
                <a:gd name="T2" fmla="*/ 0 w 457"/>
                <a:gd name="T3" fmla="*/ 739 h 739"/>
                <a:gd name="T4" fmla="*/ 32 w 457"/>
                <a:gd name="T5" fmla="*/ 739 h 739"/>
                <a:gd name="T6" fmla="*/ 457 w 457"/>
                <a:gd name="T7" fmla="*/ 52 h 739"/>
                <a:gd name="T8" fmla="*/ 457 w 457"/>
                <a:gd name="T9" fmla="*/ 0 h 7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7" h="739">
                  <a:moveTo>
                    <a:pt x="457" y="0"/>
                  </a:moveTo>
                  <a:lnTo>
                    <a:pt x="0" y="739"/>
                  </a:lnTo>
                  <a:lnTo>
                    <a:pt x="32" y="739"/>
                  </a:lnTo>
                  <a:lnTo>
                    <a:pt x="457" y="52"/>
                  </a:lnTo>
                  <a:lnTo>
                    <a:pt x="4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8" name="Freeform 370">
              <a:extLst>
                <a:ext uri="{FF2B5EF4-FFF2-40B4-BE49-F238E27FC236}">
                  <a16:creationId xmlns:a16="http://schemas.microsoft.com/office/drawing/2014/main" id="{28A3B9A9-7838-4367-B81F-EFBBC9207A5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58325" y="10117138"/>
              <a:ext cx="725488" cy="1173162"/>
            </a:xfrm>
            <a:custGeom>
              <a:avLst/>
              <a:gdLst>
                <a:gd name="T0" fmla="*/ 457 w 457"/>
                <a:gd name="T1" fmla="*/ 0 h 739"/>
                <a:gd name="T2" fmla="*/ 0 w 457"/>
                <a:gd name="T3" fmla="*/ 739 h 739"/>
                <a:gd name="T4" fmla="*/ 32 w 457"/>
                <a:gd name="T5" fmla="*/ 739 h 739"/>
                <a:gd name="T6" fmla="*/ 457 w 457"/>
                <a:gd name="T7" fmla="*/ 52 h 739"/>
                <a:gd name="T8" fmla="*/ 457 w 457"/>
                <a:gd name="T9" fmla="*/ 0 h 7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7" h="739">
                  <a:moveTo>
                    <a:pt x="457" y="0"/>
                  </a:moveTo>
                  <a:lnTo>
                    <a:pt x="0" y="739"/>
                  </a:lnTo>
                  <a:lnTo>
                    <a:pt x="32" y="739"/>
                  </a:lnTo>
                  <a:lnTo>
                    <a:pt x="457" y="52"/>
                  </a:lnTo>
                  <a:lnTo>
                    <a:pt x="4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9" name="Freeform 371">
              <a:extLst>
                <a:ext uri="{FF2B5EF4-FFF2-40B4-BE49-F238E27FC236}">
                  <a16:creationId xmlns:a16="http://schemas.microsoft.com/office/drawing/2014/main" id="{62736D99-BD4D-4B55-AE24-229A99541A7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66325" y="10941050"/>
              <a:ext cx="217488" cy="349250"/>
            </a:xfrm>
            <a:custGeom>
              <a:avLst/>
              <a:gdLst>
                <a:gd name="T0" fmla="*/ 137 w 137"/>
                <a:gd name="T1" fmla="*/ 0 h 220"/>
                <a:gd name="T2" fmla="*/ 0 w 137"/>
                <a:gd name="T3" fmla="*/ 220 h 220"/>
                <a:gd name="T4" fmla="*/ 32 w 137"/>
                <a:gd name="T5" fmla="*/ 220 h 220"/>
                <a:gd name="T6" fmla="*/ 137 w 137"/>
                <a:gd name="T7" fmla="*/ 53 h 220"/>
                <a:gd name="T8" fmla="*/ 137 w 137"/>
                <a:gd name="T9" fmla="*/ 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7" h="220">
                  <a:moveTo>
                    <a:pt x="137" y="0"/>
                  </a:moveTo>
                  <a:lnTo>
                    <a:pt x="0" y="220"/>
                  </a:lnTo>
                  <a:lnTo>
                    <a:pt x="32" y="220"/>
                  </a:lnTo>
                  <a:lnTo>
                    <a:pt x="137" y="53"/>
                  </a:lnTo>
                  <a:lnTo>
                    <a:pt x="13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0" name="Freeform 372">
              <a:extLst>
                <a:ext uri="{FF2B5EF4-FFF2-40B4-BE49-F238E27FC236}">
                  <a16:creationId xmlns:a16="http://schemas.microsoft.com/office/drawing/2014/main" id="{1CE7B077-78BE-4276-B788-A8955B6BBB7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66325" y="10941050"/>
              <a:ext cx="217488" cy="349250"/>
            </a:xfrm>
            <a:custGeom>
              <a:avLst/>
              <a:gdLst>
                <a:gd name="T0" fmla="*/ 137 w 137"/>
                <a:gd name="T1" fmla="*/ 0 h 220"/>
                <a:gd name="T2" fmla="*/ 0 w 137"/>
                <a:gd name="T3" fmla="*/ 220 h 220"/>
                <a:gd name="T4" fmla="*/ 32 w 137"/>
                <a:gd name="T5" fmla="*/ 220 h 220"/>
                <a:gd name="T6" fmla="*/ 137 w 137"/>
                <a:gd name="T7" fmla="*/ 53 h 220"/>
                <a:gd name="T8" fmla="*/ 137 w 137"/>
                <a:gd name="T9" fmla="*/ 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7" h="220">
                  <a:moveTo>
                    <a:pt x="137" y="0"/>
                  </a:moveTo>
                  <a:lnTo>
                    <a:pt x="0" y="220"/>
                  </a:lnTo>
                  <a:lnTo>
                    <a:pt x="32" y="220"/>
                  </a:lnTo>
                  <a:lnTo>
                    <a:pt x="137" y="53"/>
                  </a:lnTo>
                  <a:lnTo>
                    <a:pt x="13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1" name="Freeform 373">
              <a:extLst>
                <a:ext uri="{FF2B5EF4-FFF2-40B4-BE49-F238E27FC236}">
                  <a16:creationId xmlns:a16="http://schemas.microsoft.com/office/drawing/2014/main" id="{B2DB2FBE-A431-42BA-89EC-53FADC8C243D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54738" y="4757738"/>
              <a:ext cx="4029075" cy="6532562"/>
            </a:xfrm>
            <a:custGeom>
              <a:avLst/>
              <a:gdLst>
                <a:gd name="T0" fmla="*/ 2538 w 2538"/>
                <a:gd name="T1" fmla="*/ 0 h 4115"/>
                <a:gd name="T2" fmla="*/ 2533 w 2538"/>
                <a:gd name="T3" fmla="*/ 0 h 4115"/>
                <a:gd name="T4" fmla="*/ 0 w 2538"/>
                <a:gd name="T5" fmla="*/ 4115 h 4115"/>
                <a:gd name="T6" fmla="*/ 32 w 2538"/>
                <a:gd name="T7" fmla="*/ 4115 h 4115"/>
                <a:gd name="T8" fmla="*/ 2538 w 2538"/>
                <a:gd name="T9" fmla="*/ 43 h 4115"/>
                <a:gd name="T10" fmla="*/ 2538 w 2538"/>
                <a:gd name="T11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538" h="4115">
                  <a:moveTo>
                    <a:pt x="2538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38" y="43"/>
                  </a:lnTo>
                  <a:lnTo>
                    <a:pt x="253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2" name="Freeform 374">
              <a:extLst>
                <a:ext uri="{FF2B5EF4-FFF2-40B4-BE49-F238E27FC236}">
                  <a16:creationId xmlns:a16="http://schemas.microsoft.com/office/drawing/2014/main" id="{B533FDB1-E23A-4C82-BA43-167C0FD57C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54738" y="4757738"/>
              <a:ext cx="4029075" cy="6532562"/>
            </a:xfrm>
            <a:custGeom>
              <a:avLst/>
              <a:gdLst>
                <a:gd name="T0" fmla="*/ 2538 w 2538"/>
                <a:gd name="T1" fmla="*/ 0 h 4115"/>
                <a:gd name="T2" fmla="*/ 2533 w 2538"/>
                <a:gd name="T3" fmla="*/ 0 h 4115"/>
                <a:gd name="T4" fmla="*/ 0 w 2538"/>
                <a:gd name="T5" fmla="*/ 4115 h 4115"/>
                <a:gd name="T6" fmla="*/ 32 w 2538"/>
                <a:gd name="T7" fmla="*/ 4115 h 4115"/>
                <a:gd name="T8" fmla="*/ 2538 w 2538"/>
                <a:gd name="T9" fmla="*/ 43 h 4115"/>
                <a:gd name="T10" fmla="*/ 2538 w 2538"/>
                <a:gd name="T11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538" h="4115">
                  <a:moveTo>
                    <a:pt x="2538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38" y="43"/>
                  </a:lnTo>
                  <a:lnTo>
                    <a:pt x="253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3" name="Freeform 375">
              <a:extLst>
                <a:ext uri="{FF2B5EF4-FFF2-40B4-BE49-F238E27FC236}">
                  <a16:creationId xmlns:a16="http://schemas.microsoft.com/office/drawing/2014/main" id="{DD931094-7261-4AD2-A622-B76531FD3B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19913" y="5984875"/>
              <a:ext cx="3263900" cy="5305425"/>
            </a:xfrm>
            <a:custGeom>
              <a:avLst/>
              <a:gdLst>
                <a:gd name="T0" fmla="*/ 2056 w 2056"/>
                <a:gd name="T1" fmla="*/ 0 h 3342"/>
                <a:gd name="T2" fmla="*/ 0 w 2056"/>
                <a:gd name="T3" fmla="*/ 3342 h 3342"/>
                <a:gd name="T4" fmla="*/ 32 w 2056"/>
                <a:gd name="T5" fmla="*/ 3342 h 3342"/>
                <a:gd name="T6" fmla="*/ 2056 w 2056"/>
                <a:gd name="T7" fmla="*/ 53 h 3342"/>
                <a:gd name="T8" fmla="*/ 2056 w 2056"/>
                <a:gd name="T9" fmla="*/ 0 h 33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56" h="3342">
                  <a:moveTo>
                    <a:pt x="2056" y="0"/>
                  </a:moveTo>
                  <a:lnTo>
                    <a:pt x="0" y="3342"/>
                  </a:lnTo>
                  <a:lnTo>
                    <a:pt x="32" y="3342"/>
                  </a:lnTo>
                  <a:lnTo>
                    <a:pt x="2056" y="53"/>
                  </a:lnTo>
                  <a:lnTo>
                    <a:pt x="205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4" name="Freeform 376">
              <a:extLst>
                <a:ext uri="{FF2B5EF4-FFF2-40B4-BE49-F238E27FC236}">
                  <a16:creationId xmlns:a16="http://schemas.microsoft.com/office/drawing/2014/main" id="{CA1601F0-0992-425C-817A-7AE8BF7551F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19913" y="5984875"/>
              <a:ext cx="3263900" cy="5305425"/>
            </a:xfrm>
            <a:custGeom>
              <a:avLst/>
              <a:gdLst>
                <a:gd name="T0" fmla="*/ 2056 w 2056"/>
                <a:gd name="T1" fmla="*/ 0 h 3342"/>
                <a:gd name="T2" fmla="*/ 0 w 2056"/>
                <a:gd name="T3" fmla="*/ 3342 h 3342"/>
                <a:gd name="T4" fmla="*/ 32 w 2056"/>
                <a:gd name="T5" fmla="*/ 3342 h 3342"/>
                <a:gd name="T6" fmla="*/ 2056 w 2056"/>
                <a:gd name="T7" fmla="*/ 53 h 3342"/>
                <a:gd name="T8" fmla="*/ 2056 w 2056"/>
                <a:gd name="T9" fmla="*/ 0 h 33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56" h="3342">
                  <a:moveTo>
                    <a:pt x="2056" y="0"/>
                  </a:moveTo>
                  <a:lnTo>
                    <a:pt x="0" y="3342"/>
                  </a:lnTo>
                  <a:lnTo>
                    <a:pt x="32" y="3342"/>
                  </a:lnTo>
                  <a:lnTo>
                    <a:pt x="2056" y="53"/>
                  </a:lnTo>
                  <a:lnTo>
                    <a:pt x="205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5" name="Freeform 377">
              <a:extLst>
                <a:ext uri="{FF2B5EF4-FFF2-40B4-BE49-F238E27FC236}">
                  <a16:creationId xmlns:a16="http://schemas.microsoft.com/office/drawing/2014/main" id="{9A51E93F-E56C-4DF7-9EC8-0D90ADEFCE7E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80325" y="7223125"/>
              <a:ext cx="2503488" cy="4067175"/>
            </a:xfrm>
            <a:custGeom>
              <a:avLst/>
              <a:gdLst>
                <a:gd name="T0" fmla="*/ 1577 w 1577"/>
                <a:gd name="T1" fmla="*/ 0 h 2562"/>
                <a:gd name="T2" fmla="*/ 0 w 1577"/>
                <a:gd name="T3" fmla="*/ 2562 h 2562"/>
                <a:gd name="T4" fmla="*/ 32 w 1577"/>
                <a:gd name="T5" fmla="*/ 2562 h 2562"/>
                <a:gd name="T6" fmla="*/ 1577 w 1577"/>
                <a:gd name="T7" fmla="*/ 52 h 2562"/>
                <a:gd name="T8" fmla="*/ 1577 w 1577"/>
                <a:gd name="T9" fmla="*/ 0 h 2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77" h="2562">
                  <a:moveTo>
                    <a:pt x="1577" y="0"/>
                  </a:moveTo>
                  <a:lnTo>
                    <a:pt x="0" y="2562"/>
                  </a:lnTo>
                  <a:lnTo>
                    <a:pt x="32" y="2562"/>
                  </a:lnTo>
                  <a:lnTo>
                    <a:pt x="1577" y="52"/>
                  </a:lnTo>
                  <a:lnTo>
                    <a:pt x="15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6" name="Freeform 378">
              <a:extLst>
                <a:ext uri="{FF2B5EF4-FFF2-40B4-BE49-F238E27FC236}">
                  <a16:creationId xmlns:a16="http://schemas.microsoft.com/office/drawing/2014/main" id="{5BE42C9B-4CE2-4713-9039-F33282EBD5C9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80325" y="7223125"/>
              <a:ext cx="2503488" cy="4067175"/>
            </a:xfrm>
            <a:custGeom>
              <a:avLst/>
              <a:gdLst>
                <a:gd name="T0" fmla="*/ 1577 w 1577"/>
                <a:gd name="T1" fmla="*/ 0 h 2562"/>
                <a:gd name="T2" fmla="*/ 0 w 1577"/>
                <a:gd name="T3" fmla="*/ 2562 h 2562"/>
                <a:gd name="T4" fmla="*/ 32 w 1577"/>
                <a:gd name="T5" fmla="*/ 2562 h 2562"/>
                <a:gd name="T6" fmla="*/ 1577 w 1577"/>
                <a:gd name="T7" fmla="*/ 52 h 2562"/>
                <a:gd name="T8" fmla="*/ 1577 w 1577"/>
                <a:gd name="T9" fmla="*/ 0 h 2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77" h="2562">
                  <a:moveTo>
                    <a:pt x="1577" y="0"/>
                  </a:moveTo>
                  <a:lnTo>
                    <a:pt x="0" y="2562"/>
                  </a:lnTo>
                  <a:lnTo>
                    <a:pt x="32" y="2562"/>
                  </a:lnTo>
                  <a:lnTo>
                    <a:pt x="1577" y="52"/>
                  </a:lnTo>
                  <a:lnTo>
                    <a:pt x="15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7" name="Freeform 379">
              <a:extLst>
                <a:ext uri="{FF2B5EF4-FFF2-40B4-BE49-F238E27FC236}">
                  <a16:creationId xmlns:a16="http://schemas.microsoft.com/office/drawing/2014/main" id="{48E928DD-28E8-4152-BB14-C1F04F3B586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76913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8" name="Freeform 380">
              <a:extLst>
                <a:ext uri="{FF2B5EF4-FFF2-40B4-BE49-F238E27FC236}">
                  <a16:creationId xmlns:a16="http://schemas.microsoft.com/office/drawing/2014/main" id="{D4E91BA6-6476-4157-B5B5-705EA62A529B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76913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9" name="Freeform 381">
              <a:extLst>
                <a:ext uri="{FF2B5EF4-FFF2-40B4-BE49-F238E27FC236}">
                  <a16:creationId xmlns:a16="http://schemas.microsoft.com/office/drawing/2014/main" id="{4E34B0DB-8BD1-4214-8EFD-866971E1C28F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37325" y="5365750"/>
              <a:ext cx="3646488" cy="5924550"/>
            </a:xfrm>
            <a:custGeom>
              <a:avLst/>
              <a:gdLst>
                <a:gd name="T0" fmla="*/ 2297 w 2297"/>
                <a:gd name="T1" fmla="*/ 0 h 3732"/>
                <a:gd name="T2" fmla="*/ 0 w 2297"/>
                <a:gd name="T3" fmla="*/ 3732 h 3732"/>
                <a:gd name="T4" fmla="*/ 32 w 2297"/>
                <a:gd name="T5" fmla="*/ 3732 h 3732"/>
                <a:gd name="T6" fmla="*/ 2297 w 2297"/>
                <a:gd name="T7" fmla="*/ 53 h 3732"/>
                <a:gd name="T8" fmla="*/ 2297 w 2297"/>
                <a:gd name="T9" fmla="*/ 0 h 37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97" h="3732">
                  <a:moveTo>
                    <a:pt x="2297" y="0"/>
                  </a:moveTo>
                  <a:lnTo>
                    <a:pt x="0" y="3732"/>
                  </a:lnTo>
                  <a:lnTo>
                    <a:pt x="32" y="3732"/>
                  </a:lnTo>
                  <a:lnTo>
                    <a:pt x="2297" y="53"/>
                  </a:lnTo>
                  <a:lnTo>
                    <a:pt x="229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0" name="Freeform 382">
              <a:extLst>
                <a:ext uri="{FF2B5EF4-FFF2-40B4-BE49-F238E27FC236}">
                  <a16:creationId xmlns:a16="http://schemas.microsoft.com/office/drawing/2014/main" id="{C838528B-986F-44BF-8B2B-5CBD1605F129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37325" y="5365750"/>
              <a:ext cx="3646488" cy="5924550"/>
            </a:xfrm>
            <a:custGeom>
              <a:avLst/>
              <a:gdLst>
                <a:gd name="T0" fmla="*/ 2297 w 2297"/>
                <a:gd name="T1" fmla="*/ 0 h 3732"/>
                <a:gd name="T2" fmla="*/ 0 w 2297"/>
                <a:gd name="T3" fmla="*/ 3732 h 3732"/>
                <a:gd name="T4" fmla="*/ 32 w 2297"/>
                <a:gd name="T5" fmla="*/ 3732 h 3732"/>
                <a:gd name="T6" fmla="*/ 2297 w 2297"/>
                <a:gd name="T7" fmla="*/ 53 h 3732"/>
                <a:gd name="T8" fmla="*/ 2297 w 2297"/>
                <a:gd name="T9" fmla="*/ 0 h 37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97" h="3732">
                  <a:moveTo>
                    <a:pt x="2297" y="0"/>
                  </a:moveTo>
                  <a:lnTo>
                    <a:pt x="0" y="3732"/>
                  </a:lnTo>
                  <a:lnTo>
                    <a:pt x="32" y="3732"/>
                  </a:lnTo>
                  <a:lnTo>
                    <a:pt x="2297" y="53"/>
                  </a:lnTo>
                  <a:lnTo>
                    <a:pt x="229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1" name="Freeform 383">
              <a:extLst>
                <a:ext uri="{FF2B5EF4-FFF2-40B4-BE49-F238E27FC236}">
                  <a16:creationId xmlns:a16="http://schemas.microsoft.com/office/drawing/2014/main" id="{70867E4B-88BD-4615-9B43-3398969CC1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97738" y="6604000"/>
              <a:ext cx="2886075" cy="4686300"/>
            </a:xfrm>
            <a:custGeom>
              <a:avLst/>
              <a:gdLst>
                <a:gd name="T0" fmla="*/ 1818 w 1818"/>
                <a:gd name="T1" fmla="*/ 0 h 2952"/>
                <a:gd name="T2" fmla="*/ 0 w 1818"/>
                <a:gd name="T3" fmla="*/ 2952 h 2952"/>
                <a:gd name="T4" fmla="*/ 34 w 1818"/>
                <a:gd name="T5" fmla="*/ 2952 h 2952"/>
                <a:gd name="T6" fmla="*/ 1818 w 1818"/>
                <a:gd name="T7" fmla="*/ 53 h 2952"/>
                <a:gd name="T8" fmla="*/ 1818 w 1818"/>
                <a:gd name="T9" fmla="*/ 0 h 29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18" h="2952">
                  <a:moveTo>
                    <a:pt x="1818" y="0"/>
                  </a:moveTo>
                  <a:lnTo>
                    <a:pt x="0" y="2952"/>
                  </a:lnTo>
                  <a:lnTo>
                    <a:pt x="34" y="2952"/>
                  </a:lnTo>
                  <a:lnTo>
                    <a:pt x="1818" y="53"/>
                  </a:lnTo>
                  <a:lnTo>
                    <a:pt x="181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2" name="Freeform 384">
              <a:extLst>
                <a:ext uri="{FF2B5EF4-FFF2-40B4-BE49-F238E27FC236}">
                  <a16:creationId xmlns:a16="http://schemas.microsoft.com/office/drawing/2014/main" id="{8C2B9FCA-63A0-4421-9C18-82D1DF654B20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97738" y="6604000"/>
              <a:ext cx="2886075" cy="4686300"/>
            </a:xfrm>
            <a:custGeom>
              <a:avLst/>
              <a:gdLst>
                <a:gd name="T0" fmla="*/ 1818 w 1818"/>
                <a:gd name="T1" fmla="*/ 0 h 2952"/>
                <a:gd name="T2" fmla="*/ 0 w 1818"/>
                <a:gd name="T3" fmla="*/ 2952 h 2952"/>
                <a:gd name="T4" fmla="*/ 34 w 1818"/>
                <a:gd name="T5" fmla="*/ 2952 h 2952"/>
                <a:gd name="T6" fmla="*/ 1818 w 1818"/>
                <a:gd name="T7" fmla="*/ 53 h 2952"/>
                <a:gd name="T8" fmla="*/ 1818 w 1818"/>
                <a:gd name="T9" fmla="*/ 0 h 29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18" h="2952">
                  <a:moveTo>
                    <a:pt x="1818" y="0"/>
                  </a:moveTo>
                  <a:lnTo>
                    <a:pt x="0" y="2952"/>
                  </a:lnTo>
                  <a:lnTo>
                    <a:pt x="34" y="2952"/>
                  </a:lnTo>
                  <a:lnTo>
                    <a:pt x="1818" y="53"/>
                  </a:lnTo>
                  <a:lnTo>
                    <a:pt x="181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3" name="Freeform 385">
              <a:extLst>
                <a:ext uri="{FF2B5EF4-FFF2-40B4-BE49-F238E27FC236}">
                  <a16:creationId xmlns:a16="http://schemas.microsoft.com/office/drawing/2014/main" id="{C51DF4B0-DE0A-4664-AD14-0A1B7B5D98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62913" y="7842250"/>
              <a:ext cx="2120900" cy="3448050"/>
            </a:xfrm>
            <a:custGeom>
              <a:avLst/>
              <a:gdLst>
                <a:gd name="T0" fmla="*/ 1336 w 1336"/>
                <a:gd name="T1" fmla="*/ 0 h 2172"/>
                <a:gd name="T2" fmla="*/ 0 w 1336"/>
                <a:gd name="T3" fmla="*/ 2172 h 2172"/>
                <a:gd name="T4" fmla="*/ 32 w 1336"/>
                <a:gd name="T5" fmla="*/ 2172 h 2172"/>
                <a:gd name="T6" fmla="*/ 1336 w 1336"/>
                <a:gd name="T7" fmla="*/ 52 h 2172"/>
                <a:gd name="T8" fmla="*/ 1336 w 1336"/>
                <a:gd name="T9" fmla="*/ 0 h 2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36" h="2172">
                  <a:moveTo>
                    <a:pt x="1336" y="0"/>
                  </a:moveTo>
                  <a:lnTo>
                    <a:pt x="0" y="2172"/>
                  </a:lnTo>
                  <a:lnTo>
                    <a:pt x="32" y="2172"/>
                  </a:lnTo>
                  <a:lnTo>
                    <a:pt x="1336" y="52"/>
                  </a:lnTo>
                  <a:lnTo>
                    <a:pt x="13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4" name="Freeform 386">
              <a:extLst>
                <a:ext uri="{FF2B5EF4-FFF2-40B4-BE49-F238E27FC236}">
                  <a16:creationId xmlns:a16="http://schemas.microsoft.com/office/drawing/2014/main" id="{7700758E-5FE5-4E72-A704-D4A1E154912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62913" y="7842250"/>
              <a:ext cx="2120900" cy="3448050"/>
            </a:xfrm>
            <a:custGeom>
              <a:avLst/>
              <a:gdLst>
                <a:gd name="T0" fmla="*/ 1336 w 1336"/>
                <a:gd name="T1" fmla="*/ 0 h 2172"/>
                <a:gd name="T2" fmla="*/ 0 w 1336"/>
                <a:gd name="T3" fmla="*/ 2172 h 2172"/>
                <a:gd name="T4" fmla="*/ 32 w 1336"/>
                <a:gd name="T5" fmla="*/ 2172 h 2172"/>
                <a:gd name="T6" fmla="*/ 1336 w 1336"/>
                <a:gd name="T7" fmla="*/ 52 h 2172"/>
                <a:gd name="T8" fmla="*/ 1336 w 1336"/>
                <a:gd name="T9" fmla="*/ 0 h 2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36" h="2172">
                  <a:moveTo>
                    <a:pt x="1336" y="0"/>
                  </a:moveTo>
                  <a:lnTo>
                    <a:pt x="0" y="2172"/>
                  </a:lnTo>
                  <a:lnTo>
                    <a:pt x="32" y="2172"/>
                  </a:lnTo>
                  <a:lnTo>
                    <a:pt x="1336" y="52"/>
                  </a:lnTo>
                  <a:lnTo>
                    <a:pt x="13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5" name="Freeform 387">
              <a:extLst>
                <a:ext uri="{FF2B5EF4-FFF2-40B4-BE49-F238E27FC236}">
                  <a16:creationId xmlns:a16="http://schemas.microsoft.com/office/drawing/2014/main" id="{ABAC67D2-00C8-4F7D-B7B9-1E1EEEF73724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45500" y="8466138"/>
              <a:ext cx="1738313" cy="2824162"/>
            </a:xfrm>
            <a:custGeom>
              <a:avLst/>
              <a:gdLst>
                <a:gd name="T0" fmla="*/ 1095 w 1095"/>
                <a:gd name="T1" fmla="*/ 0 h 1779"/>
                <a:gd name="T2" fmla="*/ 0 w 1095"/>
                <a:gd name="T3" fmla="*/ 1779 h 1779"/>
                <a:gd name="T4" fmla="*/ 32 w 1095"/>
                <a:gd name="T5" fmla="*/ 1779 h 1779"/>
                <a:gd name="T6" fmla="*/ 1095 w 1095"/>
                <a:gd name="T7" fmla="*/ 49 h 1779"/>
                <a:gd name="T8" fmla="*/ 1095 w 1095"/>
                <a:gd name="T9" fmla="*/ 0 h 17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95" h="1779">
                  <a:moveTo>
                    <a:pt x="1095" y="0"/>
                  </a:moveTo>
                  <a:lnTo>
                    <a:pt x="0" y="1779"/>
                  </a:lnTo>
                  <a:lnTo>
                    <a:pt x="32" y="1779"/>
                  </a:lnTo>
                  <a:lnTo>
                    <a:pt x="1095" y="49"/>
                  </a:lnTo>
                  <a:lnTo>
                    <a:pt x="109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6" name="Freeform 388">
              <a:extLst>
                <a:ext uri="{FF2B5EF4-FFF2-40B4-BE49-F238E27FC236}">
                  <a16:creationId xmlns:a16="http://schemas.microsoft.com/office/drawing/2014/main" id="{848FE5B4-CD51-43DF-8022-0F93BEFACBF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45500" y="8466138"/>
              <a:ext cx="1738313" cy="2824162"/>
            </a:xfrm>
            <a:custGeom>
              <a:avLst/>
              <a:gdLst>
                <a:gd name="T0" fmla="*/ 1095 w 1095"/>
                <a:gd name="T1" fmla="*/ 0 h 1779"/>
                <a:gd name="T2" fmla="*/ 0 w 1095"/>
                <a:gd name="T3" fmla="*/ 1779 h 1779"/>
                <a:gd name="T4" fmla="*/ 32 w 1095"/>
                <a:gd name="T5" fmla="*/ 1779 h 1779"/>
                <a:gd name="T6" fmla="*/ 1095 w 1095"/>
                <a:gd name="T7" fmla="*/ 49 h 1779"/>
                <a:gd name="T8" fmla="*/ 1095 w 1095"/>
                <a:gd name="T9" fmla="*/ 0 h 17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95" h="1779">
                  <a:moveTo>
                    <a:pt x="1095" y="0"/>
                  </a:moveTo>
                  <a:lnTo>
                    <a:pt x="0" y="1779"/>
                  </a:lnTo>
                  <a:lnTo>
                    <a:pt x="32" y="1779"/>
                  </a:lnTo>
                  <a:lnTo>
                    <a:pt x="1095" y="49"/>
                  </a:lnTo>
                  <a:lnTo>
                    <a:pt x="109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7" name="Freeform 389">
              <a:extLst>
                <a:ext uri="{FF2B5EF4-FFF2-40B4-BE49-F238E27FC236}">
                  <a16:creationId xmlns:a16="http://schemas.microsoft.com/office/drawing/2014/main" id="{8BFB0AAF-CA4B-46B5-A6D9-FBA51BCB5042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80500" y="9498013"/>
              <a:ext cx="1103313" cy="1792287"/>
            </a:xfrm>
            <a:custGeom>
              <a:avLst/>
              <a:gdLst>
                <a:gd name="T0" fmla="*/ 695 w 695"/>
                <a:gd name="T1" fmla="*/ 0 h 1129"/>
                <a:gd name="T2" fmla="*/ 0 w 695"/>
                <a:gd name="T3" fmla="*/ 1129 h 1129"/>
                <a:gd name="T4" fmla="*/ 31 w 695"/>
                <a:gd name="T5" fmla="*/ 1129 h 1129"/>
                <a:gd name="T6" fmla="*/ 695 w 695"/>
                <a:gd name="T7" fmla="*/ 50 h 1129"/>
                <a:gd name="T8" fmla="*/ 695 w 695"/>
                <a:gd name="T9" fmla="*/ 0 h 1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95" h="1129">
                  <a:moveTo>
                    <a:pt x="695" y="0"/>
                  </a:moveTo>
                  <a:lnTo>
                    <a:pt x="0" y="1129"/>
                  </a:lnTo>
                  <a:lnTo>
                    <a:pt x="31" y="1129"/>
                  </a:lnTo>
                  <a:lnTo>
                    <a:pt x="695" y="50"/>
                  </a:lnTo>
                  <a:lnTo>
                    <a:pt x="69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8" name="Freeform 390">
              <a:extLst>
                <a:ext uri="{FF2B5EF4-FFF2-40B4-BE49-F238E27FC236}">
                  <a16:creationId xmlns:a16="http://schemas.microsoft.com/office/drawing/2014/main" id="{023C15EC-E906-4A6F-82FD-6574657B039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80500" y="9498013"/>
              <a:ext cx="1103313" cy="1792287"/>
            </a:xfrm>
            <a:custGeom>
              <a:avLst/>
              <a:gdLst>
                <a:gd name="T0" fmla="*/ 695 w 695"/>
                <a:gd name="T1" fmla="*/ 0 h 1129"/>
                <a:gd name="T2" fmla="*/ 0 w 695"/>
                <a:gd name="T3" fmla="*/ 1129 h 1129"/>
                <a:gd name="T4" fmla="*/ 31 w 695"/>
                <a:gd name="T5" fmla="*/ 1129 h 1129"/>
                <a:gd name="T6" fmla="*/ 695 w 695"/>
                <a:gd name="T7" fmla="*/ 50 h 1129"/>
                <a:gd name="T8" fmla="*/ 695 w 695"/>
                <a:gd name="T9" fmla="*/ 0 h 1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95" h="1129">
                  <a:moveTo>
                    <a:pt x="695" y="0"/>
                  </a:moveTo>
                  <a:lnTo>
                    <a:pt x="0" y="1129"/>
                  </a:lnTo>
                  <a:lnTo>
                    <a:pt x="31" y="1129"/>
                  </a:lnTo>
                  <a:lnTo>
                    <a:pt x="695" y="50"/>
                  </a:lnTo>
                  <a:lnTo>
                    <a:pt x="69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9" name="Freeform 391">
              <a:extLst>
                <a:ext uri="{FF2B5EF4-FFF2-40B4-BE49-F238E27FC236}">
                  <a16:creationId xmlns:a16="http://schemas.microsoft.com/office/drawing/2014/main" id="{6B336F11-FF76-43CA-8AE1-3584F3C14D6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288500" y="10321925"/>
              <a:ext cx="595313" cy="968375"/>
            </a:xfrm>
            <a:custGeom>
              <a:avLst/>
              <a:gdLst>
                <a:gd name="T0" fmla="*/ 375 w 375"/>
                <a:gd name="T1" fmla="*/ 0 h 610"/>
                <a:gd name="T2" fmla="*/ 0 w 375"/>
                <a:gd name="T3" fmla="*/ 610 h 610"/>
                <a:gd name="T4" fmla="*/ 32 w 375"/>
                <a:gd name="T5" fmla="*/ 610 h 610"/>
                <a:gd name="T6" fmla="*/ 375 w 375"/>
                <a:gd name="T7" fmla="*/ 53 h 610"/>
                <a:gd name="T8" fmla="*/ 375 w 375"/>
                <a:gd name="T9" fmla="*/ 0 h 6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5" h="610">
                  <a:moveTo>
                    <a:pt x="375" y="0"/>
                  </a:moveTo>
                  <a:lnTo>
                    <a:pt x="0" y="610"/>
                  </a:lnTo>
                  <a:lnTo>
                    <a:pt x="32" y="610"/>
                  </a:lnTo>
                  <a:lnTo>
                    <a:pt x="375" y="53"/>
                  </a:lnTo>
                  <a:lnTo>
                    <a:pt x="37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0" name="Freeform 392">
              <a:extLst>
                <a:ext uri="{FF2B5EF4-FFF2-40B4-BE49-F238E27FC236}">
                  <a16:creationId xmlns:a16="http://schemas.microsoft.com/office/drawing/2014/main" id="{415BB953-A391-4B8C-9D0B-1E4782209AA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288500" y="10321925"/>
              <a:ext cx="595313" cy="968375"/>
            </a:xfrm>
            <a:custGeom>
              <a:avLst/>
              <a:gdLst>
                <a:gd name="T0" fmla="*/ 375 w 375"/>
                <a:gd name="T1" fmla="*/ 0 h 610"/>
                <a:gd name="T2" fmla="*/ 0 w 375"/>
                <a:gd name="T3" fmla="*/ 610 h 610"/>
                <a:gd name="T4" fmla="*/ 32 w 375"/>
                <a:gd name="T5" fmla="*/ 610 h 610"/>
                <a:gd name="T6" fmla="*/ 375 w 375"/>
                <a:gd name="T7" fmla="*/ 53 h 610"/>
                <a:gd name="T8" fmla="*/ 375 w 375"/>
                <a:gd name="T9" fmla="*/ 0 h 6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5" h="610">
                  <a:moveTo>
                    <a:pt x="375" y="0"/>
                  </a:moveTo>
                  <a:lnTo>
                    <a:pt x="0" y="610"/>
                  </a:lnTo>
                  <a:lnTo>
                    <a:pt x="32" y="610"/>
                  </a:lnTo>
                  <a:lnTo>
                    <a:pt x="375" y="53"/>
                  </a:lnTo>
                  <a:lnTo>
                    <a:pt x="37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1" name="Freeform 393">
              <a:extLst>
                <a:ext uri="{FF2B5EF4-FFF2-40B4-BE49-F238E27FC236}">
                  <a16:creationId xmlns:a16="http://schemas.microsoft.com/office/drawing/2014/main" id="{7CFED41B-5E07-4D90-85FF-E2913FF23271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96500" y="11150600"/>
              <a:ext cx="87313" cy="139700"/>
            </a:xfrm>
            <a:custGeom>
              <a:avLst/>
              <a:gdLst>
                <a:gd name="T0" fmla="*/ 55 w 55"/>
                <a:gd name="T1" fmla="*/ 0 h 88"/>
                <a:gd name="T2" fmla="*/ 0 w 55"/>
                <a:gd name="T3" fmla="*/ 88 h 88"/>
                <a:gd name="T4" fmla="*/ 32 w 55"/>
                <a:gd name="T5" fmla="*/ 88 h 88"/>
                <a:gd name="T6" fmla="*/ 55 w 55"/>
                <a:gd name="T7" fmla="*/ 52 h 88"/>
                <a:gd name="T8" fmla="*/ 55 w 55"/>
                <a:gd name="T9" fmla="*/ 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" h="88">
                  <a:moveTo>
                    <a:pt x="55" y="0"/>
                  </a:moveTo>
                  <a:lnTo>
                    <a:pt x="0" y="88"/>
                  </a:lnTo>
                  <a:lnTo>
                    <a:pt x="32" y="88"/>
                  </a:lnTo>
                  <a:lnTo>
                    <a:pt x="55" y="52"/>
                  </a:lnTo>
                  <a:lnTo>
                    <a:pt x="5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2" name="Freeform 394">
              <a:extLst>
                <a:ext uri="{FF2B5EF4-FFF2-40B4-BE49-F238E27FC236}">
                  <a16:creationId xmlns:a16="http://schemas.microsoft.com/office/drawing/2014/main" id="{C5764B9F-D937-486A-AD91-B3116FDA5F7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96500" y="11150600"/>
              <a:ext cx="87313" cy="139700"/>
            </a:xfrm>
            <a:custGeom>
              <a:avLst/>
              <a:gdLst>
                <a:gd name="T0" fmla="*/ 55 w 55"/>
                <a:gd name="T1" fmla="*/ 0 h 88"/>
                <a:gd name="T2" fmla="*/ 0 w 55"/>
                <a:gd name="T3" fmla="*/ 88 h 88"/>
                <a:gd name="T4" fmla="*/ 32 w 55"/>
                <a:gd name="T5" fmla="*/ 88 h 88"/>
                <a:gd name="T6" fmla="*/ 55 w 55"/>
                <a:gd name="T7" fmla="*/ 52 h 88"/>
                <a:gd name="T8" fmla="*/ 55 w 55"/>
                <a:gd name="T9" fmla="*/ 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" h="88">
                  <a:moveTo>
                    <a:pt x="55" y="0"/>
                  </a:moveTo>
                  <a:lnTo>
                    <a:pt x="0" y="88"/>
                  </a:lnTo>
                  <a:lnTo>
                    <a:pt x="32" y="88"/>
                  </a:lnTo>
                  <a:lnTo>
                    <a:pt x="55" y="52"/>
                  </a:lnTo>
                  <a:lnTo>
                    <a:pt x="5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3" name="Freeform 395">
              <a:extLst>
                <a:ext uri="{FF2B5EF4-FFF2-40B4-BE49-F238E27FC236}">
                  <a16:creationId xmlns:a16="http://schemas.microsoft.com/office/drawing/2014/main" id="{8A8BE80E-2832-47C1-8C26-50FFB797EF0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23325" y="9083675"/>
              <a:ext cx="1360488" cy="2206625"/>
            </a:xfrm>
            <a:custGeom>
              <a:avLst/>
              <a:gdLst>
                <a:gd name="T0" fmla="*/ 857 w 857"/>
                <a:gd name="T1" fmla="*/ 0 h 1390"/>
                <a:gd name="T2" fmla="*/ 0 w 857"/>
                <a:gd name="T3" fmla="*/ 1390 h 1390"/>
                <a:gd name="T4" fmla="*/ 32 w 857"/>
                <a:gd name="T5" fmla="*/ 1390 h 1390"/>
                <a:gd name="T6" fmla="*/ 857 w 857"/>
                <a:gd name="T7" fmla="*/ 53 h 1390"/>
                <a:gd name="T8" fmla="*/ 857 w 857"/>
                <a:gd name="T9" fmla="*/ 0 h 13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7" h="1390">
                  <a:moveTo>
                    <a:pt x="857" y="0"/>
                  </a:moveTo>
                  <a:lnTo>
                    <a:pt x="0" y="1390"/>
                  </a:lnTo>
                  <a:lnTo>
                    <a:pt x="32" y="1390"/>
                  </a:lnTo>
                  <a:lnTo>
                    <a:pt x="857" y="53"/>
                  </a:lnTo>
                  <a:lnTo>
                    <a:pt x="8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4" name="Freeform 396">
              <a:extLst>
                <a:ext uri="{FF2B5EF4-FFF2-40B4-BE49-F238E27FC236}">
                  <a16:creationId xmlns:a16="http://schemas.microsoft.com/office/drawing/2014/main" id="{16713E52-C185-4474-B980-812C6BA40D4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23325" y="9083675"/>
              <a:ext cx="1360488" cy="2206625"/>
            </a:xfrm>
            <a:custGeom>
              <a:avLst/>
              <a:gdLst>
                <a:gd name="T0" fmla="*/ 857 w 857"/>
                <a:gd name="T1" fmla="*/ 0 h 1390"/>
                <a:gd name="T2" fmla="*/ 0 w 857"/>
                <a:gd name="T3" fmla="*/ 1390 h 1390"/>
                <a:gd name="T4" fmla="*/ 32 w 857"/>
                <a:gd name="T5" fmla="*/ 1390 h 1390"/>
                <a:gd name="T6" fmla="*/ 857 w 857"/>
                <a:gd name="T7" fmla="*/ 53 h 1390"/>
                <a:gd name="T8" fmla="*/ 857 w 857"/>
                <a:gd name="T9" fmla="*/ 0 h 13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7" h="1390">
                  <a:moveTo>
                    <a:pt x="857" y="0"/>
                  </a:moveTo>
                  <a:lnTo>
                    <a:pt x="0" y="1390"/>
                  </a:lnTo>
                  <a:lnTo>
                    <a:pt x="32" y="1390"/>
                  </a:lnTo>
                  <a:lnTo>
                    <a:pt x="857" y="53"/>
                  </a:lnTo>
                  <a:lnTo>
                    <a:pt x="8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5" name="Freeform 397">
              <a:extLst>
                <a:ext uri="{FF2B5EF4-FFF2-40B4-BE49-F238E27FC236}">
                  <a16:creationId xmlns:a16="http://schemas.microsoft.com/office/drawing/2014/main" id="{4E5593F2-C9CB-4C09-917E-C01031EACFB9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32913" y="9909175"/>
              <a:ext cx="850900" cy="1381125"/>
            </a:xfrm>
            <a:custGeom>
              <a:avLst/>
              <a:gdLst>
                <a:gd name="T0" fmla="*/ 536 w 536"/>
                <a:gd name="T1" fmla="*/ 0 h 870"/>
                <a:gd name="T2" fmla="*/ 0 w 536"/>
                <a:gd name="T3" fmla="*/ 870 h 870"/>
                <a:gd name="T4" fmla="*/ 31 w 536"/>
                <a:gd name="T5" fmla="*/ 870 h 870"/>
                <a:gd name="T6" fmla="*/ 536 w 536"/>
                <a:gd name="T7" fmla="*/ 52 h 870"/>
                <a:gd name="T8" fmla="*/ 536 w 536"/>
                <a:gd name="T9" fmla="*/ 0 h 8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6" h="870">
                  <a:moveTo>
                    <a:pt x="536" y="0"/>
                  </a:moveTo>
                  <a:lnTo>
                    <a:pt x="0" y="870"/>
                  </a:lnTo>
                  <a:lnTo>
                    <a:pt x="31" y="870"/>
                  </a:lnTo>
                  <a:lnTo>
                    <a:pt x="536" y="52"/>
                  </a:lnTo>
                  <a:lnTo>
                    <a:pt x="5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6" name="Freeform 398">
              <a:extLst>
                <a:ext uri="{FF2B5EF4-FFF2-40B4-BE49-F238E27FC236}">
                  <a16:creationId xmlns:a16="http://schemas.microsoft.com/office/drawing/2014/main" id="{3E6F01D7-62A6-4AE6-8244-88F5B5ED8200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32913" y="9909175"/>
              <a:ext cx="850900" cy="1381125"/>
            </a:xfrm>
            <a:custGeom>
              <a:avLst/>
              <a:gdLst>
                <a:gd name="T0" fmla="*/ 536 w 536"/>
                <a:gd name="T1" fmla="*/ 0 h 870"/>
                <a:gd name="T2" fmla="*/ 0 w 536"/>
                <a:gd name="T3" fmla="*/ 870 h 870"/>
                <a:gd name="T4" fmla="*/ 31 w 536"/>
                <a:gd name="T5" fmla="*/ 870 h 870"/>
                <a:gd name="T6" fmla="*/ 536 w 536"/>
                <a:gd name="T7" fmla="*/ 52 h 870"/>
                <a:gd name="T8" fmla="*/ 536 w 536"/>
                <a:gd name="T9" fmla="*/ 0 h 8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6" h="870">
                  <a:moveTo>
                    <a:pt x="536" y="0"/>
                  </a:moveTo>
                  <a:lnTo>
                    <a:pt x="0" y="870"/>
                  </a:lnTo>
                  <a:lnTo>
                    <a:pt x="31" y="870"/>
                  </a:lnTo>
                  <a:lnTo>
                    <a:pt x="536" y="52"/>
                  </a:lnTo>
                  <a:lnTo>
                    <a:pt x="5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7" name="Freeform 399">
              <a:extLst>
                <a:ext uri="{FF2B5EF4-FFF2-40B4-BE49-F238E27FC236}">
                  <a16:creationId xmlns:a16="http://schemas.microsoft.com/office/drawing/2014/main" id="{AAD9371D-623D-4D08-A139-CF2586BE88E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40913" y="10736263"/>
              <a:ext cx="342900" cy="554037"/>
            </a:xfrm>
            <a:custGeom>
              <a:avLst/>
              <a:gdLst>
                <a:gd name="T0" fmla="*/ 216 w 216"/>
                <a:gd name="T1" fmla="*/ 0 h 349"/>
                <a:gd name="T2" fmla="*/ 0 w 216"/>
                <a:gd name="T3" fmla="*/ 349 h 349"/>
                <a:gd name="T4" fmla="*/ 32 w 216"/>
                <a:gd name="T5" fmla="*/ 349 h 349"/>
                <a:gd name="T6" fmla="*/ 216 w 216"/>
                <a:gd name="T7" fmla="*/ 52 h 349"/>
                <a:gd name="T8" fmla="*/ 216 w 216"/>
                <a:gd name="T9" fmla="*/ 0 h 3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6" h="349">
                  <a:moveTo>
                    <a:pt x="216" y="0"/>
                  </a:moveTo>
                  <a:lnTo>
                    <a:pt x="0" y="349"/>
                  </a:lnTo>
                  <a:lnTo>
                    <a:pt x="32" y="349"/>
                  </a:lnTo>
                  <a:lnTo>
                    <a:pt x="216" y="52"/>
                  </a:lnTo>
                  <a:lnTo>
                    <a:pt x="2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8" name="Freeform 400">
              <a:extLst>
                <a:ext uri="{FF2B5EF4-FFF2-40B4-BE49-F238E27FC236}">
                  <a16:creationId xmlns:a16="http://schemas.microsoft.com/office/drawing/2014/main" id="{F6F9C4CE-39B3-4808-BDDE-A4ACCAA3CB8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40913" y="10736263"/>
              <a:ext cx="342900" cy="554037"/>
            </a:xfrm>
            <a:custGeom>
              <a:avLst/>
              <a:gdLst>
                <a:gd name="T0" fmla="*/ 216 w 216"/>
                <a:gd name="T1" fmla="*/ 0 h 349"/>
                <a:gd name="T2" fmla="*/ 0 w 216"/>
                <a:gd name="T3" fmla="*/ 349 h 349"/>
                <a:gd name="T4" fmla="*/ 32 w 216"/>
                <a:gd name="T5" fmla="*/ 349 h 349"/>
                <a:gd name="T6" fmla="*/ 216 w 216"/>
                <a:gd name="T7" fmla="*/ 52 h 349"/>
                <a:gd name="T8" fmla="*/ 216 w 216"/>
                <a:gd name="T9" fmla="*/ 0 h 3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6" h="349">
                  <a:moveTo>
                    <a:pt x="216" y="0"/>
                  </a:moveTo>
                  <a:lnTo>
                    <a:pt x="0" y="349"/>
                  </a:lnTo>
                  <a:lnTo>
                    <a:pt x="32" y="349"/>
                  </a:lnTo>
                  <a:lnTo>
                    <a:pt x="216" y="52"/>
                  </a:lnTo>
                  <a:lnTo>
                    <a:pt x="21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95" name="Group 494">
            <a:extLst>
              <a:ext uri="{FF2B5EF4-FFF2-40B4-BE49-F238E27FC236}">
                <a16:creationId xmlns:a16="http://schemas.microsoft.com/office/drawing/2014/main" id="{A27F6D1F-E7C1-44A6-AA9B-93A942370704}"/>
              </a:ext>
            </a:extLst>
          </p:cNvPr>
          <p:cNvGrpSpPr/>
          <p:nvPr/>
        </p:nvGrpSpPr>
        <p:grpSpPr>
          <a:xfrm>
            <a:off x="1131837" y="3803878"/>
            <a:ext cx="3405749" cy="2022010"/>
            <a:chOff x="1131837" y="3496305"/>
            <a:chExt cx="3405749" cy="2022010"/>
          </a:xfrm>
        </p:grpSpPr>
        <p:sp>
          <p:nvSpPr>
            <p:cNvPr id="492" name="TextBox 491">
              <a:extLst>
                <a:ext uri="{FF2B5EF4-FFF2-40B4-BE49-F238E27FC236}">
                  <a16:creationId xmlns:a16="http://schemas.microsoft.com/office/drawing/2014/main" id="{D585AA43-119E-4171-82A1-8E8BF1D58EAE}"/>
                </a:ext>
              </a:extLst>
            </p:cNvPr>
            <p:cNvSpPr txBox="1"/>
            <p:nvPr/>
          </p:nvSpPr>
          <p:spPr>
            <a:xfrm>
              <a:off x="1131837" y="3496305"/>
              <a:ext cx="3405749" cy="198515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600"/>
                </a:lnSpc>
              </a:pPr>
              <a:r>
                <a:rPr lang="en-US" sz="4200" b="1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Avenir Black" panose="020B0803020203020204" pitchFamily="34" charset="0"/>
                </a:rPr>
                <a:t>YOUR </a:t>
              </a:r>
            </a:p>
            <a:p>
              <a:pPr>
                <a:lnSpc>
                  <a:spcPts val="3600"/>
                </a:lnSpc>
              </a:pPr>
              <a:r>
                <a:rPr lang="en-US" sz="4200" b="1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Avenir Black" panose="020B0803020203020204" pitchFamily="34" charset="0"/>
                </a:rPr>
                <a:t>POWERFUL</a:t>
              </a:r>
            </a:p>
            <a:p>
              <a:pPr>
                <a:lnSpc>
                  <a:spcPts val="3600"/>
                </a:lnSpc>
              </a:pPr>
              <a:r>
                <a:rPr lang="en-US" sz="4200" b="1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Avenir Black" panose="020B0803020203020204" pitchFamily="34" charset="0"/>
                </a:rPr>
                <a:t>BUSINESS</a:t>
              </a:r>
            </a:p>
            <a:p>
              <a:pPr>
                <a:lnSpc>
                  <a:spcPts val="3600"/>
                </a:lnSpc>
              </a:pPr>
              <a:r>
                <a:rPr lang="en-US" sz="4200" b="1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Avenir Black" panose="020B0803020203020204" pitchFamily="34" charset="0"/>
                </a:rPr>
                <a:t>BRANDING</a:t>
              </a:r>
            </a:p>
          </p:txBody>
        </p:sp>
        <p:sp>
          <p:nvSpPr>
            <p:cNvPr id="493" name="Rectangle 492">
              <a:extLst>
                <a:ext uri="{FF2B5EF4-FFF2-40B4-BE49-F238E27FC236}">
                  <a16:creationId xmlns:a16="http://schemas.microsoft.com/office/drawing/2014/main" id="{0C5821B8-493D-44E6-8623-3607BAD7DCF4}"/>
                </a:ext>
              </a:extLst>
            </p:cNvPr>
            <p:cNvSpPr/>
            <p:nvPr/>
          </p:nvSpPr>
          <p:spPr>
            <a:xfrm>
              <a:off x="1249472" y="5407518"/>
              <a:ext cx="770673" cy="110797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507" name="Rectangle 506">
            <a:extLst>
              <a:ext uri="{FF2B5EF4-FFF2-40B4-BE49-F238E27FC236}">
                <a16:creationId xmlns:a16="http://schemas.microsoft.com/office/drawing/2014/main" id="{B11B21BB-80D3-4695-8B7C-0950430FDA11}"/>
              </a:ext>
            </a:extLst>
          </p:cNvPr>
          <p:cNvSpPr/>
          <p:nvPr/>
        </p:nvSpPr>
        <p:spPr>
          <a:xfrm>
            <a:off x="5478463" y="-4762"/>
            <a:ext cx="6716712" cy="4758610"/>
          </a:xfrm>
          <a:prstGeom prst="rect">
            <a:avLst/>
          </a:prstGeom>
          <a:solidFill>
            <a:schemeClr val="accent4">
              <a:alpha val="19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D6F0AA4-2D64-40FC-AE80-811C79A877F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023187501"/>
      </p:ext>
    </p:extLst>
  </p:cSld>
  <p:clrMapOvr>
    <a:masterClrMapping/>
  </p:clrMapOvr>
  <p:transition spd="slow">
    <p:comb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Freeform: Shape 501">
            <a:extLst>
              <a:ext uri="{FF2B5EF4-FFF2-40B4-BE49-F238E27FC236}">
                <a16:creationId xmlns:a16="http://schemas.microsoft.com/office/drawing/2014/main" id="{6651B2F1-B79A-4E02-9E69-1040D7B60398}"/>
              </a:ext>
            </a:extLst>
          </p:cNvPr>
          <p:cNvSpPr/>
          <p:nvPr/>
        </p:nvSpPr>
        <p:spPr>
          <a:xfrm>
            <a:off x="3982135" y="3367602"/>
            <a:ext cx="8209864" cy="3490399"/>
          </a:xfrm>
          <a:custGeom>
            <a:avLst/>
            <a:gdLst>
              <a:gd name="connsiteX0" fmla="*/ 0 w 8087068"/>
              <a:gd name="connsiteY0" fmla="*/ 0 h 3367600"/>
              <a:gd name="connsiteX1" fmla="*/ 4104933 w 8087068"/>
              <a:gd name="connsiteY1" fmla="*/ 0 h 3367600"/>
              <a:gd name="connsiteX2" fmla="*/ 8087068 w 8087068"/>
              <a:gd name="connsiteY2" fmla="*/ 0 h 3367600"/>
              <a:gd name="connsiteX3" fmla="*/ 8087068 w 8087068"/>
              <a:gd name="connsiteY3" fmla="*/ 3367600 h 3367600"/>
              <a:gd name="connsiteX4" fmla="*/ 4104933 w 8087068"/>
              <a:gd name="connsiteY4" fmla="*/ 3367600 h 3367600"/>
              <a:gd name="connsiteX5" fmla="*/ 0 w 8087068"/>
              <a:gd name="connsiteY5" fmla="*/ 3367600 h 336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8087068" h="3367600">
                <a:moveTo>
                  <a:pt x="0" y="0"/>
                </a:moveTo>
                <a:lnTo>
                  <a:pt x="4104933" y="0"/>
                </a:lnTo>
                <a:lnTo>
                  <a:pt x="8087068" y="0"/>
                </a:lnTo>
                <a:lnTo>
                  <a:pt x="8087068" y="3367600"/>
                </a:lnTo>
                <a:lnTo>
                  <a:pt x="4104933" y="3367600"/>
                </a:lnTo>
                <a:lnTo>
                  <a:pt x="0" y="336760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553F203C-B03A-43F0-A38B-A1C04D447660}"/>
              </a:ext>
            </a:extLst>
          </p:cNvPr>
          <p:cNvSpPr/>
          <p:nvPr/>
        </p:nvSpPr>
        <p:spPr>
          <a:xfrm>
            <a:off x="-1" y="-1"/>
            <a:ext cx="6057900" cy="33676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EFDBB0E1-5C9F-4550-8C2F-0C25FF41639D}"/>
              </a:ext>
            </a:extLst>
          </p:cNvPr>
          <p:cNvSpPr txBox="1"/>
          <p:nvPr/>
        </p:nvSpPr>
        <p:spPr>
          <a:xfrm>
            <a:off x="4862340" y="3989417"/>
            <a:ext cx="657225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400"/>
              </a:lnSpc>
            </a:pP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 College in Virginia, looked up one of the more obscure Latin words, </a:t>
            </a:r>
            <a:r>
              <a:rPr lang="en-US" sz="1200" dirty="0" err="1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consectetur</a:t>
            </a: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, from a Lorem Ipsum passage, and going through the cites of the word in classical literature, discovered the undoubtable source. Lorem Ipsum comes from sections 1.10.32 and 1.10.33 of "de </a:t>
            </a:r>
            <a:r>
              <a:rPr lang="en-US" sz="1200" dirty="0" err="1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Finibus</a:t>
            </a: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 </a:t>
            </a:r>
            <a:r>
              <a:rPr lang="en-US" sz="1200" dirty="0" err="1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Bonorum</a:t>
            </a: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 et </a:t>
            </a:r>
            <a:r>
              <a:rPr lang="en-US" sz="1200" dirty="0" err="1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Malorum</a:t>
            </a: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" (The Extremes of Good and Evil) by Cicero, written in 45 BC. This book is a treatise on the theory of ethics, very popular during the Renaissance. The first line of Lorem Ipsum, "Lorem ipsum dolor sit </a:t>
            </a:r>
            <a:r>
              <a:rPr lang="en-US" sz="1200" dirty="0" err="1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amet</a:t>
            </a: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..", comes from a line in section 1.10.32.</a:t>
            </a:r>
          </a:p>
          <a:p>
            <a:pPr>
              <a:lnSpc>
                <a:spcPts val="1400"/>
              </a:lnSpc>
            </a:pP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The standard chunk of Lorem Ipsum used since the 1500s is reproduced below for those interested. Sections 1.10.32 and 1.10.33 from "de </a:t>
            </a:r>
            <a:r>
              <a:rPr lang="en-US" sz="1200" dirty="0" err="1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Finibus</a:t>
            </a: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 </a:t>
            </a:r>
            <a:r>
              <a:rPr lang="en-US" sz="1200" dirty="0" err="1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Bonorum</a:t>
            </a: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 et </a:t>
            </a:r>
            <a:r>
              <a:rPr lang="en-US" sz="1200" dirty="0" err="1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Malorum</a:t>
            </a:r>
            <a:r>
              <a:rPr lang="en-US" sz="12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 Light" panose="020B0402020203020204" pitchFamily="34" charset="0"/>
              </a:rPr>
              <a:t>" by Cicero are also reproduced in their exact original form, accompanied by English versions from the 1914</a:t>
            </a:r>
          </a:p>
        </p:txBody>
      </p:sp>
      <p:grpSp>
        <p:nvGrpSpPr>
          <p:cNvPr id="505" name="Group 504">
            <a:extLst>
              <a:ext uri="{FF2B5EF4-FFF2-40B4-BE49-F238E27FC236}">
                <a16:creationId xmlns:a16="http://schemas.microsoft.com/office/drawing/2014/main" id="{4A240005-5DDD-4D93-85B1-3A920B079DA7}"/>
              </a:ext>
            </a:extLst>
          </p:cNvPr>
          <p:cNvGrpSpPr/>
          <p:nvPr/>
        </p:nvGrpSpPr>
        <p:grpSpPr>
          <a:xfrm>
            <a:off x="-1" y="-1"/>
            <a:ext cx="6062472" cy="3364992"/>
            <a:chOff x="14855825" y="4757738"/>
            <a:chExt cx="8027988" cy="6532562"/>
          </a:xfrm>
          <a:solidFill>
            <a:srgbClr val="000000">
              <a:alpha val="1961"/>
            </a:srgbClr>
          </a:solidFill>
        </p:grpSpPr>
        <p:sp>
          <p:nvSpPr>
            <p:cNvPr id="508" name="Rectangle 210">
              <a:extLst>
                <a:ext uri="{FF2B5EF4-FFF2-40B4-BE49-F238E27FC236}">
                  <a16:creationId xmlns:a16="http://schemas.microsoft.com/office/drawing/2014/main" id="{7A1917D7-57B2-45B6-94CC-F80179B4BDE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855825" y="4757738"/>
              <a:ext cx="8027988" cy="653256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9" name="Freeform 211">
              <a:extLst>
                <a:ext uri="{FF2B5EF4-FFF2-40B4-BE49-F238E27FC236}">
                  <a16:creationId xmlns:a16="http://schemas.microsoft.com/office/drawing/2014/main" id="{278AC226-0028-493A-8F1F-16E0CE601A62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65088" cy="107950"/>
            </a:xfrm>
            <a:custGeom>
              <a:avLst/>
              <a:gdLst>
                <a:gd name="T0" fmla="*/ 41 w 41"/>
                <a:gd name="T1" fmla="*/ 0 h 68"/>
                <a:gd name="T2" fmla="*/ 9 w 41"/>
                <a:gd name="T3" fmla="*/ 0 h 68"/>
                <a:gd name="T4" fmla="*/ 0 w 41"/>
                <a:gd name="T5" fmla="*/ 16 h 68"/>
                <a:gd name="T6" fmla="*/ 0 w 41"/>
                <a:gd name="T7" fmla="*/ 68 h 68"/>
                <a:gd name="T8" fmla="*/ 41 w 41"/>
                <a:gd name="T9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68">
                  <a:moveTo>
                    <a:pt x="41" y="0"/>
                  </a:moveTo>
                  <a:lnTo>
                    <a:pt x="9" y="0"/>
                  </a:lnTo>
                  <a:lnTo>
                    <a:pt x="0" y="16"/>
                  </a:lnTo>
                  <a:lnTo>
                    <a:pt x="0" y="68"/>
                  </a:lnTo>
                  <a:lnTo>
                    <a:pt x="4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0" name="Freeform 212">
              <a:extLst>
                <a:ext uri="{FF2B5EF4-FFF2-40B4-BE49-F238E27FC236}">
                  <a16:creationId xmlns:a16="http://schemas.microsoft.com/office/drawing/2014/main" id="{3F2CF274-5D72-4D66-8DC9-361ACE120B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65088" cy="107950"/>
            </a:xfrm>
            <a:custGeom>
              <a:avLst/>
              <a:gdLst>
                <a:gd name="T0" fmla="*/ 41 w 41"/>
                <a:gd name="T1" fmla="*/ 0 h 68"/>
                <a:gd name="T2" fmla="*/ 9 w 41"/>
                <a:gd name="T3" fmla="*/ 0 h 68"/>
                <a:gd name="T4" fmla="*/ 0 w 41"/>
                <a:gd name="T5" fmla="*/ 16 h 68"/>
                <a:gd name="T6" fmla="*/ 0 w 41"/>
                <a:gd name="T7" fmla="*/ 68 h 68"/>
                <a:gd name="T8" fmla="*/ 41 w 41"/>
                <a:gd name="T9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1" h="68">
                  <a:moveTo>
                    <a:pt x="41" y="0"/>
                  </a:moveTo>
                  <a:lnTo>
                    <a:pt x="9" y="0"/>
                  </a:lnTo>
                  <a:lnTo>
                    <a:pt x="0" y="16"/>
                  </a:lnTo>
                  <a:lnTo>
                    <a:pt x="0" y="68"/>
                  </a:lnTo>
                  <a:lnTo>
                    <a:pt x="4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1" name="Freeform 213">
              <a:extLst>
                <a:ext uri="{FF2B5EF4-FFF2-40B4-BE49-F238E27FC236}">
                  <a16:creationId xmlns:a16="http://schemas.microsoft.com/office/drawing/2014/main" id="{E51B2C11-1EA2-4C82-95C5-3C6C83ED981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95263" cy="317500"/>
            </a:xfrm>
            <a:custGeom>
              <a:avLst/>
              <a:gdLst>
                <a:gd name="T0" fmla="*/ 123 w 123"/>
                <a:gd name="T1" fmla="*/ 0 h 200"/>
                <a:gd name="T2" fmla="*/ 88 w 123"/>
                <a:gd name="T3" fmla="*/ 0 h 200"/>
                <a:gd name="T4" fmla="*/ 0 w 123"/>
                <a:gd name="T5" fmla="*/ 148 h 200"/>
                <a:gd name="T6" fmla="*/ 0 w 123"/>
                <a:gd name="T7" fmla="*/ 200 h 200"/>
                <a:gd name="T8" fmla="*/ 123 w 123"/>
                <a:gd name="T9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3" h="200">
                  <a:moveTo>
                    <a:pt x="123" y="0"/>
                  </a:moveTo>
                  <a:lnTo>
                    <a:pt x="88" y="0"/>
                  </a:lnTo>
                  <a:lnTo>
                    <a:pt x="0" y="148"/>
                  </a:lnTo>
                  <a:lnTo>
                    <a:pt x="0" y="200"/>
                  </a:lnTo>
                  <a:lnTo>
                    <a:pt x="12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2" name="Freeform 214">
              <a:extLst>
                <a:ext uri="{FF2B5EF4-FFF2-40B4-BE49-F238E27FC236}">
                  <a16:creationId xmlns:a16="http://schemas.microsoft.com/office/drawing/2014/main" id="{5451D69A-9252-401C-8723-E3AAB914B66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95263" cy="317500"/>
            </a:xfrm>
            <a:custGeom>
              <a:avLst/>
              <a:gdLst>
                <a:gd name="T0" fmla="*/ 123 w 123"/>
                <a:gd name="T1" fmla="*/ 0 h 200"/>
                <a:gd name="T2" fmla="*/ 88 w 123"/>
                <a:gd name="T3" fmla="*/ 0 h 200"/>
                <a:gd name="T4" fmla="*/ 0 w 123"/>
                <a:gd name="T5" fmla="*/ 148 h 200"/>
                <a:gd name="T6" fmla="*/ 0 w 123"/>
                <a:gd name="T7" fmla="*/ 200 h 200"/>
                <a:gd name="T8" fmla="*/ 123 w 123"/>
                <a:gd name="T9" fmla="*/ 0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3" h="200">
                  <a:moveTo>
                    <a:pt x="123" y="0"/>
                  </a:moveTo>
                  <a:lnTo>
                    <a:pt x="88" y="0"/>
                  </a:lnTo>
                  <a:lnTo>
                    <a:pt x="0" y="148"/>
                  </a:lnTo>
                  <a:lnTo>
                    <a:pt x="0" y="200"/>
                  </a:lnTo>
                  <a:lnTo>
                    <a:pt x="12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3" name="Freeform 215">
              <a:extLst>
                <a:ext uri="{FF2B5EF4-FFF2-40B4-BE49-F238E27FC236}">
                  <a16:creationId xmlns:a16="http://schemas.microsoft.com/office/drawing/2014/main" id="{826CD6E0-C101-408E-9453-FC288FFA840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20675" cy="522287"/>
            </a:xfrm>
            <a:custGeom>
              <a:avLst/>
              <a:gdLst>
                <a:gd name="T0" fmla="*/ 202 w 202"/>
                <a:gd name="T1" fmla="*/ 0 h 329"/>
                <a:gd name="T2" fmla="*/ 170 w 202"/>
                <a:gd name="T3" fmla="*/ 0 h 329"/>
                <a:gd name="T4" fmla="*/ 0 w 202"/>
                <a:gd name="T5" fmla="*/ 277 h 329"/>
                <a:gd name="T6" fmla="*/ 0 w 202"/>
                <a:gd name="T7" fmla="*/ 329 h 329"/>
                <a:gd name="T8" fmla="*/ 202 w 202"/>
                <a:gd name="T9" fmla="*/ 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2" h="329">
                  <a:moveTo>
                    <a:pt x="202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29"/>
                  </a:lnTo>
                  <a:lnTo>
                    <a:pt x="20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4" name="Freeform 216">
              <a:extLst>
                <a:ext uri="{FF2B5EF4-FFF2-40B4-BE49-F238E27FC236}">
                  <a16:creationId xmlns:a16="http://schemas.microsoft.com/office/drawing/2014/main" id="{1B20B6E6-4B7F-4058-BBD1-DEE73F6B05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20675" cy="522287"/>
            </a:xfrm>
            <a:custGeom>
              <a:avLst/>
              <a:gdLst>
                <a:gd name="T0" fmla="*/ 202 w 202"/>
                <a:gd name="T1" fmla="*/ 0 h 329"/>
                <a:gd name="T2" fmla="*/ 170 w 202"/>
                <a:gd name="T3" fmla="*/ 0 h 329"/>
                <a:gd name="T4" fmla="*/ 0 w 202"/>
                <a:gd name="T5" fmla="*/ 277 h 329"/>
                <a:gd name="T6" fmla="*/ 0 w 202"/>
                <a:gd name="T7" fmla="*/ 329 h 329"/>
                <a:gd name="T8" fmla="*/ 202 w 202"/>
                <a:gd name="T9" fmla="*/ 0 h 3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2" h="329">
                  <a:moveTo>
                    <a:pt x="202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29"/>
                  </a:lnTo>
                  <a:lnTo>
                    <a:pt x="20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5" name="Freeform 217">
              <a:extLst>
                <a:ext uri="{FF2B5EF4-FFF2-40B4-BE49-F238E27FC236}">
                  <a16:creationId xmlns:a16="http://schemas.microsoft.com/office/drawing/2014/main" id="{0F3BA81C-6B85-4558-AAA8-A5161DE6501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447675" cy="727075"/>
            </a:xfrm>
            <a:custGeom>
              <a:avLst/>
              <a:gdLst>
                <a:gd name="T0" fmla="*/ 282 w 282"/>
                <a:gd name="T1" fmla="*/ 0 h 458"/>
                <a:gd name="T2" fmla="*/ 250 w 282"/>
                <a:gd name="T3" fmla="*/ 0 h 458"/>
                <a:gd name="T4" fmla="*/ 0 w 282"/>
                <a:gd name="T5" fmla="*/ 406 h 458"/>
                <a:gd name="T6" fmla="*/ 0 w 282"/>
                <a:gd name="T7" fmla="*/ 458 h 458"/>
                <a:gd name="T8" fmla="*/ 282 w 282"/>
                <a:gd name="T9" fmla="*/ 0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2" h="458">
                  <a:moveTo>
                    <a:pt x="282" y="0"/>
                  </a:moveTo>
                  <a:lnTo>
                    <a:pt x="250" y="0"/>
                  </a:lnTo>
                  <a:lnTo>
                    <a:pt x="0" y="406"/>
                  </a:lnTo>
                  <a:lnTo>
                    <a:pt x="0" y="458"/>
                  </a:lnTo>
                  <a:lnTo>
                    <a:pt x="28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6" name="Freeform 218">
              <a:extLst>
                <a:ext uri="{FF2B5EF4-FFF2-40B4-BE49-F238E27FC236}">
                  <a16:creationId xmlns:a16="http://schemas.microsoft.com/office/drawing/2014/main" id="{44F0D274-DDE4-4DA9-8E32-7D8B813AB8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447675" cy="727075"/>
            </a:xfrm>
            <a:custGeom>
              <a:avLst/>
              <a:gdLst>
                <a:gd name="T0" fmla="*/ 282 w 282"/>
                <a:gd name="T1" fmla="*/ 0 h 458"/>
                <a:gd name="T2" fmla="*/ 250 w 282"/>
                <a:gd name="T3" fmla="*/ 0 h 458"/>
                <a:gd name="T4" fmla="*/ 0 w 282"/>
                <a:gd name="T5" fmla="*/ 406 h 458"/>
                <a:gd name="T6" fmla="*/ 0 w 282"/>
                <a:gd name="T7" fmla="*/ 458 h 458"/>
                <a:gd name="T8" fmla="*/ 282 w 282"/>
                <a:gd name="T9" fmla="*/ 0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82" h="458">
                  <a:moveTo>
                    <a:pt x="282" y="0"/>
                  </a:moveTo>
                  <a:lnTo>
                    <a:pt x="250" y="0"/>
                  </a:lnTo>
                  <a:lnTo>
                    <a:pt x="0" y="406"/>
                  </a:lnTo>
                  <a:lnTo>
                    <a:pt x="0" y="458"/>
                  </a:lnTo>
                  <a:lnTo>
                    <a:pt x="28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7" name="Freeform 219">
              <a:extLst>
                <a:ext uri="{FF2B5EF4-FFF2-40B4-BE49-F238E27FC236}">
                  <a16:creationId xmlns:a16="http://schemas.microsoft.com/office/drawing/2014/main" id="{E71CF9C2-4208-4B6E-98DB-3E0878C9612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573088" cy="936625"/>
            </a:xfrm>
            <a:custGeom>
              <a:avLst/>
              <a:gdLst>
                <a:gd name="T0" fmla="*/ 361 w 361"/>
                <a:gd name="T1" fmla="*/ 0 h 590"/>
                <a:gd name="T2" fmla="*/ 329 w 361"/>
                <a:gd name="T3" fmla="*/ 0 h 590"/>
                <a:gd name="T4" fmla="*/ 0 w 361"/>
                <a:gd name="T5" fmla="*/ 538 h 590"/>
                <a:gd name="T6" fmla="*/ 0 w 361"/>
                <a:gd name="T7" fmla="*/ 590 h 590"/>
                <a:gd name="T8" fmla="*/ 361 w 361"/>
                <a:gd name="T9" fmla="*/ 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61" h="590">
                  <a:moveTo>
                    <a:pt x="361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90"/>
                  </a:lnTo>
                  <a:lnTo>
                    <a:pt x="36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8" name="Freeform 220">
              <a:extLst>
                <a:ext uri="{FF2B5EF4-FFF2-40B4-BE49-F238E27FC236}">
                  <a16:creationId xmlns:a16="http://schemas.microsoft.com/office/drawing/2014/main" id="{B68D94F5-EF7D-48EF-8752-E9F68ECE52F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573088" cy="936625"/>
            </a:xfrm>
            <a:custGeom>
              <a:avLst/>
              <a:gdLst>
                <a:gd name="T0" fmla="*/ 361 w 361"/>
                <a:gd name="T1" fmla="*/ 0 h 590"/>
                <a:gd name="T2" fmla="*/ 329 w 361"/>
                <a:gd name="T3" fmla="*/ 0 h 590"/>
                <a:gd name="T4" fmla="*/ 0 w 361"/>
                <a:gd name="T5" fmla="*/ 538 h 590"/>
                <a:gd name="T6" fmla="*/ 0 w 361"/>
                <a:gd name="T7" fmla="*/ 590 h 590"/>
                <a:gd name="T8" fmla="*/ 361 w 361"/>
                <a:gd name="T9" fmla="*/ 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61" h="590">
                  <a:moveTo>
                    <a:pt x="361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90"/>
                  </a:lnTo>
                  <a:lnTo>
                    <a:pt x="36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9" name="Freeform 221">
              <a:extLst>
                <a:ext uri="{FF2B5EF4-FFF2-40B4-BE49-F238E27FC236}">
                  <a16:creationId xmlns:a16="http://schemas.microsoft.com/office/drawing/2014/main" id="{6065EC16-BC80-4D77-8E79-D90D669D14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700088" cy="1141412"/>
            </a:xfrm>
            <a:custGeom>
              <a:avLst/>
              <a:gdLst>
                <a:gd name="T0" fmla="*/ 441 w 441"/>
                <a:gd name="T1" fmla="*/ 0 h 719"/>
                <a:gd name="T2" fmla="*/ 409 w 441"/>
                <a:gd name="T3" fmla="*/ 0 h 719"/>
                <a:gd name="T4" fmla="*/ 0 w 441"/>
                <a:gd name="T5" fmla="*/ 667 h 719"/>
                <a:gd name="T6" fmla="*/ 0 w 441"/>
                <a:gd name="T7" fmla="*/ 719 h 719"/>
                <a:gd name="T8" fmla="*/ 441 w 441"/>
                <a:gd name="T9" fmla="*/ 0 h 7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1" h="719">
                  <a:moveTo>
                    <a:pt x="441" y="0"/>
                  </a:moveTo>
                  <a:lnTo>
                    <a:pt x="409" y="0"/>
                  </a:lnTo>
                  <a:lnTo>
                    <a:pt x="0" y="667"/>
                  </a:lnTo>
                  <a:lnTo>
                    <a:pt x="0" y="719"/>
                  </a:lnTo>
                  <a:lnTo>
                    <a:pt x="44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0" name="Freeform 222">
              <a:extLst>
                <a:ext uri="{FF2B5EF4-FFF2-40B4-BE49-F238E27FC236}">
                  <a16:creationId xmlns:a16="http://schemas.microsoft.com/office/drawing/2014/main" id="{47A45CDF-7C0F-4950-A692-9ABCF496847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700088" cy="1141412"/>
            </a:xfrm>
            <a:custGeom>
              <a:avLst/>
              <a:gdLst>
                <a:gd name="T0" fmla="*/ 441 w 441"/>
                <a:gd name="T1" fmla="*/ 0 h 719"/>
                <a:gd name="T2" fmla="*/ 409 w 441"/>
                <a:gd name="T3" fmla="*/ 0 h 719"/>
                <a:gd name="T4" fmla="*/ 0 w 441"/>
                <a:gd name="T5" fmla="*/ 667 h 719"/>
                <a:gd name="T6" fmla="*/ 0 w 441"/>
                <a:gd name="T7" fmla="*/ 719 h 719"/>
                <a:gd name="T8" fmla="*/ 441 w 441"/>
                <a:gd name="T9" fmla="*/ 0 h 7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1" h="719">
                  <a:moveTo>
                    <a:pt x="441" y="0"/>
                  </a:moveTo>
                  <a:lnTo>
                    <a:pt x="409" y="0"/>
                  </a:lnTo>
                  <a:lnTo>
                    <a:pt x="0" y="667"/>
                  </a:lnTo>
                  <a:lnTo>
                    <a:pt x="0" y="719"/>
                  </a:lnTo>
                  <a:lnTo>
                    <a:pt x="44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1" name="Freeform 223">
              <a:extLst>
                <a:ext uri="{FF2B5EF4-FFF2-40B4-BE49-F238E27FC236}">
                  <a16:creationId xmlns:a16="http://schemas.microsoft.com/office/drawing/2014/main" id="{DFEC202E-C7E8-4D54-AC10-336309E4EB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955675" cy="1555750"/>
            </a:xfrm>
            <a:custGeom>
              <a:avLst/>
              <a:gdLst>
                <a:gd name="T0" fmla="*/ 602 w 602"/>
                <a:gd name="T1" fmla="*/ 0 h 980"/>
                <a:gd name="T2" fmla="*/ 570 w 602"/>
                <a:gd name="T3" fmla="*/ 0 h 980"/>
                <a:gd name="T4" fmla="*/ 0 w 602"/>
                <a:gd name="T5" fmla="*/ 928 h 980"/>
                <a:gd name="T6" fmla="*/ 0 w 602"/>
                <a:gd name="T7" fmla="*/ 980 h 980"/>
                <a:gd name="T8" fmla="*/ 602 w 602"/>
                <a:gd name="T9" fmla="*/ 0 h 9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2" h="980">
                  <a:moveTo>
                    <a:pt x="602" y="0"/>
                  </a:moveTo>
                  <a:lnTo>
                    <a:pt x="570" y="0"/>
                  </a:lnTo>
                  <a:lnTo>
                    <a:pt x="0" y="928"/>
                  </a:lnTo>
                  <a:lnTo>
                    <a:pt x="0" y="980"/>
                  </a:lnTo>
                  <a:lnTo>
                    <a:pt x="60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2" name="Freeform 224">
              <a:extLst>
                <a:ext uri="{FF2B5EF4-FFF2-40B4-BE49-F238E27FC236}">
                  <a16:creationId xmlns:a16="http://schemas.microsoft.com/office/drawing/2014/main" id="{3354E998-075C-4B25-A32F-7ABB0A60DF3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955675" cy="1555750"/>
            </a:xfrm>
            <a:custGeom>
              <a:avLst/>
              <a:gdLst>
                <a:gd name="T0" fmla="*/ 602 w 602"/>
                <a:gd name="T1" fmla="*/ 0 h 980"/>
                <a:gd name="T2" fmla="*/ 570 w 602"/>
                <a:gd name="T3" fmla="*/ 0 h 980"/>
                <a:gd name="T4" fmla="*/ 0 w 602"/>
                <a:gd name="T5" fmla="*/ 928 h 980"/>
                <a:gd name="T6" fmla="*/ 0 w 602"/>
                <a:gd name="T7" fmla="*/ 980 h 980"/>
                <a:gd name="T8" fmla="*/ 602 w 602"/>
                <a:gd name="T9" fmla="*/ 0 h 9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2" h="980">
                  <a:moveTo>
                    <a:pt x="602" y="0"/>
                  </a:moveTo>
                  <a:lnTo>
                    <a:pt x="570" y="0"/>
                  </a:lnTo>
                  <a:lnTo>
                    <a:pt x="0" y="928"/>
                  </a:lnTo>
                  <a:lnTo>
                    <a:pt x="0" y="980"/>
                  </a:lnTo>
                  <a:lnTo>
                    <a:pt x="60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3" name="Freeform 225">
              <a:extLst>
                <a:ext uri="{FF2B5EF4-FFF2-40B4-BE49-F238E27FC236}">
                  <a16:creationId xmlns:a16="http://schemas.microsoft.com/office/drawing/2014/main" id="{3BDAFF9E-D07D-4B57-A3B4-993071A59B0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208088" cy="1968500"/>
            </a:xfrm>
            <a:custGeom>
              <a:avLst/>
              <a:gdLst>
                <a:gd name="T0" fmla="*/ 761 w 761"/>
                <a:gd name="T1" fmla="*/ 0 h 1240"/>
                <a:gd name="T2" fmla="*/ 729 w 761"/>
                <a:gd name="T3" fmla="*/ 0 h 1240"/>
                <a:gd name="T4" fmla="*/ 0 w 761"/>
                <a:gd name="T5" fmla="*/ 1188 h 1240"/>
                <a:gd name="T6" fmla="*/ 0 w 761"/>
                <a:gd name="T7" fmla="*/ 1240 h 1240"/>
                <a:gd name="T8" fmla="*/ 761 w 761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1" h="1240">
                  <a:moveTo>
                    <a:pt x="761" y="0"/>
                  </a:moveTo>
                  <a:lnTo>
                    <a:pt x="729" y="0"/>
                  </a:lnTo>
                  <a:lnTo>
                    <a:pt x="0" y="1188"/>
                  </a:lnTo>
                  <a:lnTo>
                    <a:pt x="0" y="1240"/>
                  </a:lnTo>
                  <a:lnTo>
                    <a:pt x="76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4" name="Freeform 226">
              <a:extLst>
                <a:ext uri="{FF2B5EF4-FFF2-40B4-BE49-F238E27FC236}">
                  <a16:creationId xmlns:a16="http://schemas.microsoft.com/office/drawing/2014/main" id="{3BBD51FC-767E-4BCA-9284-6373AB8B95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208088" cy="1968500"/>
            </a:xfrm>
            <a:custGeom>
              <a:avLst/>
              <a:gdLst>
                <a:gd name="T0" fmla="*/ 761 w 761"/>
                <a:gd name="T1" fmla="*/ 0 h 1240"/>
                <a:gd name="T2" fmla="*/ 729 w 761"/>
                <a:gd name="T3" fmla="*/ 0 h 1240"/>
                <a:gd name="T4" fmla="*/ 0 w 761"/>
                <a:gd name="T5" fmla="*/ 1188 h 1240"/>
                <a:gd name="T6" fmla="*/ 0 w 761"/>
                <a:gd name="T7" fmla="*/ 1240 h 1240"/>
                <a:gd name="T8" fmla="*/ 761 w 761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1" h="1240">
                  <a:moveTo>
                    <a:pt x="761" y="0"/>
                  </a:moveTo>
                  <a:lnTo>
                    <a:pt x="729" y="0"/>
                  </a:lnTo>
                  <a:lnTo>
                    <a:pt x="0" y="1188"/>
                  </a:lnTo>
                  <a:lnTo>
                    <a:pt x="0" y="1240"/>
                  </a:lnTo>
                  <a:lnTo>
                    <a:pt x="76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5" name="Freeform 227">
              <a:extLst>
                <a:ext uri="{FF2B5EF4-FFF2-40B4-BE49-F238E27FC236}">
                  <a16:creationId xmlns:a16="http://schemas.microsoft.com/office/drawing/2014/main" id="{B8C62638-8577-4635-BD4F-AF6B1AD7BF8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463675" cy="2379662"/>
            </a:xfrm>
            <a:custGeom>
              <a:avLst/>
              <a:gdLst>
                <a:gd name="T0" fmla="*/ 922 w 922"/>
                <a:gd name="T1" fmla="*/ 0 h 1499"/>
                <a:gd name="T2" fmla="*/ 890 w 922"/>
                <a:gd name="T3" fmla="*/ 0 h 1499"/>
                <a:gd name="T4" fmla="*/ 0 w 922"/>
                <a:gd name="T5" fmla="*/ 1447 h 1499"/>
                <a:gd name="T6" fmla="*/ 0 w 922"/>
                <a:gd name="T7" fmla="*/ 1499 h 1499"/>
                <a:gd name="T8" fmla="*/ 922 w 922"/>
                <a:gd name="T9" fmla="*/ 0 h 1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2" h="1499">
                  <a:moveTo>
                    <a:pt x="922" y="0"/>
                  </a:moveTo>
                  <a:lnTo>
                    <a:pt x="890" y="0"/>
                  </a:lnTo>
                  <a:lnTo>
                    <a:pt x="0" y="1447"/>
                  </a:lnTo>
                  <a:lnTo>
                    <a:pt x="0" y="1499"/>
                  </a:lnTo>
                  <a:lnTo>
                    <a:pt x="9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6" name="Freeform 228">
              <a:extLst>
                <a:ext uri="{FF2B5EF4-FFF2-40B4-BE49-F238E27FC236}">
                  <a16:creationId xmlns:a16="http://schemas.microsoft.com/office/drawing/2014/main" id="{C60DCDBA-351A-4BDB-8D35-3BA3795F5AD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463675" cy="2379662"/>
            </a:xfrm>
            <a:custGeom>
              <a:avLst/>
              <a:gdLst>
                <a:gd name="T0" fmla="*/ 922 w 922"/>
                <a:gd name="T1" fmla="*/ 0 h 1499"/>
                <a:gd name="T2" fmla="*/ 890 w 922"/>
                <a:gd name="T3" fmla="*/ 0 h 1499"/>
                <a:gd name="T4" fmla="*/ 0 w 922"/>
                <a:gd name="T5" fmla="*/ 1447 h 1499"/>
                <a:gd name="T6" fmla="*/ 0 w 922"/>
                <a:gd name="T7" fmla="*/ 1499 h 1499"/>
                <a:gd name="T8" fmla="*/ 922 w 922"/>
                <a:gd name="T9" fmla="*/ 0 h 1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2" h="1499">
                  <a:moveTo>
                    <a:pt x="922" y="0"/>
                  </a:moveTo>
                  <a:lnTo>
                    <a:pt x="890" y="0"/>
                  </a:lnTo>
                  <a:lnTo>
                    <a:pt x="0" y="1447"/>
                  </a:lnTo>
                  <a:lnTo>
                    <a:pt x="0" y="1499"/>
                  </a:lnTo>
                  <a:lnTo>
                    <a:pt x="9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7" name="Freeform 229">
              <a:extLst>
                <a:ext uri="{FF2B5EF4-FFF2-40B4-BE49-F238E27FC236}">
                  <a16:creationId xmlns:a16="http://schemas.microsoft.com/office/drawing/2014/main" id="{1762570E-A0C3-473E-B451-4934D1015C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716088" cy="2794000"/>
            </a:xfrm>
            <a:custGeom>
              <a:avLst/>
              <a:gdLst>
                <a:gd name="T0" fmla="*/ 1081 w 1081"/>
                <a:gd name="T1" fmla="*/ 0 h 1760"/>
                <a:gd name="T2" fmla="*/ 1049 w 1081"/>
                <a:gd name="T3" fmla="*/ 0 h 1760"/>
                <a:gd name="T4" fmla="*/ 0 w 1081"/>
                <a:gd name="T5" fmla="*/ 1707 h 1760"/>
                <a:gd name="T6" fmla="*/ 0 w 1081"/>
                <a:gd name="T7" fmla="*/ 1760 h 1760"/>
                <a:gd name="T8" fmla="*/ 1081 w 1081"/>
                <a:gd name="T9" fmla="*/ 0 h 17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81" h="1760">
                  <a:moveTo>
                    <a:pt x="1081" y="0"/>
                  </a:moveTo>
                  <a:lnTo>
                    <a:pt x="1049" y="0"/>
                  </a:lnTo>
                  <a:lnTo>
                    <a:pt x="0" y="1707"/>
                  </a:lnTo>
                  <a:lnTo>
                    <a:pt x="0" y="1760"/>
                  </a:lnTo>
                  <a:lnTo>
                    <a:pt x="108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8" name="Freeform 230">
              <a:extLst>
                <a:ext uri="{FF2B5EF4-FFF2-40B4-BE49-F238E27FC236}">
                  <a16:creationId xmlns:a16="http://schemas.microsoft.com/office/drawing/2014/main" id="{65807F9E-5803-4FC8-807D-333C06FEE4B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716088" cy="2794000"/>
            </a:xfrm>
            <a:custGeom>
              <a:avLst/>
              <a:gdLst>
                <a:gd name="T0" fmla="*/ 1081 w 1081"/>
                <a:gd name="T1" fmla="*/ 0 h 1760"/>
                <a:gd name="T2" fmla="*/ 1049 w 1081"/>
                <a:gd name="T3" fmla="*/ 0 h 1760"/>
                <a:gd name="T4" fmla="*/ 0 w 1081"/>
                <a:gd name="T5" fmla="*/ 1707 h 1760"/>
                <a:gd name="T6" fmla="*/ 0 w 1081"/>
                <a:gd name="T7" fmla="*/ 1760 h 1760"/>
                <a:gd name="T8" fmla="*/ 1081 w 1081"/>
                <a:gd name="T9" fmla="*/ 0 h 17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81" h="1760">
                  <a:moveTo>
                    <a:pt x="1081" y="0"/>
                  </a:moveTo>
                  <a:lnTo>
                    <a:pt x="1049" y="0"/>
                  </a:lnTo>
                  <a:lnTo>
                    <a:pt x="0" y="1707"/>
                  </a:lnTo>
                  <a:lnTo>
                    <a:pt x="0" y="1760"/>
                  </a:lnTo>
                  <a:lnTo>
                    <a:pt x="108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9" name="Freeform 231">
              <a:extLst>
                <a:ext uri="{FF2B5EF4-FFF2-40B4-BE49-F238E27FC236}">
                  <a16:creationId xmlns:a16="http://schemas.microsoft.com/office/drawing/2014/main" id="{C69CE3BA-E5D5-4A83-AE54-821CE4DCB9C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971675" cy="3206750"/>
            </a:xfrm>
            <a:custGeom>
              <a:avLst/>
              <a:gdLst>
                <a:gd name="T0" fmla="*/ 1242 w 1242"/>
                <a:gd name="T1" fmla="*/ 0 h 2020"/>
                <a:gd name="T2" fmla="*/ 1211 w 1242"/>
                <a:gd name="T3" fmla="*/ 0 h 2020"/>
                <a:gd name="T4" fmla="*/ 0 w 1242"/>
                <a:gd name="T5" fmla="*/ 1968 h 2020"/>
                <a:gd name="T6" fmla="*/ 0 w 1242"/>
                <a:gd name="T7" fmla="*/ 2020 h 2020"/>
                <a:gd name="T8" fmla="*/ 1242 w 1242"/>
                <a:gd name="T9" fmla="*/ 0 h 2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42" h="2020">
                  <a:moveTo>
                    <a:pt x="1242" y="0"/>
                  </a:moveTo>
                  <a:lnTo>
                    <a:pt x="1211" y="0"/>
                  </a:lnTo>
                  <a:lnTo>
                    <a:pt x="0" y="1968"/>
                  </a:lnTo>
                  <a:lnTo>
                    <a:pt x="0" y="2020"/>
                  </a:lnTo>
                  <a:lnTo>
                    <a:pt x="124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0" name="Freeform 232">
              <a:extLst>
                <a:ext uri="{FF2B5EF4-FFF2-40B4-BE49-F238E27FC236}">
                  <a16:creationId xmlns:a16="http://schemas.microsoft.com/office/drawing/2014/main" id="{DC21782B-8075-4225-951B-207FB1F4D1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971675" cy="3206750"/>
            </a:xfrm>
            <a:custGeom>
              <a:avLst/>
              <a:gdLst>
                <a:gd name="T0" fmla="*/ 1242 w 1242"/>
                <a:gd name="T1" fmla="*/ 0 h 2020"/>
                <a:gd name="T2" fmla="*/ 1211 w 1242"/>
                <a:gd name="T3" fmla="*/ 0 h 2020"/>
                <a:gd name="T4" fmla="*/ 0 w 1242"/>
                <a:gd name="T5" fmla="*/ 1968 h 2020"/>
                <a:gd name="T6" fmla="*/ 0 w 1242"/>
                <a:gd name="T7" fmla="*/ 2020 h 2020"/>
                <a:gd name="T8" fmla="*/ 1242 w 1242"/>
                <a:gd name="T9" fmla="*/ 0 h 2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42" h="2020">
                  <a:moveTo>
                    <a:pt x="1242" y="0"/>
                  </a:moveTo>
                  <a:lnTo>
                    <a:pt x="1211" y="0"/>
                  </a:lnTo>
                  <a:lnTo>
                    <a:pt x="0" y="1968"/>
                  </a:lnTo>
                  <a:lnTo>
                    <a:pt x="0" y="2020"/>
                  </a:lnTo>
                  <a:lnTo>
                    <a:pt x="124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1" name="Freeform 233">
              <a:extLst>
                <a:ext uri="{FF2B5EF4-FFF2-40B4-BE49-F238E27FC236}">
                  <a16:creationId xmlns:a16="http://schemas.microsoft.com/office/drawing/2014/main" id="{0CC27D24-F22F-45FA-88A8-61F5F1EE9B0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225675" cy="3621087"/>
            </a:xfrm>
            <a:custGeom>
              <a:avLst/>
              <a:gdLst>
                <a:gd name="T0" fmla="*/ 1402 w 1402"/>
                <a:gd name="T1" fmla="*/ 0 h 2281"/>
                <a:gd name="T2" fmla="*/ 1370 w 1402"/>
                <a:gd name="T3" fmla="*/ 0 h 2281"/>
                <a:gd name="T4" fmla="*/ 0 w 1402"/>
                <a:gd name="T5" fmla="*/ 2229 h 2281"/>
                <a:gd name="T6" fmla="*/ 0 w 1402"/>
                <a:gd name="T7" fmla="*/ 2281 h 2281"/>
                <a:gd name="T8" fmla="*/ 1402 w 1402"/>
                <a:gd name="T9" fmla="*/ 0 h 22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02" h="2281">
                  <a:moveTo>
                    <a:pt x="1402" y="0"/>
                  </a:moveTo>
                  <a:lnTo>
                    <a:pt x="1370" y="0"/>
                  </a:lnTo>
                  <a:lnTo>
                    <a:pt x="0" y="2229"/>
                  </a:lnTo>
                  <a:lnTo>
                    <a:pt x="0" y="2281"/>
                  </a:lnTo>
                  <a:lnTo>
                    <a:pt x="140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2" name="Freeform 234">
              <a:extLst>
                <a:ext uri="{FF2B5EF4-FFF2-40B4-BE49-F238E27FC236}">
                  <a16:creationId xmlns:a16="http://schemas.microsoft.com/office/drawing/2014/main" id="{519C7221-4E6A-4CD5-BF2E-E13E249732A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225675" cy="3621087"/>
            </a:xfrm>
            <a:custGeom>
              <a:avLst/>
              <a:gdLst>
                <a:gd name="T0" fmla="*/ 1402 w 1402"/>
                <a:gd name="T1" fmla="*/ 0 h 2281"/>
                <a:gd name="T2" fmla="*/ 1370 w 1402"/>
                <a:gd name="T3" fmla="*/ 0 h 2281"/>
                <a:gd name="T4" fmla="*/ 0 w 1402"/>
                <a:gd name="T5" fmla="*/ 2229 h 2281"/>
                <a:gd name="T6" fmla="*/ 0 w 1402"/>
                <a:gd name="T7" fmla="*/ 2281 h 2281"/>
                <a:gd name="T8" fmla="*/ 1402 w 1402"/>
                <a:gd name="T9" fmla="*/ 0 h 22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02" h="2281">
                  <a:moveTo>
                    <a:pt x="1402" y="0"/>
                  </a:moveTo>
                  <a:lnTo>
                    <a:pt x="1370" y="0"/>
                  </a:lnTo>
                  <a:lnTo>
                    <a:pt x="0" y="2229"/>
                  </a:lnTo>
                  <a:lnTo>
                    <a:pt x="0" y="2281"/>
                  </a:lnTo>
                  <a:lnTo>
                    <a:pt x="140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3" name="Freeform 235">
              <a:extLst>
                <a:ext uri="{FF2B5EF4-FFF2-40B4-BE49-F238E27FC236}">
                  <a16:creationId xmlns:a16="http://schemas.microsoft.com/office/drawing/2014/main" id="{79970F41-74C2-4B28-AFBF-5AFAF151A62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481263" cy="4035425"/>
            </a:xfrm>
            <a:custGeom>
              <a:avLst/>
              <a:gdLst>
                <a:gd name="T0" fmla="*/ 1563 w 1563"/>
                <a:gd name="T1" fmla="*/ 0 h 2542"/>
                <a:gd name="T2" fmla="*/ 1531 w 1563"/>
                <a:gd name="T3" fmla="*/ 0 h 2542"/>
                <a:gd name="T4" fmla="*/ 0 w 1563"/>
                <a:gd name="T5" fmla="*/ 2490 h 2542"/>
                <a:gd name="T6" fmla="*/ 0 w 1563"/>
                <a:gd name="T7" fmla="*/ 2542 h 2542"/>
                <a:gd name="T8" fmla="*/ 1563 w 1563"/>
                <a:gd name="T9" fmla="*/ 0 h 25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63" h="2542">
                  <a:moveTo>
                    <a:pt x="1563" y="0"/>
                  </a:moveTo>
                  <a:lnTo>
                    <a:pt x="1531" y="0"/>
                  </a:lnTo>
                  <a:lnTo>
                    <a:pt x="0" y="2490"/>
                  </a:lnTo>
                  <a:lnTo>
                    <a:pt x="0" y="2542"/>
                  </a:lnTo>
                  <a:lnTo>
                    <a:pt x="1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4" name="Freeform 236">
              <a:extLst>
                <a:ext uri="{FF2B5EF4-FFF2-40B4-BE49-F238E27FC236}">
                  <a16:creationId xmlns:a16="http://schemas.microsoft.com/office/drawing/2014/main" id="{C0E16C1F-84C7-478C-B730-7F4EEE94F1C1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481263" cy="4035425"/>
            </a:xfrm>
            <a:custGeom>
              <a:avLst/>
              <a:gdLst>
                <a:gd name="T0" fmla="*/ 1563 w 1563"/>
                <a:gd name="T1" fmla="*/ 0 h 2542"/>
                <a:gd name="T2" fmla="*/ 1531 w 1563"/>
                <a:gd name="T3" fmla="*/ 0 h 2542"/>
                <a:gd name="T4" fmla="*/ 0 w 1563"/>
                <a:gd name="T5" fmla="*/ 2490 h 2542"/>
                <a:gd name="T6" fmla="*/ 0 w 1563"/>
                <a:gd name="T7" fmla="*/ 2542 h 2542"/>
                <a:gd name="T8" fmla="*/ 1563 w 1563"/>
                <a:gd name="T9" fmla="*/ 0 h 25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63" h="2542">
                  <a:moveTo>
                    <a:pt x="1563" y="0"/>
                  </a:moveTo>
                  <a:lnTo>
                    <a:pt x="1531" y="0"/>
                  </a:lnTo>
                  <a:lnTo>
                    <a:pt x="0" y="2490"/>
                  </a:lnTo>
                  <a:lnTo>
                    <a:pt x="0" y="2542"/>
                  </a:lnTo>
                  <a:lnTo>
                    <a:pt x="1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5" name="Freeform 237">
              <a:extLst>
                <a:ext uri="{FF2B5EF4-FFF2-40B4-BE49-F238E27FC236}">
                  <a16:creationId xmlns:a16="http://schemas.microsoft.com/office/drawing/2014/main" id="{1A7D02EB-C026-4A11-BD91-4E5EF40760D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733675" cy="4445000"/>
            </a:xfrm>
            <a:custGeom>
              <a:avLst/>
              <a:gdLst>
                <a:gd name="T0" fmla="*/ 1722 w 1722"/>
                <a:gd name="T1" fmla="*/ 0 h 2800"/>
                <a:gd name="T2" fmla="*/ 1690 w 1722"/>
                <a:gd name="T3" fmla="*/ 0 h 2800"/>
                <a:gd name="T4" fmla="*/ 0 w 1722"/>
                <a:gd name="T5" fmla="*/ 2748 h 2800"/>
                <a:gd name="T6" fmla="*/ 0 w 1722"/>
                <a:gd name="T7" fmla="*/ 2800 h 2800"/>
                <a:gd name="T8" fmla="*/ 1722 w 1722"/>
                <a:gd name="T9" fmla="*/ 0 h 28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22" h="2800">
                  <a:moveTo>
                    <a:pt x="1722" y="0"/>
                  </a:moveTo>
                  <a:lnTo>
                    <a:pt x="1690" y="0"/>
                  </a:lnTo>
                  <a:lnTo>
                    <a:pt x="0" y="2748"/>
                  </a:lnTo>
                  <a:lnTo>
                    <a:pt x="0" y="2800"/>
                  </a:lnTo>
                  <a:lnTo>
                    <a:pt x="17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6" name="Freeform 238">
              <a:extLst>
                <a:ext uri="{FF2B5EF4-FFF2-40B4-BE49-F238E27FC236}">
                  <a16:creationId xmlns:a16="http://schemas.microsoft.com/office/drawing/2014/main" id="{DC749A14-B344-4A81-B172-AEA10CBF15A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733675" cy="4445000"/>
            </a:xfrm>
            <a:custGeom>
              <a:avLst/>
              <a:gdLst>
                <a:gd name="T0" fmla="*/ 1722 w 1722"/>
                <a:gd name="T1" fmla="*/ 0 h 2800"/>
                <a:gd name="T2" fmla="*/ 1690 w 1722"/>
                <a:gd name="T3" fmla="*/ 0 h 2800"/>
                <a:gd name="T4" fmla="*/ 0 w 1722"/>
                <a:gd name="T5" fmla="*/ 2748 h 2800"/>
                <a:gd name="T6" fmla="*/ 0 w 1722"/>
                <a:gd name="T7" fmla="*/ 2800 h 2800"/>
                <a:gd name="T8" fmla="*/ 1722 w 1722"/>
                <a:gd name="T9" fmla="*/ 0 h 28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22" h="2800">
                  <a:moveTo>
                    <a:pt x="1722" y="0"/>
                  </a:moveTo>
                  <a:lnTo>
                    <a:pt x="1690" y="0"/>
                  </a:lnTo>
                  <a:lnTo>
                    <a:pt x="0" y="2748"/>
                  </a:lnTo>
                  <a:lnTo>
                    <a:pt x="0" y="2800"/>
                  </a:lnTo>
                  <a:lnTo>
                    <a:pt x="17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7" name="Freeform 239">
              <a:extLst>
                <a:ext uri="{FF2B5EF4-FFF2-40B4-BE49-F238E27FC236}">
                  <a16:creationId xmlns:a16="http://schemas.microsoft.com/office/drawing/2014/main" id="{FCC752FD-CEA0-44BF-9581-1E7D9A5ABE2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989263" cy="4859337"/>
            </a:xfrm>
            <a:custGeom>
              <a:avLst/>
              <a:gdLst>
                <a:gd name="T0" fmla="*/ 1883 w 1883"/>
                <a:gd name="T1" fmla="*/ 0 h 3061"/>
                <a:gd name="T2" fmla="*/ 1851 w 1883"/>
                <a:gd name="T3" fmla="*/ 0 h 3061"/>
                <a:gd name="T4" fmla="*/ 0 w 1883"/>
                <a:gd name="T5" fmla="*/ 3009 h 3061"/>
                <a:gd name="T6" fmla="*/ 0 w 1883"/>
                <a:gd name="T7" fmla="*/ 3061 h 3061"/>
                <a:gd name="T8" fmla="*/ 1883 w 1883"/>
                <a:gd name="T9" fmla="*/ 0 h 30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83" h="3061">
                  <a:moveTo>
                    <a:pt x="1883" y="0"/>
                  </a:moveTo>
                  <a:lnTo>
                    <a:pt x="1851" y="0"/>
                  </a:lnTo>
                  <a:lnTo>
                    <a:pt x="0" y="3009"/>
                  </a:lnTo>
                  <a:lnTo>
                    <a:pt x="0" y="3061"/>
                  </a:lnTo>
                  <a:lnTo>
                    <a:pt x="188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8" name="Freeform 240">
              <a:extLst>
                <a:ext uri="{FF2B5EF4-FFF2-40B4-BE49-F238E27FC236}">
                  <a16:creationId xmlns:a16="http://schemas.microsoft.com/office/drawing/2014/main" id="{C0CB78F3-2B77-42E0-A5E2-A5254604108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989263" cy="4859337"/>
            </a:xfrm>
            <a:custGeom>
              <a:avLst/>
              <a:gdLst>
                <a:gd name="T0" fmla="*/ 1883 w 1883"/>
                <a:gd name="T1" fmla="*/ 0 h 3061"/>
                <a:gd name="T2" fmla="*/ 1851 w 1883"/>
                <a:gd name="T3" fmla="*/ 0 h 3061"/>
                <a:gd name="T4" fmla="*/ 0 w 1883"/>
                <a:gd name="T5" fmla="*/ 3009 h 3061"/>
                <a:gd name="T6" fmla="*/ 0 w 1883"/>
                <a:gd name="T7" fmla="*/ 3061 h 3061"/>
                <a:gd name="T8" fmla="*/ 1883 w 1883"/>
                <a:gd name="T9" fmla="*/ 0 h 30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83" h="3061">
                  <a:moveTo>
                    <a:pt x="1883" y="0"/>
                  </a:moveTo>
                  <a:lnTo>
                    <a:pt x="1851" y="0"/>
                  </a:lnTo>
                  <a:lnTo>
                    <a:pt x="0" y="3009"/>
                  </a:lnTo>
                  <a:lnTo>
                    <a:pt x="0" y="3061"/>
                  </a:lnTo>
                  <a:lnTo>
                    <a:pt x="188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9" name="Freeform 241">
              <a:extLst>
                <a:ext uri="{FF2B5EF4-FFF2-40B4-BE49-F238E27FC236}">
                  <a16:creationId xmlns:a16="http://schemas.microsoft.com/office/drawing/2014/main" id="{630E0E8F-9465-41B6-8B0C-5537A4B26AE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241675" cy="5273675"/>
            </a:xfrm>
            <a:custGeom>
              <a:avLst/>
              <a:gdLst>
                <a:gd name="T0" fmla="*/ 2042 w 2042"/>
                <a:gd name="T1" fmla="*/ 0 h 3322"/>
                <a:gd name="T2" fmla="*/ 2010 w 2042"/>
                <a:gd name="T3" fmla="*/ 0 h 3322"/>
                <a:gd name="T4" fmla="*/ 0 w 2042"/>
                <a:gd name="T5" fmla="*/ 3270 h 3322"/>
                <a:gd name="T6" fmla="*/ 0 w 2042"/>
                <a:gd name="T7" fmla="*/ 3322 h 3322"/>
                <a:gd name="T8" fmla="*/ 2042 w 2042"/>
                <a:gd name="T9" fmla="*/ 0 h 3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42" h="3322">
                  <a:moveTo>
                    <a:pt x="2042" y="0"/>
                  </a:moveTo>
                  <a:lnTo>
                    <a:pt x="2010" y="0"/>
                  </a:lnTo>
                  <a:lnTo>
                    <a:pt x="0" y="3270"/>
                  </a:lnTo>
                  <a:lnTo>
                    <a:pt x="0" y="3322"/>
                  </a:lnTo>
                  <a:lnTo>
                    <a:pt x="204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0" name="Freeform 242">
              <a:extLst>
                <a:ext uri="{FF2B5EF4-FFF2-40B4-BE49-F238E27FC236}">
                  <a16:creationId xmlns:a16="http://schemas.microsoft.com/office/drawing/2014/main" id="{12106765-F3EF-4E3D-B64E-9BA83D8BC071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241675" cy="5273675"/>
            </a:xfrm>
            <a:custGeom>
              <a:avLst/>
              <a:gdLst>
                <a:gd name="T0" fmla="*/ 2042 w 2042"/>
                <a:gd name="T1" fmla="*/ 0 h 3322"/>
                <a:gd name="T2" fmla="*/ 2010 w 2042"/>
                <a:gd name="T3" fmla="*/ 0 h 3322"/>
                <a:gd name="T4" fmla="*/ 0 w 2042"/>
                <a:gd name="T5" fmla="*/ 3270 h 3322"/>
                <a:gd name="T6" fmla="*/ 0 w 2042"/>
                <a:gd name="T7" fmla="*/ 3322 h 3322"/>
                <a:gd name="T8" fmla="*/ 2042 w 2042"/>
                <a:gd name="T9" fmla="*/ 0 h 3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42" h="3322">
                  <a:moveTo>
                    <a:pt x="2042" y="0"/>
                  </a:moveTo>
                  <a:lnTo>
                    <a:pt x="2010" y="0"/>
                  </a:lnTo>
                  <a:lnTo>
                    <a:pt x="0" y="3270"/>
                  </a:lnTo>
                  <a:lnTo>
                    <a:pt x="0" y="3322"/>
                  </a:lnTo>
                  <a:lnTo>
                    <a:pt x="204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1" name="Freeform 243">
              <a:extLst>
                <a:ext uri="{FF2B5EF4-FFF2-40B4-BE49-F238E27FC236}">
                  <a16:creationId xmlns:a16="http://schemas.microsoft.com/office/drawing/2014/main" id="{DF016DDA-AA49-487D-8278-0FB2E77617B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497263" cy="5688012"/>
            </a:xfrm>
            <a:custGeom>
              <a:avLst/>
              <a:gdLst>
                <a:gd name="T0" fmla="*/ 2203 w 2203"/>
                <a:gd name="T1" fmla="*/ 0 h 3583"/>
                <a:gd name="T2" fmla="*/ 2172 w 2203"/>
                <a:gd name="T3" fmla="*/ 0 h 3583"/>
                <a:gd name="T4" fmla="*/ 0 w 2203"/>
                <a:gd name="T5" fmla="*/ 3530 h 3583"/>
                <a:gd name="T6" fmla="*/ 0 w 2203"/>
                <a:gd name="T7" fmla="*/ 3583 h 3583"/>
                <a:gd name="T8" fmla="*/ 2203 w 2203"/>
                <a:gd name="T9" fmla="*/ 0 h 35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3" h="3583">
                  <a:moveTo>
                    <a:pt x="2203" y="0"/>
                  </a:moveTo>
                  <a:lnTo>
                    <a:pt x="2172" y="0"/>
                  </a:lnTo>
                  <a:lnTo>
                    <a:pt x="0" y="3530"/>
                  </a:lnTo>
                  <a:lnTo>
                    <a:pt x="0" y="3583"/>
                  </a:lnTo>
                  <a:lnTo>
                    <a:pt x="220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2" name="Freeform 244">
              <a:extLst>
                <a:ext uri="{FF2B5EF4-FFF2-40B4-BE49-F238E27FC236}">
                  <a16:creationId xmlns:a16="http://schemas.microsoft.com/office/drawing/2014/main" id="{90FB8842-C27D-4155-8BC1-2F269299A6A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497263" cy="5688012"/>
            </a:xfrm>
            <a:custGeom>
              <a:avLst/>
              <a:gdLst>
                <a:gd name="T0" fmla="*/ 2203 w 2203"/>
                <a:gd name="T1" fmla="*/ 0 h 3583"/>
                <a:gd name="T2" fmla="*/ 2172 w 2203"/>
                <a:gd name="T3" fmla="*/ 0 h 3583"/>
                <a:gd name="T4" fmla="*/ 0 w 2203"/>
                <a:gd name="T5" fmla="*/ 3530 h 3583"/>
                <a:gd name="T6" fmla="*/ 0 w 2203"/>
                <a:gd name="T7" fmla="*/ 3583 h 3583"/>
                <a:gd name="T8" fmla="*/ 2203 w 2203"/>
                <a:gd name="T9" fmla="*/ 0 h 35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03" h="3583">
                  <a:moveTo>
                    <a:pt x="2203" y="0"/>
                  </a:moveTo>
                  <a:lnTo>
                    <a:pt x="2172" y="0"/>
                  </a:lnTo>
                  <a:lnTo>
                    <a:pt x="0" y="3530"/>
                  </a:lnTo>
                  <a:lnTo>
                    <a:pt x="0" y="3583"/>
                  </a:lnTo>
                  <a:lnTo>
                    <a:pt x="220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3" name="Freeform 245">
              <a:extLst>
                <a:ext uri="{FF2B5EF4-FFF2-40B4-BE49-F238E27FC236}">
                  <a16:creationId xmlns:a16="http://schemas.microsoft.com/office/drawing/2014/main" id="{242CC5D6-8EE8-4274-83B7-6ECDF0CDF20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749675" cy="6097587"/>
            </a:xfrm>
            <a:custGeom>
              <a:avLst/>
              <a:gdLst>
                <a:gd name="T0" fmla="*/ 2362 w 2362"/>
                <a:gd name="T1" fmla="*/ 0 h 3841"/>
                <a:gd name="T2" fmla="*/ 2331 w 2362"/>
                <a:gd name="T3" fmla="*/ 0 h 3841"/>
                <a:gd name="T4" fmla="*/ 0 w 2362"/>
                <a:gd name="T5" fmla="*/ 3791 h 3841"/>
                <a:gd name="T6" fmla="*/ 0 w 2362"/>
                <a:gd name="T7" fmla="*/ 3841 h 3841"/>
                <a:gd name="T8" fmla="*/ 2362 w 2362"/>
                <a:gd name="T9" fmla="*/ 0 h 38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62" h="3841">
                  <a:moveTo>
                    <a:pt x="2362" y="0"/>
                  </a:moveTo>
                  <a:lnTo>
                    <a:pt x="2331" y="0"/>
                  </a:lnTo>
                  <a:lnTo>
                    <a:pt x="0" y="3791"/>
                  </a:lnTo>
                  <a:lnTo>
                    <a:pt x="0" y="3841"/>
                  </a:lnTo>
                  <a:lnTo>
                    <a:pt x="23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4" name="Freeform 246">
              <a:extLst>
                <a:ext uri="{FF2B5EF4-FFF2-40B4-BE49-F238E27FC236}">
                  <a16:creationId xmlns:a16="http://schemas.microsoft.com/office/drawing/2014/main" id="{D149E549-B335-40D5-B020-05517B9C2CD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749675" cy="6097587"/>
            </a:xfrm>
            <a:custGeom>
              <a:avLst/>
              <a:gdLst>
                <a:gd name="T0" fmla="*/ 2362 w 2362"/>
                <a:gd name="T1" fmla="*/ 0 h 3841"/>
                <a:gd name="T2" fmla="*/ 2331 w 2362"/>
                <a:gd name="T3" fmla="*/ 0 h 3841"/>
                <a:gd name="T4" fmla="*/ 0 w 2362"/>
                <a:gd name="T5" fmla="*/ 3791 h 3841"/>
                <a:gd name="T6" fmla="*/ 0 w 2362"/>
                <a:gd name="T7" fmla="*/ 3841 h 3841"/>
                <a:gd name="T8" fmla="*/ 2362 w 2362"/>
                <a:gd name="T9" fmla="*/ 0 h 38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62" h="3841">
                  <a:moveTo>
                    <a:pt x="2362" y="0"/>
                  </a:moveTo>
                  <a:lnTo>
                    <a:pt x="2331" y="0"/>
                  </a:lnTo>
                  <a:lnTo>
                    <a:pt x="0" y="3791"/>
                  </a:lnTo>
                  <a:lnTo>
                    <a:pt x="0" y="3841"/>
                  </a:lnTo>
                  <a:lnTo>
                    <a:pt x="23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5" name="Freeform 247">
              <a:extLst>
                <a:ext uri="{FF2B5EF4-FFF2-40B4-BE49-F238E27FC236}">
                  <a16:creationId xmlns:a16="http://schemas.microsoft.com/office/drawing/2014/main" id="{D4DBAA9B-8C57-425E-8FDF-33E71E01481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4006850" cy="6511925"/>
            </a:xfrm>
            <a:custGeom>
              <a:avLst/>
              <a:gdLst>
                <a:gd name="T0" fmla="*/ 2524 w 2524"/>
                <a:gd name="T1" fmla="*/ 0 h 4102"/>
                <a:gd name="T2" fmla="*/ 2490 w 2524"/>
                <a:gd name="T3" fmla="*/ 0 h 4102"/>
                <a:gd name="T4" fmla="*/ 0 w 2524"/>
                <a:gd name="T5" fmla="*/ 4050 h 4102"/>
                <a:gd name="T6" fmla="*/ 0 w 2524"/>
                <a:gd name="T7" fmla="*/ 4102 h 4102"/>
                <a:gd name="T8" fmla="*/ 2524 w 2524"/>
                <a:gd name="T9" fmla="*/ 0 h 4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24" h="4102">
                  <a:moveTo>
                    <a:pt x="2524" y="0"/>
                  </a:moveTo>
                  <a:lnTo>
                    <a:pt x="2490" y="0"/>
                  </a:lnTo>
                  <a:lnTo>
                    <a:pt x="0" y="4050"/>
                  </a:lnTo>
                  <a:lnTo>
                    <a:pt x="0" y="4102"/>
                  </a:lnTo>
                  <a:lnTo>
                    <a:pt x="25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6" name="Freeform 248">
              <a:extLst>
                <a:ext uri="{FF2B5EF4-FFF2-40B4-BE49-F238E27FC236}">
                  <a16:creationId xmlns:a16="http://schemas.microsoft.com/office/drawing/2014/main" id="{BC8AC1DA-02E3-48E9-BB47-8F17D9989EF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4006850" cy="6511925"/>
            </a:xfrm>
            <a:custGeom>
              <a:avLst/>
              <a:gdLst>
                <a:gd name="T0" fmla="*/ 2524 w 2524"/>
                <a:gd name="T1" fmla="*/ 0 h 4102"/>
                <a:gd name="T2" fmla="*/ 2490 w 2524"/>
                <a:gd name="T3" fmla="*/ 0 h 4102"/>
                <a:gd name="T4" fmla="*/ 0 w 2524"/>
                <a:gd name="T5" fmla="*/ 4050 h 4102"/>
                <a:gd name="T6" fmla="*/ 0 w 2524"/>
                <a:gd name="T7" fmla="*/ 4102 h 4102"/>
                <a:gd name="T8" fmla="*/ 2524 w 2524"/>
                <a:gd name="T9" fmla="*/ 0 h 4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24" h="4102">
                  <a:moveTo>
                    <a:pt x="2524" y="0"/>
                  </a:moveTo>
                  <a:lnTo>
                    <a:pt x="2490" y="0"/>
                  </a:lnTo>
                  <a:lnTo>
                    <a:pt x="0" y="4050"/>
                  </a:lnTo>
                  <a:lnTo>
                    <a:pt x="0" y="4102"/>
                  </a:lnTo>
                  <a:lnTo>
                    <a:pt x="252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7" name="Freeform 249">
              <a:extLst>
                <a:ext uri="{FF2B5EF4-FFF2-40B4-BE49-F238E27FC236}">
                  <a16:creationId xmlns:a16="http://schemas.microsoft.com/office/drawing/2014/main" id="{B959E48E-C758-4FE9-ACD0-A0A975944070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43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8" name="Freeform 250">
              <a:extLst>
                <a:ext uri="{FF2B5EF4-FFF2-40B4-BE49-F238E27FC236}">
                  <a16:creationId xmlns:a16="http://schemas.microsoft.com/office/drawing/2014/main" id="{8E55AB1E-CA49-43B4-93A9-7D812F7F321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43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9" name="Freeform 251">
              <a:extLst>
                <a:ext uri="{FF2B5EF4-FFF2-40B4-BE49-F238E27FC236}">
                  <a16:creationId xmlns:a16="http://schemas.microsoft.com/office/drawing/2014/main" id="{D85A3BCA-A4A6-4900-9CFD-9A0CFED4E04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51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0" name="Freeform 252">
              <a:extLst>
                <a:ext uri="{FF2B5EF4-FFF2-40B4-BE49-F238E27FC236}">
                  <a16:creationId xmlns:a16="http://schemas.microsoft.com/office/drawing/2014/main" id="{98A89635-F7D4-4C2C-B357-5142D6D828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51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1" name="Freeform 253">
              <a:extLst>
                <a:ext uri="{FF2B5EF4-FFF2-40B4-BE49-F238E27FC236}">
                  <a16:creationId xmlns:a16="http://schemas.microsoft.com/office/drawing/2014/main" id="{DAE1D3A6-872E-4CD5-BF8A-5A5A00EFD4D8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60738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2" name="Freeform 254">
              <a:extLst>
                <a:ext uri="{FF2B5EF4-FFF2-40B4-BE49-F238E27FC236}">
                  <a16:creationId xmlns:a16="http://schemas.microsoft.com/office/drawing/2014/main" id="{0ACCF7B4-58AE-4ED6-B52F-AED804FA77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6060738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3" name="Freeform 255">
              <a:extLst>
                <a:ext uri="{FF2B5EF4-FFF2-40B4-BE49-F238E27FC236}">
                  <a16:creationId xmlns:a16="http://schemas.microsoft.com/office/drawing/2014/main" id="{A1BA1B5C-C02F-4251-BC56-6B878E090309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68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4" name="Freeform 256">
              <a:extLst>
                <a:ext uri="{FF2B5EF4-FFF2-40B4-BE49-F238E27FC236}">
                  <a16:creationId xmlns:a16="http://schemas.microsoft.com/office/drawing/2014/main" id="{E43C7E7B-3836-41A4-A2A6-E78F391253C6}"/>
                </a:ext>
              </a:extLst>
            </p:cNvPr>
            <p:cNvSpPr>
              <a:spLocks/>
            </p:cNvSpPr>
            <p:nvPr/>
          </p:nvSpPr>
          <p:spPr bwMode="auto">
            <a:xfrm>
              <a:off x="16568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5" name="Freeform 257">
              <a:extLst>
                <a:ext uri="{FF2B5EF4-FFF2-40B4-BE49-F238E27FC236}">
                  <a16:creationId xmlns:a16="http://schemas.microsoft.com/office/drawing/2014/main" id="{798D55AA-4A0D-4549-8C35-684EAFD4CA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76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6" name="Freeform 258">
              <a:extLst>
                <a:ext uri="{FF2B5EF4-FFF2-40B4-BE49-F238E27FC236}">
                  <a16:creationId xmlns:a16="http://schemas.microsoft.com/office/drawing/2014/main" id="{7578B3E8-BF2E-42B4-94C6-8E505008C3F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076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7" name="Freeform 259">
              <a:extLst>
                <a:ext uri="{FF2B5EF4-FFF2-40B4-BE49-F238E27FC236}">
                  <a16:creationId xmlns:a16="http://schemas.microsoft.com/office/drawing/2014/main" id="{A4E10428-9A1A-4E32-9B87-396C928C49B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586325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8" name="Freeform 260">
              <a:extLst>
                <a:ext uri="{FF2B5EF4-FFF2-40B4-BE49-F238E27FC236}">
                  <a16:creationId xmlns:a16="http://schemas.microsoft.com/office/drawing/2014/main" id="{CDF5C0D8-C325-4D70-BB6C-40766020C545}"/>
                </a:ext>
              </a:extLst>
            </p:cNvPr>
            <p:cNvSpPr>
              <a:spLocks/>
            </p:cNvSpPr>
            <p:nvPr/>
          </p:nvSpPr>
          <p:spPr bwMode="auto">
            <a:xfrm>
              <a:off x="17586325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9" name="Freeform 261">
              <a:extLst>
                <a:ext uri="{FF2B5EF4-FFF2-40B4-BE49-F238E27FC236}">
                  <a16:creationId xmlns:a16="http://schemas.microsoft.com/office/drawing/2014/main" id="{8B52461B-10CE-431A-80D1-A177B709EF9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828675" cy="1346200"/>
            </a:xfrm>
            <a:custGeom>
              <a:avLst/>
              <a:gdLst>
                <a:gd name="T0" fmla="*/ 522 w 522"/>
                <a:gd name="T1" fmla="*/ 0 h 848"/>
                <a:gd name="T2" fmla="*/ 491 w 522"/>
                <a:gd name="T3" fmla="*/ 0 h 848"/>
                <a:gd name="T4" fmla="*/ 0 w 522"/>
                <a:gd name="T5" fmla="*/ 798 h 848"/>
                <a:gd name="T6" fmla="*/ 0 w 522"/>
                <a:gd name="T7" fmla="*/ 848 h 848"/>
                <a:gd name="T8" fmla="*/ 522 w 522"/>
                <a:gd name="T9" fmla="*/ 0 h 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2" h="848">
                  <a:moveTo>
                    <a:pt x="522" y="0"/>
                  </a:moveTo>
                  <a:lnTo>
                    <a:pt x="491" y="0"/>
                  </a:lnTo>
                  <a:lnTo>
                    <a:pt x="0" y="798"/>
                  </a:lnTo>
                  <a:lnTo>
                    <a:pt x="0" y="848"/>
                  </a:lnTo>
                  <a:lnTo>
                    <a:pt x="5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0" name="Freeform 262">
              <a:extLst>
                <a:ext uri="{FF2B5EF4-FFF2-40B4-BE49-F238E27FC236}">
                  <a16:creationId xmlns:a16="http://schemas.microsoft.com/office/drawing/2014/main" id="{9466C569-FA29-4D28-88E6-20CB965CD9A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828675" cy="1346200"/>
            </a:xfrm>
            <a:custGeom>
              <a:avLst/>
              <a:gdLst>
                <a:gd name="T0" fmla="*/ 522 w 522"/>
                <a:gd name="T1" fmla="*/ 0 h 848"/>
                <a:gd name="T2" fmla="*/ 491 w 522"/>
                <a:gd name="T3" fmla="*/ 0 h 848"/>
                <a:gd name="T4" fmla="*/ 0 w 522"/>
                <a:gd name="T5" fmla="*/ 798 h 848"/>
                <a:gd name="T6" fmla="*/ 0 w 522"/>
                <a:gd name="T7" fmla="*/ 848 h 848"/>
                <a:gd name="T8" fmla="*/ 522 w 522"/>
                <a:gd name="T9" fmla="*/ 0 h 8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2" h="848">
                  <a:moveTo>
                    <a:pt x="522" y="0"/>
                  </a:moveTo>
                  <a:lnTo>
                    <a:pt x="491" y="0"/>
                  </a:lnTo>
                  <a:lnTo>
                    <a:pt x="0" y="798"/>
                  </a:lnTo>
                  <a:lnTo>
                    <a:pt x="0" y="848"/>
                  </a:lnTo>
                  <a:lnTo>
                    <a:pt x="5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1" name="Freeform 263">
              <a:extLst>
                <a:ext uri="{FF2B5EF4-FFF2-40B4-BE49-F238E27FC236}">
                  <a16:creationId xmlns:a16="http://schemas.microsoft.com/office/drawing/2014/main" id="{EC3E643A-EE08-4E85-901D-CD1C859438B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98738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2" name="Freeform 264">
              <a:extLst>
                <a:ext uri="{FF2B5EF4-FFF2-40B4-BE49-F238E27FC236}">
                  <a16:creationId xmlns:a16="http://schemas.microsoft.com/office/drawing/2014/main" id="{6F9AC651-97D7-4FCA-A728-5FB2DDE8A68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98738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3" name="Freeform 265">
              <a:extLst>
                <a:ext uri="{FF2B5EF4-FFF2-40B4-BE49-F238E27FC236}">
                  <a16:creationId xmlns:a16="http://schemas.microsoft.com/office/drawing/2014/main" id="{E61A9AD2-2773-4F2D-8AEE-15102FAFDCF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08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4" name="Freeform 266">
              <a:extLst>
                <a:ext uri="{FF2B5EF4-FFF2-40B4-BE49-F238E27FC236}">
                  <a16:creationId xmlns:a16="http://schemas.microsoft.com/office/drawing/2014/main" id="{1EDD0424-FFD4-4A4B-96E5-AA14EEFF7C1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08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5" name="Freeform 267">
              <a:extLst>
                <a:ext uri="{FF2B5EF4-FFF2-40B4-BE49-F238E27FC236}">
                  <a16:creationId xmlns:a16="http://schemas.microsoft.com/office/drawing/2014/main" id="{7829828D-778E-4194-882C-16F8A85CA4E8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16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1 w 2562"/>
                <a:gd name="T3" fmla="*/ 0 h 4115"/>
                <a:gd name="T4" fmla="*/ 0 w 2562"/>
                <a:gd name="T5" fmla="*/ 4115 h 4115"/>
                <a:gd name="T6" fmla="*/ 32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6" name="Freeform 268">
              <a:extLst>
                <a:ext uri="{FF2B5EF4-FFF2-40B4-BE49-F238E27FC236}">
                  <a16:creationId xmlns:a16="http://schemas.microsoft.com/office/drawing/2014/main" id="{D3F88373-159D-43AB-91AF-9A8E427DE37A}"/>
                </a:ext>
              </a:extLst>
            </p:cNvPr>
            <p:cNvSpPr>
              <a:spLocks/>
            </p:cNvSpPr>
            <p:nvPr/>
          </p:nvSpPr>
          <p:spPr bwMode="auto">
            <a:xfrm>
              <a:off x="16316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1 w 2562"/>
                <a:gd name="T3" fmla="*/ 0 h 4115"/>
                <a:gd name="T4" fmla="*/ 0 w 2562"/>
                <a:gd name="T5" fmla="*/ 4115 h 4115"/>
                <a:gd name="T6" fmla="*/ 32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7" name="Freeform 269">
              <a:extLst>
                <a:ext uri="{FF2B5EF4-FFF2-40B4-BE49-F238E27FC236}">
                  <a16:creationId xmlns:a16="http://schemas.microsoft.com/office/drawing/2014/main" id="{0B301A79-3E01-4FE8-BBC1-94E04348A7E6}"/>
                </a:ext>
              </a:extLst>
            </p:cNvPr>
            <p:cNvSpPr>
              <a:spLocks/>
            </p:cNvSpPr>
            <p:nvPr/>
          </p:nvSpPr>
          <p:spPr bwMode="auto">
            <a:xfrm>
              <a:off x="16824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8" name="Freeform 270">
              <a:extLst>
                <a:ext uri="{FF2B5EF4-FFF2-40B4-BE49-F238E27FC236}">
                  <a16:creationId xmlns:a16="http://schemas.microsoft.com/office/drawing/2014/main" id="{AEB59AFC-D71D-4449-A044-C64653C388EF}"/>
                </a:ext>
              </a:extLst>
            </p:cNvPr>
            <p:cNvSpPr>
              <a:spLocks/>
            </p:cNvSpPr>
            <p:nvPr/>
          </p:nvSpPr>
          <p:spPr bwMode="auto">
            <a:xfrm>
              <a:off x="16824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9" name="Freeform 271">
              <a:extLst>
                <a:ext uri="{FF2B5EF4-FFF2-40B4-BE49-F238E27FC236}">
                  <a16:creationId xmlns:a16="http://schemas.microsoft.com/office/drawing/2014/main" id="{73305989-ADC5-48D1-9D03-624891ED4DE1}"/>
                </a:ext>
              </a:extLst>
            </p:cNvPr>
            <p:cNvSpPr>
              <a:spLocks/>
            </p:cNvSpPr>
            <p:nvPr/>
          </p:nvSpPr>
          <p:spPr bwMode="auto">
            <a:xfrm>
              <a:off x="17333913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0" name="Freeform 272">
              <a:extLst>
                <a:ext uri="{FF2B5EF4-FFF2-40B4-BE49-F238E27FC236}">
                  <a16:creationId xmlns:a16="http://schemas.microsoft.com/office/drawing/2014/main" id="{9D8ED646-02A9-43B3-A205-7CCADEBA40D1}"/>
                </a:ext>
              </a:extLst>
            </p:cNvPr>
            <p:cNvSpPr>
              <a:spLocks/>
            </p:cNvSpPr>
            <p:nvPr/>
          </p:nvSpPr>
          <p:spPr bwMode="auto">
            <a:xfrm>
              <a:off x="17333913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1" name="Freeform 273">
              <a:extLst>
                <a:ext uri="{FF2B5EF4-FFF2-40B4-BE49-F238E27FC236}">
                  <a16:creationId xmlns:a16="http://schemas.microsoft.com/office/drawing/2014/main" id="{4F3FB627-8688-456E-A729-9DDFC13ABF4F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38738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4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2" name="Freeform 274">
              <a:extLst>
                <a:ext uri="{FF2B5EF4-FFF2-40B4-BE49-F238E27FC236}">
                  <a16:creationId xmlns:a16="http://schemas.microsoft.com/office/drawing/2014/main" id="{36E05914-6495-4972-B32A-07C03B3A37A7}"/>
                </a:ext>
              </a:extLst>
            </p:cNvPr>
            <p:cNvSpPr>
              <a:spLocks/>
            </p:cNvSpPr>
            <p:nvPr/>
          </p:nvSpPr>
          <p:spPr bwMode="auto">
            <a:xfrm>
              <a:off x="17838738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4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3" name="Freeform 275">
              <a:extLst>
                <a:ext uri="{FF2B5EF4-FFF2-40B4-BE49-F238E27FC236}">
                  <a16:creationId xmlns:a16="http://schemas.microsoft.com/office/drawing/2014/main" id="{511ECCD2-E8ED-422B-B3BA-734FADE1180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081088" cy="1760537"/>
            </a:xfrm>
            <a:custGeom>
              <a:avLst/>
              <a:gdLst>
                <a:gd name="T0" fmla="*/ 681 w 681"/>
                <a:gd name="T1" fmla="*/ 0 h 1109"/>
                <a:gd name="T2" fmla="*/ 650 w 681"/>
                <a:gd name="T3" fmla="*/ 0 h 1109"/>
                <a:gd name="T4" fmla="*/ 0 w 681"/>
                <a:gd name="T5" fmla="*/ 1057 h 1109"/>
                <a:gd name="T6" fmla="*/ 0 w 681"/>
                <a:gd name="T7" fmla="*/ 1109 h 1109"/>
                <a:gd name="T8" fmla="*/ 681 w 681"/>
                <a:gd name="T9" fmla="*/ 0 h 1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1" h="1109">
                  <a:moveTo>
                    <a:pt x="681" y="0"/>
                  </a:moveTo>
                  <a:lnTo>
                    <a:pt x="650" y="0"/>
                  </a:lnTo>
                  <a:lnTo>
                    <a:pt x="0" y="1057"/>
                  </a:lnTo>
                  <a:lnTo>
                    <a:pt x="0" y="1109"/>
                  </a:lnTo>
                  <a:lnTo>
                    <a:pt x="68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4" name="Freeform 276">
              <a:extLst>
                <a:ext uri="{FF2B5EF4-FFF2-40B4-BE49-F238E27FC236}">
                  <a16:creationId xmlns:a16="http://schemas.microsoft.com/office/drawing/2014/main" id="{E6510606-6531-458E-9336-64AAEA9FE77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081088" cy="1760537"/>
            </a:xfrm>
            <a:custGeom>
              <a:avLst/>
              <a:gdLst>
                <a:gd name="T0" fmla="*/ 681 w 681"/>
                <a:gd name="T1" fmla="*/ 0 h 1109"/>
                <a:gd name="T2" fmla="*/ 650 w 681"/>
                <a:gd name="T3" fmla="*/ 0 h 1109"/>
                <a:gd name="T4" fmla="*/ 0 w 681"/>
                <a:gd name="T5" fmla="*/ 1057 h 1109"/>
                <a:gd name="T6" fmla="*/ 0 w 681"/>
                <a:gd name="T7" fmla="*/ 1109 h 1109"/>
                <a:gd name="T8" fmla="*/ 681 w 681"/>
                <a:gd name="T9" fmla="*/ 0 h 1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81" h="1109">
                  <a:moveTo>
                    <a:pt x="681" y="0"/>
                  </a:moveTo>
                  <a:lnTo>
                    <a:pt x="650" y="0"/>
                  </a:lnTo>
                  <a:lnTo>
                    <a:pt x="0" y="1057"/>
                  </a:lnTo>
                  <a:lnTo>
                    <a:pt x="0" y="1109"/>
                  </a:lnTo>
                  <a:lnTo>
                    <a:pt x="68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5" name="Freeform 277">
              <a:extLst>
                <a:ext uri="{FF2B5EF4-FFF2-40B4-BE49-F238E27FC236}">
                  <a16:creationId xmlns:a16="http://schemas.microsoft.com/office/drawing/2014/main" id="{51515228-1904-4E9E-9A66-71866AC3BEA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590675" cy="2587625"/>
            </a:xfrm>
            <a:custGeom>
              <a:avLst/>
              <a:gdLst>
                <a:gd name="T0" fmla="*/ 1002 w 1002"/>
                <a:gd name="T1" fmla="*/ 0 h 1630"/>
                <a:gd name="T2" fmla="*/ 970 w 1002"/>
                <a:gd name="T3" fmla="*/ 0 h 1630"/>
                <a:gd name="T4" fmla="*/ 0 w 1002"/>
                <a:gd name="T5" fmla="*/ 1578 h 1630"/>
                <a:gd name="T6" fmla="*/ 0 w 1002"/>
                <a:gd name="T7" fmla="*/ 1630 h 1630"/>
                <a:gd name="T8" fmla="*/ 1002 w 1002"/>
                <a:gd name="T9" fmla="*/ 0 h 16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2" h="1630">
                  <a:moveTo>
                    <a:pt x="1002" y="0"/>
                  </a:moveTo>
                  <a:lnTo>
                    <a:pt x="970" y="0"/>
                  </a:lnTo>
                  <a:lnTo>
                    <a:pt x="0" y="1578"/>
                  </a:lnTo>
                  <a:lnTo>
                    <a:pt x="0" y="1630"/>
                  </a:lnTo>
                  <a:lnTo>
                    <a:pt x="100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6" name="Freeform 278">
              <a:extLst>
                <a:ext uri="{FF2B5EF4-FFF2-40B4-BE49-F238E27FC236}">
                  <a16:creationId xmlns:a16="http://schemas.microsoft.com/office/drawing/2014/main" id="{E52F0268-175F-4D31-B14A-D11D128627A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590675" cy="2587625"/>
            </a:xfrm>
            <a:custGeom>
              <a:avLst/>
              <a:gdLst>
                <a:gd name="T0" fmla="*/ 1002 w 1002"/>
                <a:gd name="T1" fmla="*/ 0 h 1630"/>
                <a:gd name="T2" fmla="*/ 970 w 1002"/>
                <a:gd name="T3" fmla="*/ 0 h 1630"/>
                <a:gd name="T4" fmla="*/ 0 w 1002"/>
                <a:gd name="T5" fmla="*/ 1578 h 1630"/>
                <a:gd name="T6" fmla="*/ 0 w 1002"/>
                <a:gd name="T7" fmla="*/ 1630 h 1630"/>
                <a:gd name="T8" fmla="*/ 1002 w 1002"/>
                <a:gd name="T9" fmla="*/ 0 h 16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02" h="1630">
                  <a:moveTo>
                    <a:pt x="1002" y="0"/>
                  </a:moveTo>
                  <a:lnTo>
                    <a:pt x="970" y="0"/>
                  </a:lnTo>
                  <a:lnTo>
                    <a:pt x="0" y="1578"/>
                  </a:lnTo>
                  <a:lnTo>
                    <a:pt x="0" y="1630"/>
                  </a:lnTo>
                  <a:lnTo>
                    <a:pt x="100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7" name="Freeform 279">
              <a:extLst>
                <a:ext uri="{FF2B5EF4-FFF2-40B4-BE49-F238E27FC236}">
                  <a16:creationId xmlns:a16="http://schemas.microsoft.com/office/drawing/2014/main" id="{97239DAD-2AEE-4A73-949A-48DDC44BCD8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098675" cy="3413125"/>
            </a:xfrm>
            <a:custGeom>
              <a:avLst/>
              <a:gdLst>
                <a:gd name="T0" fmla="*/ 1322 w 1322"/>
                <a:gd name="T1" fmla="*/ 0 h 2150"/>
                <a:gd name="T2" fmla="*/ 1290 w 1322"/>
                <a:gd name="T3" fmla="*/ 0 h 2150"/>
                <a:gd name="T4" fmla="*/ 0 w 1322"/>
                <a:gd name="T5" fmla="*/ 2097 h 2150"/>
                <a:gd name="T6" fmla="*/ 0 w 1322"/>
                <a:gd name="T7" fmla="*/ 2150 h 2150"/>
                <a:gd name="T8" fmla="*/ 1322 w 1322"/>
                <a:gd name="T9" fmla="*/ 0 h 2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2" h="2150">
                  <a:moveTo>
                    <a:pt x="1322" y="0"/>
                  </a:moveTo>
                  <a:lnTo>
                    <a:pt x="1290" y="0"/>
                  </a:lnTo>
                  <a:lnTo>
                    <a:pt x="0" y="2097"/>
                  </a:lnTo>
                  <a:lnTo>
                    <a:pt x="0" y="2150"/>
                  </a:lnTo>
                  <a:lnTo>
                    <a:pt x="13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8" name="Freeform 280">
              <a:extLst>
                <a:ext uri="{FF2B5EF4-FFF2-40B4-BE49-F238E27FC236}">
                  <a16:creationId xmlns:a16="http://schemas.microsoft.com/office/drawing/2014/main" id="{B62694A3-A31C-4644-93D4-D3EDC713E2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098675" cy="3413125"/>
            </a:xfrm>
            <a:custGeom>
              <a:avLst/>
              <a:gdLst>
                <a:gd name="T0" fmla="*/ 1322 w 1322"/>
                <a:gd name="T1" fmla="*/ 0 h 2150"/>
                <a:gd name="T2" fmla="*/ 1290 w 1322"/>
                <a:gd name="T3" fmla="*/ 0 h 2150"/>
                <a:gd name="T4" fmla="*/ 0 w 1322"/>
                <a:gd name="T5" fmla="*/ 2097 h 2150"/>
                <a:gd name="T6" fmla="*/ 0 w 1322"/>
                <a:gd name="T7" fmla="*/ 2150 h 2150"/>
                <a:gd name="T8" fmla="*/ 1322 w 1322"/>
                <a:gd name="T9" fmla="*/ 0 h 2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22" h="2150">
                  <a:moveTo>
                    <a:pt x="1322" y="0"/>
                  </a:moveTo>
                  <a:lnTo>
                    <a:pt x="1290" y="0"/>
                  </a:lnTo>
                  <a:lnTo>
                    <a:pt x="0" y="2097"/>
                  </a:lnTo>
                  <a:lnTo>
                    <a:pt x="0" y="2150"/>
                  </a:lnTo>
                  <a:lnTo>
                    <a:pt x="13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9" name="Freeform 281">
              <a:extLst>
                <a:ext uri="{FF2B5EF4-FFF2-40B4-BE49-F238E27FC236}">
                  <a16:creationId xmlns:a16="http://schemas.microsoft.com/office/drawing/2014/main" id="{ACDBD12B-798D-4625-A6BB-7819A0FE269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606675" cy="4240212"/>
            </a:xfrm>
            <a:custGeom>
              <a:avLst/>
              <a:gdLst>
                <a:gd name="T0" fmla="*/ 1642 w 1642"/>
                <a:gd name="T1" fmla="*/ 0 h 2671"/>
                <a:gd name="T2" fmla="*/ 1611 w 1642"/>
                <a:gd name="T3" fmla="*/ 0 h 2671"/>
                <a:gd name="T4" fmla="*/ 0 w 1642"/>
                <a:gd name="T5" fmla="*/ 2619 h 2671"/>
                <a:gd name="T6" fmla="*/ 0 w 1642"/>
                <a:gd name="T7" fmla="*/ 2671 h 2671"/>
                <a:gd name="T8" fmla="*/ 1642 w 1642"/>
                <a:gd name="T9" fmla="*/ 0 h 2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42" h="2671">
                  <a:moveTo>
                    <a:pt x="1642" y="0"/>
                  </a:moveTo>
                  <a:lnTo>
                    <a:pt x="1611" y="0"/>
                  </a:lnTo>
                  <a:lnTo>
                    <a:pt x="0" y="2619"/>
                  </a:lnTo>
                  <a:lnTo>
                    <a:pt x="0" y="2671"/>
                  </a:lnTo>
                  <a:lnTo>
                    <a:pt x="164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0" name="Freeform 282">
              <a:extLst>
                <a:ext uri="{FF2B5EF4-FFF2-40B4-BE49-F238E27FC236}">
                  <a16:creationId xmlns:a16="http://schemas.microsoft.com/office/drawing/2014/main" id="{0EBDC859-F536-44F0-936E-9CEE60F2D07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606675" cy="4240212"/>
            </a:xfrm>
            <a:custGeom>
              <a:avLst/>
              <a:gdLst>
                <a:gd name="T0" fmla="*/ 1642 w 1642"/>
                <a:gd name="T1" fmla="*/ 0 h 2671"/>
                <a:gd name="T2" fmla="*/ 1611 w 1642"/>
                <a:gd name="T3" fmla="*/ 0 h 2671"/>
                <a:gd name="T4" fmla="*/ 0 w 1642"/>
                <a:gd name="T5" fmla="*/ 2619 h 2671"/>
                <a:gd name="T6" fmla="*/ 0 w 1642"/>
                <a:gd name="T7" fmla="*/ 2671 h 2671"/>
                <a:gd name="T8" fmla="*/ 1642 w 1642"/>
                <a:gd name="T9" fmla="*/ 0 h 26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42" h="2671">
                  <a:moveTo>
                    <a:pt x="1642" y="0"/>
                  </a:moveTo>
                  <a:lnTo>
                    <a:pt x="1611" y="0"/>
                  </a:lnTo>
                  <a:lnTo>
                    <a:pt x="0" y="2619"/>
                  </a:lnTo>
                  <a:lnTo>
                    <a:pt x="0" y="2671"/>
                  </a:lnTo>
                  <a:lnTo>
                    <a:pt x="164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1" name="Freeform 283">
              <a:extLst>
                <a:ext uri="{FF2B5EF4-FFF2-40B4-BE49-F238E27FC236}">
                  <a16:creationId xmlns:a16="http://schemas.microsoft.com/office/drawing/2014/main" id="{CEA20952-C088-4636-ACCD-7DB9E1D0C2A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116263" cy="5068887"/>
            </a:xfrm>
            <a:custGeom>
              <a:avLst/>
              <a:gdLst>
                <a:gd name="T0" fmla="*/ 1963 w 1963"/>
                <a:gd name="T1" fmla="*/ 0 h 3193"/>
                <a:gd name="T2" fmla="*/ 1931 w 1963"/>
                <a:gd name="T3" fmla="*/ 0 h 3193"/>
                <a:gd name="T4" fmla="*/ 0 w 1963"/>
                <a:gd name="T5" fmla="*/ 3140 h 3193"/>
                <a:gd name="T6" fmla="*/ 0 w 1963"/>
                <a:gd name="T7" fmla="*/ 3193 h 3193"/>
                <a:gd name="T8" fmla="*/ 1963 w 1963"/>
                <a:gd name="T9" fmla="*/ 0 h 3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63" h="3193">
                  <a:moveTo>
                    <a:pt x="1963" y="0"/>
                  </a:moveTo>
                  <a:lnTo>
                    <a:pt x="1931" y="0"/>
                  </a:lnTo>
                  <a:lnTo>
                    <a:pt x="0" y="3140"/>
                  </a:lnTo>
                  <a:lnTo>
                    <a:pt x="0" y="3193"/>
                  </a:lnTo>
                  <a:lnTo>
                    <a:pt x="19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2" name="Freeform 284">
              <a:extLst>
                <a:ext uri="{FF2B5EF4-FFF2-40B4-BE49-F238E27FC236}">
                  <a16:creationId xmlns:a16="http://schemas.microsoft.com/office/drawing/2014/main" id="{FDE63006-126A-46EE-BFA8-0676109EA2F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116263" cy="5068887"/>
            </a:xfrm>
            <a:custGeom>
              <a:avLst/>
              <a:gdLst>
                <a:gd name="T0" fmla="*/ 1963 w 1963"/>
                <a:gd name="T1" fmla="*/ 0 h 3193"/>
                <a:gd name="T2" fmla="*/ 1931 w 1963"/>
                <a:gd name="T3" fmla="*/ 0 h 3193"/>
                <a:gd name="T4" fmla="*/ 0 w 1963"/>
                <a:gd name="T5" fmla="*/ 3140 h 3193"/>
                <a:gd name="T6" fmla="*/ 0 w 1963"/>
                <a:gd name="T7" fmla="*/ 3193 h 3193"/>
                <a:gd name="T8" fmla="*/ 1963 w 1963"/>
                <a:gd name="T9" fmla="*/ 0 h 31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63" h="3193">
                  <a:moveTo>
                    <a:pt x="1963" y="0"/>
                  </a:moveTo>
                  <a:lnTo>
                    <a:pt x="1931" y="0"/>
                  </a:lnTo>
                  <a:lnTo>
                    <a:pt x="0" y="3140"/>
                  </a:lnTo>
                  <a:lnTo>
                    <a:pt x="0" y="3193"/>
                  </a:lnTo>
                  <a:lnTo>
                    <a:pt x="19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3" name="Freeform 285">
              <a:extLst>
                <a:ext uri="{FF2B5EF4-FFF2-40B4-BE49-F238E27FC236}">
                  <a16:creationId xmlns:a16="http://schemas.microsoft.com/office/drawing/2014/main" id="{CDED1841-744D-4A90-B694-FCF8C1575A7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624263" cy="5892800"/>
            </a:xfrm>
            <a:custGeom>
              <a:avLst/>
              <a:gdLst>
                <a:gd name="T0" fmla="*/ 2283 w 2283"/>
                <a:gd name="T1" fmla="*/ 0 h 3712"/>
                <a:gd name="T2" fmla="*/ 2251 w 2283"/>
                <a:gd name="T3" fmla="*/ 0 h 3712"/>
                <a:gd name="T4" fmla="*/ 0 w 2283"/>
                <a:gd name="T5" fmla="*/ 3660 h 3712"/>
                <a:gd name="T6" fmla="*/ 0 w 2283"/>
                <a:gd name="T7" fmla="*/ 3712 h 3712"/>
                <a:gd name="T8" fmla="*/ 2283 w 2283"/>
                <a:gd name="T9" fmla="*/ 0 h 3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3" h="3712">
                  <a:moveTo>
                    <a:pt x="2283" y="0"/>
                  </a:moveTo>
                  <a:lnTo>
                    <a:pt x="2251" y="0"/>
                  </a:lnTo>
                  <a:lnTo>
                    <a:pt x="0" y="3660"/>
                  </a:lnTo>
                  <a:lnTo>
                    <a:pt x="0" y="3712"/>
                  </a:lnTo>
                  <a:lnTo>
                    <a:pt x="228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4" name="Freeform 286">
              <a:extLst>
                <a:ext uri="{FF2B5EF4-FFF2-40B4-BE49-F238E27FC236}">
                  <a16:creationId xmlns:a16="http://schemas.microsoft.com/office/drawing/2014/main" id="{50DFA0AB-B1F6-4EB3-845E-8D78A0A97DB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624263" cy="5892800"/>
            </a:xfrm>
            <a:custGeom>
              <a:avLst/>
              <a:gdLst>
                <a:gd name="T0" fmla="*/ 2283 w 2283"/>
                <a:gd name="T1" fmla="*/ 0 h 3712"/>
                <a:gd name="T2" fmla="*/ 2251 w 2283"/>
                <a:gd name="T3" fmla="*/ 0 h 3712"/>
                <a:gd name="T4" fmla="*/ 0 w 2283"/>
                <a:gd name="T5" fmla="*/ 3660 h 3712"/>
                <a:gd name="T6" fmla="*/ 0 w 2283"/>
                <a:gd name="T7" fmla="*/ 3712 h 3712"/>
                <a:gd name="T8" fmla="*/ 2283 w 2283"/>
                <a:gd name="T9" fmla="*/ 0 h 3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83" h="3712">
                  <a:moveTo>
                    <a:pt x="2283" y="0"/>
                  </a:moveTo>
                  <a:lnTo>
                    <a:pt x="2251" y="0"/>
                  </a:lnTo>
                  <a:lnTo>
                    <a:pt x="0" y="3660"/>
                  </a:lnTo>
                  <a:lnTo>
                    <a:pt x="0" y="3712"/>
                  </a:lnTo>
                  <a:lnTo>
                    <a:pt x="228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5" name="Freeform 287">
              <a:extLst>
                <a:ext uri="{FF2B5EF4-FFF2-40B4-BE49-F238E27FC236}">
                  <a16:creationId xmlns:a16="http://schemas.microsoft.com/office/drawing/2014/main" id="{715917B5-ADBB-4D45-8D78-D0C6AB99A99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16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6" name="Freeform 288">
              <a:extLst>
                <a:ext uri="{FF2B5EF4-FFF2-40B4-BE49-F238E27FC236}">
                  <a16:creationId xmlns:a16="http://schemas.microsoft.com/office/drawing/2014/main" id="{23E9FD2E-B0F1-4696-8CA1-68DF16ABD98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16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7" name="Freeform 289">
              <a:extLst>
                <a:ext uri="{FF2B5EF4-FFF2-40B4-BE49-F238E27FC236}">
                  <a16:creationId xmlns:a16="http://schemas.microsoft.com/office/drawing/2014/main" id="{5593444A-97FB-4431-A312-90DA54D9D3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25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8" name="Freeform 290">
              <a:extLst>
                <a:ext uri="{FF2B5EF4-FFF2-40B4-BE49-F238E27FC236}">
                  <a16:creationId xmlns:a16="http://schemas.microsoft.com/office/drawing/2014/main" id="{581C6C26-6E01-46AD-BDF6-27E933C9305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25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9" name="Freeform 291">
              <a:extLst>
                <a:ext uri="{FF2B5EF4-FFF2-40B4-BE49-F238E27FC236}">
                  <a16:creationId xmlns:a16="http://schemas.microsoft.com/office/drawing/2014/main" id="{24393151-3762-4784-9A5F-7D8AF5B0C88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338263" cy="2174875"/>
            </a:xfrm>
            <a:custGeom>
              <a:avLst/>
              <a:gdLst>
                <a:gd name="T0" fmla="*/ 843 w 843"/>
                <a:gd name="T1" fmla="*/ 0 h 1370"/>
                <a:gd name="T2" fmla="*/ 811 w 843"/>
                <a:gd name="T3" fmla="*/ 0 h 1370"/>
                <a:gd name="T4" fmla="*/ 0 w 843"/>
                <a:gd name="T5" fmla="*/ 1318 h 1370"/>
                <a:gd name="T6" fmla="*/ 0 w 843"/>
                <a:gd name="T7" fmla="*/ 1370 h 1370"/>
                <a:gd name="T8" fmla="*/ 843 w 843"/>
                <a:gd name="T9" fmla="*/ 0 h 13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3" h="1370">
                  <a:moveTo>
                    <a:pt x="843" y="0"/>
                  </a:moveTo>
                  <a:lnTo>
                    <a:pt x="811" y="0"/>
                  </a:lnTo>
                  <a:lnTo>
                    <a:pt x="0" y="1318"/>
                  </a:lnTo>
                  <a:lnTo>
                    <a:pt x="0" y="1370"/>
                  </a:lnTo>
                  <a:lnTo>
                    <a:pt x="84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0" name="Freeform 292">
              <a:extLst>
                <a:ext uri="{FF2B5EF4-FFF2-40B4-BE49-F238E27FC236}">
                  <a16:creationId xmlns:a16="http://schemas.microsoft.com/office/drawing/2014/main" id="{FCC11ECB-9FE1-407C-83FA-3D6E67F5AB2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338263" cy="2174875"/>
            </a:xfrm>
            <a:custGeom>
              <a:avLst/>
              <a:gdLst>
                <a:gd name="T0" fmla="*/ 843 w 843"/>
                <a:gd name="T1" fmla="*/ 0 h 1370"/>
                <a:gd name="T2" fmla="*/ 811 w 843"/>
                <a:gd name="T3" fmla="*/ 0 h 1370"/>
                <a:gd name="T4" fmla="*/ 0 w 843"/>
                <a:gd name="T5" fmla="*/ 1318 h 1370"/>
                <a:gd name="T6" fmla="*/ 0 w 843"/>
                <a:gd name="T7" fmla="*/ 1370 h 1370"/>
                <a:gd name="T8" fmla="*/ 843 w 843"/>
                <a:gd name="T9" fmla="*/ 0 h 13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43" h="1370">
                  <a:moveTo>
                    <a:pt x="843" y="0"/>
                  </a:moveTo>
                  <a:lnTo>
                    <a:pt x="811" y="0"/>
                  </a:lnTo>
                  <a:lnTo>
                    <a:pt x="0" y="1318"/>
                  </a:lnTo>
                  <a:lnTo>
                    <a:pt x="0" y="1370"/>
                  </a:lnTo>
                  <a:lnTo>
                    <a:pt x="84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1" name="Freeform 293">
              <a:extLst>
                <a:ext uri="{FF2B5EF4-FFF2-40B4-BE49-F238E27FC236}">
                  <a16:creationId xmlns:a16="http://schemas.microsoft.com/office/drawing/2014/main" id="{4E460149-87E9-46B8-868E-888BCC8D128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846263" cy="3001962"/>
            </a:xfrm>
            <a:custGeom>
              <a:avLst/>
              <a:gdLst>
                <a:gd name="T0" fmla="*/ 1163 w 1163"/>
                <a:gd name="T1" fmla="*/ 0 h 1891"/>
                <a:gd name="T2" fmla="*/ 1129 w 1163"/>
                <a:gd name="T3" fmla="*/ 0 h 1891"/>
                <a:gd name="T4" fmla="*/ 0 w 1163"/>
                <a:gd name="T5" fmla="*/ 1839 h 1891"/>
                <a:gd name="T6" fmla="*/ 0 w 1163"/>
                <a:gd name="T7" fmla="*/ 1891 h 1891"/>
                <a:gd name="T8" fmla="*/ 1163 w 1163"/>
                <a:gd name="T9" fmla="*/ 0 h 18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3" h="1891">
                  <a:moveTo>
                    <a:pt x="1163" y="0"/>
                  </a:moveTo>
                  <a:lnTo>
                    <a:pt x="1129" y="0"/>
                  </a:lnTo>
                  <a:lnTo>
                    <a:pt x="0" y="1839"/>
                  </a:lnTo>
                  <a:lnTo>
                    <a:pt x="0" y="1891"/>
                  </a:lnTo>
                  <a:lnTo>
                    <a:pt x="11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2" name="Freeform 294">
              <a:extLst>
                <a:ext uri="{FF2B5EF4-FFF2-40B4-BE49-F238E27FC236}">
                  <a16:creationId xmlns:a16="http://schemas.microsoft.com/office/drawing/2014/main" id="{CB390C8D-F28A-43C6-AB0F-CD7F1475317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1846263" cy="3001962"/>
            </a:xfrm>
            <a:custGeom>
              <a:avLst/>
              <a:gdLst>
                <a:gd name="T0" fmla="*/ 1163 w 1163"/>
                <a:gd name="T1" fmla="*/ 0 h 1891"/>
                <a:gd name="T2" fmla="*/ 1129 w 1163"/>
                <a:gd name="T3" fmla="*/ 0 h 1891"/>
                <a:gd name="T4" fmla="*/ 0 w 1163"/>
                <a:gd name="T5" fmla="*/ 1839 h 1891"/>
                <a:gd name="T6" fmla="*/ 0 w 1163"/>
                <a:gd name="T7" fmla="*/ 1891 h 1891"/>
                <a:gd name="T8" fmla="*/ 1163 w 1163"/>
                <a:gd name="T9" fmla="*/ 0 h 18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3" h="1891">
                  <a:moveTo>
                    <a:pt x="1163" y="0"/>
                  </a:moveTo>
                  <a:lnTo>
                    <a:pt x="1129" y="0"/>
                  </a:lnTo>
                  <a:lnTo>
                    <a:pt x="0" y="1839"/>
                  </a:lnTo>
                  <a:lnTo>
                    <a:pt x="0" y="1891"/>
                  </a:lnTo>
                  <a:lnTo>
                    <a:pt x="11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3" name="Freeform 295">
              <a:extLst>
                <a:ext uri="{FF2B5EF4-FFF2-40B4-BE49-F238E27FC236}">
                  <a16:creationId xmlns:a16="http://schemas.microsoft.com/office/drawing/2014/main" id="{54105911-9E8E-4B52-BA8F-8E6FA65187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351088" cy="3825875"/>
            </a:xfrm>
            <a:custGeom>
              <a:avLst/>
              <a:gdLst>
                <a:gd name="T0" fmla="*/ 1481 w 1481"/>
                <a:gd name="T1" fmla="*/ 0 h 2410"/>
                <a:gd name="T2" fmla="*/ 1449 w 1481"/>
                <a:gd name="T3" fmla="*/ 0 h 2410"/>
                <a:gd name="T4" fmla="*/ 0 w 1481"/>
                <a:gd name="T5" fmla="*/ 2358 h 2410"/>
                <a:gd name="T6" fmla="*/ 0 w 1481"/>
                <a:gd name="T7" fmla="*/ 2410 h 2410"/>
                <a:gd name="T8" fmla="*/ 1481 w 1481"/>
                <a:gd name="T9" fmla="*/ 0 h 2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1" h="2410">
                  <a:moveTo>
                    <a:pt x="1481" y="0"/>
                  </a:moveTo>
                  <a:lnTo>
                    <a:pt x="1449" y="0"/>
                  </a:lnTo>
                  <a:lnTo>
                    <a:pt x="0" y="2358"/>
                  </a:lnTo>
                  <a:lnTo>
                    <a:pt x="0" y="2410"/>
                  </a:lnTo>
                  <a:lnTo>
                    <a:pt x="148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4" name="Freeform 296">
              <a:extLst>
                <a:ext uri="{FF2B5EF4-FFF2-40B4-BE49-F238E27FC236}">
                  <a16:creationId xmlns:a16="http://schemas.microsoft.com/office/drawing/2014/main" id="{DBD1859F-F45A-4A30-A9F2-E107489044C7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351088" cy="3825875"/>
            </a:xfrm>
            <a:custGeom>
              <a:avLst/>
              <a:gdLst>
                <a:gd name="T0" fmla="*/ 1481 w 1481"/>
                <a:gd name="T1" fmla="*/ 0 h 2410"/>
                <a:gd name="T2" fmla="*/ 1449 w 1481"/>
                <a:gd name="T3" fmla="*/ 0 h 2410"/>
                <a:gd name="T4" fmla="*/ 0 w 1481"/>
                <a:gd name="T5" fmla="*/ 2358 h 2410"/>
                <a:gd name="T6" fmla="*/ 0 w 1481"/>
                <a:gd name="T7" fmla="*/ 2410 h 2410"/>
                <a:gd name="T8" fmla="*/ 1481 w 1481"/>
                <a:gd name="T9" fmla="*/ 0 h 2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1" h="2410">
                  <a:moveTo>
                    <a:pt x="1481" y="0"/>
                  </a:moveTo>
                  <a:lnTo>
                    <a:pt x="1449" y="0"/>
                  </a:lnTo>
                  <a:lnTo>
                    <a:pt x="0" y="2358"/>
                  </a:lnTo>
                  <a:lnTo>
                    <a:pt x="0" y="2410"/>
                  </a:lnTo>
                  <a:lnTo>
                    <a:pt x="148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5" name="Freeform 297">
              <a:extLst>
                <a:ext uri="{FF2B5EF4-FFF2-40B4-BE49-F238E27FC236}">
                  <a16:creationId xmlns:a16="http://schemas.microsoft.com/office/drawing/2014/main" id="{90CA9979-9EF3-4AEF-9AD4-F26585F7A65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859088" cy="4654550"/>
            </a:xfrm>
            <a:custGeom>
              <a:avLst/>
              <a:gdLst>
                <a:gd name="T0" fmla="*/ 1801 w 1801"/>
                <a:gd name="T1" fmla="*/ 0 h 2932"/>
                <a:gd name="T2" fmla="*/ 1770 w 1801"/>
                <a:gd name="T3" fmla="*/ 0 h 2932"/>
                <a:gd name="T4" fmla="*/ 0 w 1801"/>
                <a:gd name="T5" fmla="*/ 2880 h 2932"/>
                <a:gd name="T6" fmla="*/ 0 w 1801"/>
                <a:gd name="T7" fmla="*/ 2932 h 2932"/>
                <a:gd name="T8" fmla="*/ 1801 w 1801"/>
                <a:gd name="T9" fmla="*/ 0 h 29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01" h="2932">
                  <a:moveTo>
                    <a:pt x="1801" y="0"/>
                  </a:moveTo>
                  <a:lnTo>
                    <a:pt x="1770" y="0"/>
                  </a:lnTo>
                  <a:lnTo>
                    <a:pt x="0" y="2880"/>
                  </a:lnTo>
                  <a:lnTo>
                    <a:pt x="0" y="2932"/>
                  </a:lnTo>
                  <a:lnTo>
                    <a:pt x="180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6" name="Freeform 298">
              <a:extLst>
                <a:ext uri="{FF2B5EF4-FFF2-40B4-BE49-F238E27FC236}">
                  <a16:creationId xmlns:a16="http://schemas.microsoft.com/office/drawing/2014/main" id="{045D0BFD-076E-40F1-964A-D58950D5F17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2859088" cy="4654550"/>
            </a:xfrm>
            <a:custGeom>
              <a:avLst/>
              <a:gdLst>
                <a:gd name="T0" fmla="*/ 1801 w 1801"/>
                <a:gd name="T1" fmla="*/ 0 h 2932"/>
                <a:gd name="T2" fmla="*/ 1770 w 1801"/>
                <a:gd name="T3" fmla="*/ 0 h 2932"/>
                <a:gd name="T4" fmla="*/ 0 w 1801"/>
                <a:gd name="T5" fmla="*/ 2880 h 2932"/>
                <a:gd name="T6" fmla="*/ 0 w 1801"/>
                <a:gd name="T7" fmla="*/ 2932 h 2932"/>
                <a:gd name="T8" fmla="*/ 1801 w 1801"/>
                <a:gd name="T9" fmla="*/ 0 h 29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01" h="2932">
                  <a:moveTo>
                    <a:pt x="1801" y="0"/>
                  </a:moveTo>
                  <a:lnTo>
                    <a:pt x="1770" y="0"/>
                  </a:lnTo>
                  <a:lnTo>
                    <a:pt x="0" y="2880"/>
                  </a:lnTo>
                  <a:lnTo>
                    <a:pt x="0" y="2932"/>
                  </a:lnTo>
                  <a:lnTo>
                    <a:pt x="180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7" name="Freeform 299">
              <a:extLst>
                <a:ext uri="{FF2B5EF4-FFF2-40B4-BE49-F238E27FC236}">
                  <a16:creationId xmlns:a16="http://schemas.microsoft.com/office/drawing/2014/main" id="{AC4E13F2-5B7D-412F-9103-FC912582D73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368675" cy="5478462"/>
            </a:xfrm>
            <a:custGeom>
              <a:avLst/>
              <a:gdLst>
                <a:gd name="T0" fmla="*/ 2122 w 2122"/>
                <a:gd name="T1" fmla="*/ 0 h 3451"/>
                <a:gd name="T2" fmla="*/ 2090 w 2122"/>
                <a:gd name="T3" fmla="*/ 0 h 3451"/>
                <a:gd name="T4" fmla="*/ 0 w 2122"/>
                <a:gd name="T5" fmla="*/ 3399 h 3451"/>
                <a:gd name="T6" fmla="*/ 0 w 2122"/>
                <a:gd name="T7" fmla="*/ 3451 h 3451"/>
                <a:gd name="T8" fmla="*/ 2122 w 2122"/>
                <a:gd name="T9" fmla="*/ 0 h 3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22" h="3451">
                  <a:moveTo>
                    <a:pt x="2122" y="0"/>
                  </a:moveTo>
                  <a:lnTo>
                    <a:pt x="2090" y="0"/>
                  </a:lnTo>
                  <a:lnTo>
                    <a:pt x="0" y="3399"/>
                  </a:lnTo>
                  <a:lnTo>
                    <a:pt x="0" y="3451"/>
                  </a:lnTo>
                  <a:lnTo>
                    <a:pt x="212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8" name="Freeform 300">
              <a:extLst>
                <a:ext uri="{FF2B5EF4-FFF2-40B4-BE49-F238E27FC236}">
                  <a16:creationId xmlns:a16="http://schemas.microsoft.com/office/drawing/2014/main" id="{E1BE50B2-0247-4D62-B447-E76C45E6A8AF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368675" cy="5478462"/>
            </a:xfrm>
            <a:custGeom>
              <a:avLst/>
              <a:gdLst>
                <a:gd name="T0" fmla="*/ 2122 w 2122"/>
                <a:gd name="T1" fmla="*/ 0 h 3451"/>
                <a:gd name="T2" fmla="*/ 2090 w 2122"/>
                <a:gd name="T3" fmla="*/ 0 h 3451"/>
                <a:gd name="T4" fmla="*/ 0 w 2122"/>
                <a:gd name="T5" fmla="*/ 3399 h 3451"/>
                <a:gd name="T6" fmla="*/ 0 w 2122"/>
                <a:gd name="T7" fmla="*/ 3451 h 3451"/>
                <a:gd name="T8" fmla="*/ 2122 w 2122"/>
                <a:gd name="T9" fmla="*/ 0 h 3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22" h="3451">
                  <a:moveTo>
                    <a:pt x="2122" y="0"/>
                  </a:moveTo>
                  <a:lnTo>
                    <a:pt x="2090" y="0"/>
                  </a:lnTo>
                  <a:lnTo>
                    <a:pt x="0" y="3399"/>
                  </a:lnTo>
                  <a:lnTo>
                    <a:pt x="0" y="3451"/>
                  </a:lnTo>
                  <a:lnTo>
                    <a:pt x="212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9" name="Freeform 301">
              <a:extLst>
                <a:ext uri="{FF2B5EF4-FFF2-40B4-BE49-F238E27FC236}">
                  <a16:creationId xmlns:a16="http://schemas.microsoft.com/office/drawing/2014/main" id="{A91A2571-BD1C-41FE-88C3-52260ED068D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876675" cy="6305550"/>
            </a:xfrm>
            <a:custGeom>
              <a:avLst/>
              <a:gdLst>
                <a:gd name="T0" fmla="*/ 2442 w 2442"/>
                <a:gd name="T1" fmla="*/ 0 h 3972"/>
                <a:gd name="T2" fmla="*/ 2410 w 2442"/>
                <a:gd name="T3" fmla="*/ 0 h 3972"/>
                <a:gd name="T4" fmla="*/ 0 w 2442"/>
                <a:gd name="T5" fmla="*/ 3920 h 3972"/>
                <a:gd name="T6" fmla="*/ 0 w 2442"/>
                <a:gd name="T7" fmla="*/ 3972 h 3972"/>
                <a:gd name="T8" fmla="*/ 2442 w 2442"/>
                <a:gd name="T9" fmla="*/ 0 h 39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42" h="3972">
                  <a:moveTo>
                    <a:pt x="2442" y="0"/>
                  </a:moveTo>
                  <a:lnTo>
                    <a:pt x="2410" y="0"/>
                  </a:lnTo>
                  <a:lnTo>
                    <a:pt x="0" y="3920"/>
                  </a:lnTo>
                  <a:lnTo>
                    <a:pt x="0" y="3972"/>
                  </a:lnTo>
                  <a:lnTo>
                    <a:pt x="244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0" name="Freeform 302">
              <a:extLst>
                <a:ext uri="{FF2B5EF4-FFF2-40B4-BE49-F238E27FC236}">
                  <a16:creationId xmlns:a16="http://schemas.microsoft.com/office/drawing/2014/main" id="{C0EEA2A0-9A58-4D18-B9CA-12BA104D5E56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55825" y="4757738"/>
              <a:ext cx="3876675" cy="6305550"/>
            </a:xfrm>
            <a:custGeom>
              <a:avLst/>
              <a:gdLst>
                <a:gd name="T0" fmla="*/ 2442 w 2442"/>
                <a:gd name="T1" fmla="*/ 0 h 3972"/>
                <a:gd name="T2" fmla="*/ 2410 w 2442"/>
                <a:gd name="T3" fmla="*/ 0 h 3972"/>
                <a:gd name="T4" fmla="*/ 0 w 2442"/>
                <a:gd name="T5" fmla="*/ 3920 h 3972"/>
                <a:gd name="T6" fmla="*/ 0 w 2442"/>
                <a:gd name="T7" fmla="*/ 3972 h 3972"/>
                <a:gd name="T8" fmla="*/ 2442 w 2442"/>
                <a:gd name="T9" fmla="*/ 0 h 39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42" h="3972">
                  <a:moveTo>
                    <a:pt x="2442" y="0"/>
                  </a:moveTo>
                  <a:lnTo>
                    <a:pt x="2410" y="0"/>
                  </a:lnTo>
                  <a:lnTo>
                    <a:pt x="0" y="3920"/>
                  </a:lnTo>
                  <a:lnTo>
                    <a:pt x="0" y="3972"/>
                  </a:lnTo>
                  <a:lnTo>
                    <a:pt x="244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1" name="Freeform 303">
              <a:extLst>
                <a:ext uri="{FF2B5EF4-FFF2-40B4-BE49-F238E27FC236}">
                  <a16:creationId xmlns:a16="http://schemas.microsoft.com/office/drawing/2014/main" id="{F348D00D-DFAA-4339-9AEE-E5F4BA1CE4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73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2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2" name="Freeform 304">
              <a:extLst>
                <a:ext uri="{FF2B5EF4-FFF2-40B4-BE49-F238E27FC236}">
                  <a16:creationId xmlns:a16="http://schemas.microsoft.com/office/drawing/2014/main" id="{5FDD59F8-F3D5-4B06-BDA1-C32F19964DB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73325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2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3" name="Freeform 305">
              <a:extLst>
                <a:ext uri="{FF2B5EF4-FFF2-40B4-BE49-F238E27FC236}">
                  <a16:creationId xmlns:a16="http://schemas.microsoft.com/office/drawing/2014/main" id="{8BAB18E1-7233-432F-A301-3A9FEF84BF4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78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4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4" name="Freeform 306">
              <a:extLst>
                <a:ext uri="{FF2B5EF4-FFF2-40B4-BE49-F238E27FC236}">
                  <a16:creationId xmlns:a16="http://schemas.microsoft.com/office/drawing/2014/main" id="{D59FC655-ECA2-4BD6-A340-4B7666A0877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78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4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5" name="Freeform 307">
              <a:extLst>
                <a:ext uri="{FF2B5EF4-FFF2-40B4-BE49-F238E27FC236}">
                  <a16:creationId xmlns:a16="http://schemas.microsoft.com/office/drawing/2014/main" id="{210C9FD3-E2D7-4751-BAFA-20AC04B936C3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33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6" name="Freeform 308">
              <a:extLst>
                <a:ext uri="{FF2B5EF4-FFF2-40B4-BE49-F238E27FC236}">
                  <a16:creationId xmlns:a16="http://schemas.microsoft.com/office/drawing/2014/main" id="{FB12BBD4-10D6-4CD9-B9F7-579D0A9A5D8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933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7" name="Freeform 309">
              <a:extLst>
                <a:ext uri="{FF2B5EF4-FFF2-40B4-BE49-F238E27FC236}">
                  <a16:creationId xmlns:a16="http://schemas.microsoft.com/office/drawing/2014/main" id="{7DF30A03-DBE7-43C5-A1CF-D08AE89EBE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6441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1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8" name="Freeform 310">
              <a:extLst>
                <a:ext uri="{FF2B5EF4-FFF2-40B4-BE49-F238E27FC236}">
                  <a16:creationId xmlns:a16="http://schemas.microsoft.com/office/drawing/2014/main" id="{1F8F66A9-7EC6-4530-B402-4291186F50FC}"/>
                </a:ext>
              </a:extLst>
            </p:cNvPr>
            <p:cNvSpPr>
              <a:spLocks/>
            </p:cNvSpPr>
            <p:nvPr/>
          </p:nvSpPr>
          <p:spPr bwMode="auto">
            <a:xfrm>
              <a:off x="16441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1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9" name="Freeform 311">
              <a:extLst>
                <a:ext uri="{FF2B5EF4-FFF2-40B4-BE49-F238E27FC236}">
                  <a16:creationId xmlns:a16="http://schemas.microsoft.com/office/drawing/2014/main" id="{F5A33FFE-F546-43C1-A26B-38BD367E58BF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51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0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0" name="Freeform 312">
              <a:extLst>
                <a:ext uri="{FF2B5EF4-FFF2-40B4-BE49-F238E27FC236}">
                  <a16:creationId xmlns:a16="http://schemas.microsoft.com/office/drawing/2014/main" id="{A57A053A-880F-49B0-B38C-65FA702BE5E3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51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0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1" name="Freeform 313">
              <a:extLst>
                <a:ext uri="{FF2B5EF4-FFF2-40B4-BE49-F238E27FC236}">
                  <a16:creationId xmlns:a16="http://schemas.microsoft.com/office/drawing/2014/main" id="{5E32187D-0446-4713-B6AB-0C2324A871E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59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2" name="Freeform 314">
              <a:extLst>
                <a:ext uri="{FF2B5EF4-FFF2-40B4-BE49-F238E27FC236}">
                  <a16:creationId xmlns:a16="http://schemas.microsoft.com/office/drawing/2014/main" id="{0352ACFB-0513-4791-8822-FBF7E47DF7D2}"/>
                </a:ext>
              </a:extLst>
            </p:cNvPr>
            <p:cNvSpPr>
              <a:spLocks/>
            </p:cNvSpPr>
            <p:nvPr/>
          </p:nvSpPr>
          <p:spPr bwMode="auto">
            <a:xfrm>
              <a:off x="17459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3" name="Freeform 315">
              <a:extLst>
                <a:ext uri="{FF2B5EF4-FFF2-40B4-BE49-F238E27FC236}">
                  <a16:creationId xmlns:a16="http://schemas.microsoft.com/office/drawing/2014/main" id="{433BDCEB-DD47-41AE-8F9E-5EB457E18148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67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4" name="Freeform 316">
              <a:extLst>
                <a:ext uri="{FF2B5EF4-FFF2-40B4-BE49-F238E27FC236}">
                  <a16:creationId xmlns:a16="http://schemas.microsoft.com/office/drawing/2014/main" id="{B2A2BDCC-9181-4814-A46B-D12222889EA6}"/>
                </a:ext>
              </a:extLst>
            </p:cNvPr>
            <p:cNvSpPr>
              <a:spLocks/>
            </p:cNvSpPr>
            <p:nvPr/>
          </p:nvSpPr>
          <p:spPr bwMode="auto">
            <a:xfrm>
              <a:off x="17967325" y="4757738"/>
              <a:ext cx="4068763" cy="6532562"/>
            </a:xfrm>
            <a:custGeom>
              <a:avLst/>
              <a:gdLst>
                <a:gd name="T0" fmla="*/ 2563 w 2563"/>
                <a:gd name="T1" fmla="*/ 0 h 4115"/>
                <a:gd name="T2" fmla="*/ 2531 w 2563"/>
                <a:gd name="T3" fmla="*/ 0 h 4115"/>
                <a:gd name="T4" fmla="*/ 0 w 2563"/>
                <a:gd name="T5" fmla="*/ 4115 h 4115"/>
                <a:gd name="T6" fmla="*/ 32 w 2563"/>
                <a:gd name="T7" fmla="*/ 4115 h 4115"/>
                <a:gd name="T8" fmla="*/ 2563 w 2563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3" h="4115">
                  <a:moveTo>
                    <a:pt x="2563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5" name="Freeform 317">
              <a:extLst>
                <a:ext uri="{FF2B5EF4-FFF2-40B4-BE49-F238E27FC236}">
                  <a16:creationId xmlns:a16="http://schemas.microsoft.com/office/drawing/2014/main" id="{D91F8AC9-6947-4A64-A326-4C9754844C1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46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6" name="Freeform 318">
              <a:extLst>
                <a:ext uri="{FF2B5EF4-FFF2-40B4-BE49-F238E27FC236}">
                  <a16:creationId xmlns:a16="http://schemas.microsoft.com/office/drawing/2014/main" id="{ED6F6AA7-1040-4281-862E-2ED5DDD88C1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346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7" name="Freeform 319">
              <a:extLst>
                <a:ext uri="{FF2B5EF4-FFF2-40B4-BE49-F238E27FC236}">
                  <a16:creationId xmlns:a16="http://schemas.microsoft.com/office/drawing/2014/main" id="{D1EA8632-91F8-4905-9494-B2BA125092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10325" y="5157788"/>
              <a:ext cx="3773488" cy="6132512"/>
            </a:xfrm>
            <a:custGeom>
              <a:avLst/>
              <a:gdLst>
                <a:gd name="T0" fmla="*/ 2377 w 2377"/>
                <a:gd name="T1" fmla="*/ 0 h 3863"/>
                <a:gd name="T2" fmla="*/ 0 w 2377"/>
                <a:gd name="T3" fmla="*/ 3863 h 3863"/>
                <a:gd name="T4" fmla="*/ 32 w 2377"/>
                <a:gd name="T5" fmla="*/ 3863 h 3863"/>
                <a:gd name="T6" fmla="*/ 2377 w 2377"/>
                <a:gd name="T7" fmla="*/ 52 h 3863"/>
                <a:gd name="T8" fmla="*/ 2377 w 2377"/>
                <a:gd name="T9" fmla="*/ 0 h 38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77" h="3863">
                  <a:moveTo>
                    <a:pt x="2377" y="0"/>
                  </a:moveTo>
                  <a:lnTo>
                    <a:pt x="0" y="3863"/>
                  </a:lnTo>
                  <a:lnTo>
                    <a:pt x="32" y="3863"/>
                  </a:lnTo>
                  <a:lnTo>
                    <a:pt x="2377" y="52"/>
                  </a:lnTo>
                  <a:lnTo>
                    <a:pt x="23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8" name="Freeform 320">
              <a:extLst>
                <a:ext uri="{FF2B5EF4-FFF2-40B4-BE49-F238E27FC236}">
                  <a16:creationId xmlns:a16="http://schemas.microsoft.com/office/drawing/2014/main" id="{DF418A4C-FF46-483C-B6E1-6C046DF3AE2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10325" y="5157788"/>
              <a:ext cx="3773488" cy="6132512"/>
            </a:xfrm>
            <a:custGeom>
              <a:avLst/>
              <a:gdLst>
                <a:gd name="T0" fmla="*/ 2377 w 2377"/>
                <a:gd name="T1" fmla="*/ 0 h 3863"/>
                <a:gd name="T2" fmla="*/ 0 w 2377"/>
                <a:gd name="T3" fmla="*/ 3863 h 3863"/>
                <a:gd name="T4" fmla="*/ 32 w 2377"/>
                <a:gd name="T5" fmla="*/ 3863 h 3863"/>
                <a:gd name="T6" fmla="*/ 2377 w 2377"/>
                <a:gd name="T7" fmla="*/ 52 h 3863"/>
                <a:gd name="T8" fmla="*/ 2377 w 2377"/>
                <a:gd name="T9" fmla="*/ 0 h 38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377" h="3863">
                  <a:moveTo>
                    <a:pt x="2377" y="0"/>
                  </a:moveTo>
                  <a:lnTo>
                    <a:pt x="0" y="3863"/>
                  </a:lnTo>
                  <a:lnTo>
                    <a:pt x="32" y="3863"/>
                  </a:lnTo>
                  <a:lnTo>
                    <a:pt x="2377" y="52"/>
                  </a:lnTo>
                  <a:lnTo>
                    <a:pt x="23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9" name="Freeform 321">
              <a:extLst>
                <a:ext uri="{FF2B5EF4-FFF2-40B4-BE49-F238E27FC236}">
                  <a16:creationId xmlns:a16="http://schemas.microsoft.com/office/drawing/2014/main" id="{B66A6ECC-AAFF-41D4-B1A6-F4CD516AE67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72325" y="6399213"/>
              <a:ext cx="3011488" cy="4891087"/>
            </a:xfrm>
            <a:custGeom>
              <a:avLst/>
              <a:gdLst>
                <a:gd name="T0" fmla="*/ 1897 w 1897"/>
                <a:gd name="T1" fmla="*/ 0 h 3081"/>
                <a:gd name="T2" fmla="*/ 0 w 1897"/>
                <a:gd name="T3" fmla="*/ 3081 h 3081"/>
                <a:gd name="T4" fmla="*/ 32 w 1897"/>
                <a:gd name="T5" fmla="*/ 3081 h 3081"/>
                <a:gd name="T6" fmla="*/ 1897 w 1897"/>
                <a:gd name="T7" fmla="*/ 52 h 3081"/>
                <a:gd name="T8" fmla="*/ 1897 w 1897"/>
                <a:gd name="T9" fmla="*/ 0 h 30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97" h="3081">
                  <a:moveTo>
                    <a:pt x="1897" y="0"/>
                  </a:moveTo>
                  <a:lnTo>
                    <a:pt x="0" y="3081"/>
                  </a:lnTo>
                  <a:lnTo>
                    <a:pt x="32" y="3081"/>
                  </a:lnTo>
                  <a:lnTo>
                    <a:pt x="1897" y="52"/>
                  </a:lnTo>
                  <a:lnTo>
                    <a:pt x="189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0" name="Freeform 322">
              <a:extLst>
                <a:ext uri="{FF2B5EF4-FFF2-40B4-BE49-F238E27FC236}">
                  <a16:creationId xmlns:a16="http://schemas.microsoft.com/office/drawing/2014/main" id="{CAB0D3E9-F139-4118-AB6A-C517E94C87BE}"/>
                </a:ext>
              </a:extLst>
            </p:cNvPr>
            <p:cNvSpPr>
              <a:spLocks/>
            </p:cNvSpPr>
            <p:nvPr/>
          </p:nvSpPr>
          <p:spPr bwMode="auto">
            <a:xfrm>
              <a:off x="19872325" y="6399213"/>
              <a:ext cx="3011488" cy="4891087"/>
            </a:xfrm>
            <a:custGeom>
              <a:avLst/>
              <a:gdLst>
                <a:gd name="T0" fmla="*/ 1897 w 1897"/>
                <a:gd name="T1" fmla="*/ 0 h 3081"/>
                <a:gd name="T2" fmla="*/ 0 w 1897"/>
                <a:gd name="T3" fmla="*/ 3081 h 3081"/>
                <a:gd name="T4" fmla="*/ 32 w 1897"/>
                <a:gd name="T5" fmla="*/ 3081 h 3081"/>
                <a:gd name="T6" fmla="*/ 1897 w 1897"/>
                <a:gd name="T7" fmla="*/ 52 h 3081"/>
                <a:gd name="T8" fmla="*/ 1897 w 1897"/>
                <a:gd name="T9" fmla="*/ 0 h 30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97" h="3081">
                  <a:moveTo>
                    <a:pt x="1897" y="0"/>
                  </a:moveTo>
                  <a:lnTo>
                    <a:pt x="0" y="3081"/>
                  </a:lnTo>
                  <a:lnTo>
                    <a:pt x="32" y="3081"/>
                  </a:lnTo>
                  <a:lnTo>
                    <a:pt x="1897" y="52"/>
                  </a:lnTo>
                  <a:lnTo>
                    <a:pt x="189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1" name="Freeform 323">
              <a:extLst>
                <a:ext uri="{FF2B5EF4-FFF2-40B4-BE49-F238E27FC236}">
                  <a16:creationId xmlns:a16="http://schemas.microsoft.com/office/drawing/2014/main" id="{5DB47A93-FC91-4EF6-8BF2-24F9BE7B8A6B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35913" y="7637463"/>
              <a:ext cx="2247900" cy="3652837"/>
            </a:xfrm>
            <a:custGeom>
              <a:avLst/>
              <a:gdLst>
                <a:gd name="T0" fmla="*/ 1416 w 1416"/>
                <a:gd name="T1" fmla="*/ 0 h 2301"/>
                <a:gd name="T2" fmla="*/ 0 w 1416"/>
                <a:gd name="T3" fmla="*/ 2301 h 2301"/>
                <a:gd name="T4" fmla="*/ 32 w 1416"/>
                <a:gd name="T5" fmla="*/ 2301 h 2301"/>
                <a:gd name="T6" fmla="*/ 1416 w 1416"/>
                <a:gd name="T7" fmla="*/ 52 h 2301"/>
                <a:gd name="T8" fmla="*/ 1416 w 1416"/>
                <a:gd name="T9" fmla="*/ 0 h 2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16" h="2301">
                  <a:moveTo>
                    <a:pt x="1416" y="0"/>
                  </a:moveTo>
                  <a:lnTo>
                    <a:pt x="0" y="2301"/>
                  </a:lnTo>
                  <a:lnTo>
                    <a:pt x="32" y="2301"/>
                  </a:lnTo>
                  <a:lnTo>
                    <a:pt x="1416" y="52"/>
                  </a:lnTo>
                  <a:lnTo>
                    <a:pt x="14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2" name="Freeform 324">
              <a:extLst>
                <a:ext uri="{FF2B5EF4-FFF2-40B4-BE49-F238E27FC236}">
                  <a16:creationId xmlns:a16="http://schemas.microsoft.com/office/drawing/2014/main" id="{87A6F8C7-6FB3-43C8-9C2A-6187949AA28A}"/>
                </a:ext>
              </a:extLst>
            </p:cNvPr>
            <p:cNvSpPr>
              <a:spLocks/>
            </p:cNvSpPr>
            <p:nvPr/>
          </p:nvSpPr>
          <p:spPr bwMode="auto">
            <a:xfrm>
              <a:off x="20635913" y="7637463"/>
              <a:ext cx="2247900" cy="3652837"/>
            </a:xfrm>
            <a:custGeom>
              <a:avLst/>
              <a:gdLst>
                <a:gd name="T0" fmla="*/ 1416 w 1416"/>
                <a:gd name="T1" fmla="*/ 0 h 2301"/>
                <a:gd name="T2" fmla="*/ 0 w 1416"/>
                <a:gd name="T3" fmla="*/ 2301 h 2301"/>
                <a:gd name="T4" fmla="*/ 32 w 1416"/>
                <a:gd name="T5" fmla="*/ 2301 h 2301"/>
                <a:gd name="T6" fmla="*/ 1416 w 1416"/>
                <a:gd name="T7" fmla="*/ 52 h 2301"/>
                <a:gd name="T8" fmla="*/ 1416 w 1416"/>
                <a:gd name="T9" fmla="*/ 0 h 23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16" h="2301">
                  <a:moveTo>
                    <a:pt x="1416" y="0"/>
                  </a:moveTo>
                  <a:lnTo>
                    <a:pt x="0" y="2301"/>
                  </a:lnTo>
                  <a:lnTo>
                    <a:pt x="32" y="2301"/>
                  </a:lnTo>
                  <a:lnTo>
                    <a:pt x="1416" y="52"/>
                  </a:lnTo>
                  <a:lnTo>
                    <a:pt x="141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3" name="Freeform 325">
              <a:extLst>
                <a:ext uri="{FF2B5EF4-FFF2-40B4-BE49-F238E27FC236}">
                  <a16:creationId xmlns:a16="http://schemas.microsoft.com/office/drawing/2014/main" id="{45A72793-C578-4625-B0F0-7EE5D3F46686}"/>
                </a:ext>
              </a:extLst>
            </p:cNvPr>
            <p:cNvSpPr>
              <a:spLocks/>
            </p:cNvSpPr>
            <p:nvPr/>
          </p:nvSpPr>
          <p:spPr bwMode="auto">
            <a:xfrm>
              <a:off x="16186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4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4" name="Freeform 326">
              <a:extLst>
                <a:ext uri="{FF2B5EF4-FFF2-40B4-BE49-F238E27FC236}">
                  <a16:creationId xmlns:a16="http://schemas.microsoft.com/office/drawing/2014/main" id="{97AE3469-F581-4593-9259-5B2874E1138E}"/>
                </a:ext>
              </a:extLst>
            </p:cNvPr>
            <p:cNvSpPr>
              <a:spLocks/>
            </p:cNvSpPr>
            <p:nvPr/>
          </p:nvSpPr>
          <p:spPr bwMode="auto">
            <a:xfrm>
              <a:off x="16186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4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4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5" name="Freeform 327">
              <a:extLst>
                <a:ext uri="{FF2B5EF4-FFF2-40B4-BE49-F238E27FC236}">
                  <a16:creationId xmlns:a16="http://schemas.microsoft.com/office/drawing/2014/main" id="{BD08E983-649E-4358-A8AA-445260A65D5F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94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6" name="Freeform 328">
              <a:extLst>
                <a:ext uri="{FF2B5EF4-FFF2-40B4-BE49-F238E27FC236}">
                  <a16:creationId xmlns:a16="http://schemas.microsoft.com/office/drawing/2014/main" id="{6948F3DA-B686-4EC4-9E50-8ABC2F0B3B72}"/>
                </a:ext>
              </a:extLst>
            </p:cNvPr>
            <p:cNvSpPr>
              <a:spLocks/>
            </p:cNvSpPr>
            <p:nvPr/>
          </p:nvSpPr>
          <p:spPr bwMode="auto">
            <a:xfrm>
              <a:off x="16694150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7" name="Freeform 329">
              <a:extLst>
                <a:ext uri="{FF2B5EF4-FFF2-40B4-BE49-F238E27FC236}">
                  <a16:creationId xmlns:a16="http://schemas.microsoft.com/office/drawing/2014/main" id="{A8F64F03-1015-4AF8-8B69-814F4FC3AABB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03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8" name="Freeform 330">
              <a:extLst>
                <a:ext uri="{FF2B5EF4-FFF2-40B4-BE49-F238E27FC236}">
                  <a16:creationId xmlns:a16="http://schemas.microsoft.com/office/drawing/2014/main" id="{BDFBAAF5-2567-4089-B17F-672D277B51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7203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9" name="Freeform 331">
              <a:extLst>
                <a:ext uri="{FF2B5EF4-FFF2-40B4-BE49-F238E27FC236}">
                  <a16:creationId xmlns:a16="http://schemas.microsoft.com/office/drawing/2014/main" id="{0AA378F0-D22E-4934-9F31-60E1EA2B9EC5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11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0" name="Freeform 332">
              <a:extLst>
                <a:ext uri="{FF2B5EF4-FFF2-40B4-BE49-F238E27FC236}">
                  <a16:creationId xmlns:a16="http://schemas.microsoft.com/office/drawing/2014/main" id="{EC7837B5-F828-4DAB-BF15-A29AA0A4A5D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11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1" name="Freeform 333">
              <a:extLst>
                <a:ext uri="{FF2B5EF4-FFF2-40B4-BE49-F238E27FC236}">
                  <a16:creationId xmlns:a16="http://schemas.microsoft.com/office/drawing/2014/main" id="{E756DCF8-CF47-415B-A8B9-30E1EAE48C97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94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2" name="Freeform 334">
              <a:extLst>
                <a:ext uri="{FF2B5EF4-FFF2-40B4-BE49-F238E27FC236}">
                  <a16:creationId xmlns:a16="http://schemas.microsoft.com/office/drawing/2014/main" id="{0C3FB175-5818-4C1B-BB27-66BE5C13CE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8094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3" name="Freeform 335">
              <a:extLst>
                <a:ext uri="{FF2B5EF4-FFF2-40B4-BE49-F238E27FC236}">
                  <a16:creationId xmlns:a16="http://schemas.microsoft.com/office/drawing/2014/main" id="{880FF4F9-6B12-4AC1-A84A-CF8A5631044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29325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4" name="Freeform 336">
              <a:extLst>
                <a:ext uri="{FF2B5EF4-FFF2-40B4-BE49-F238E27FC236}">
                  <a16:creationId xmlns:a16="http://schemas.microsoft.com/office/drawing/2014/main" id="{33AB6485-2C22-4F73-A021-E3F4452830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29325" y="4757738"/>
              <a:ext cx="4070350" cy="6532562"/>
            </a:xfrm>
            <a:custGeom>
              <a:avLst/>
              <a:gdLst>
                <a:gd name="T0" fmla="*/ 2564 w 2564"/>
                <a:gd name="T1" fmla="*/ 0 h 4115"/>
                <a:gd name="T2" fmla="*/ 2533 w 2564"/>
                <a:gd name="T3" fmla="*/ 0 h 4115"/>
                <a:gd name="T4" fmla="*/ 0 w 2564"/>
                <a:gd name="T5" fmla="*/ 4115 h 4115"/>
                <a:gd name="T6" fmla="*/ 31 w 2564"/>
                <a:gd name="T7" fmla="*/ 4115 h 4115"/>
                <a:gd name="T8" fmla="*/ 2564 w 2564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4" h="4115">
                  <a:moveTo>
                    <a:pt x="2564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4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5" name="Freeform 337">
              <a:extLst>
                <a:ext uri="{FF2B5EF4-FFF2-40B4-BE49-F238E27FC236}">
                  <a16:creationId xmlns:a16="http://schemas.microsoft.com/office/drawing/2014/main" id="{C6FEA72B-53D1-4DC5-A126-8DCC70DEFD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92913" y="5776913"/>
              <a:ext cx="3390900" cy="5513387"/>
            </a:xfrm>
            <a:custGeom>
              <a:avLst/>
              <a:gdLst>
                <a:gd name="T0" fmla="*/ 2136 w 2136"/>
                <a:gd name="T1" fmla="*/ 0 h 3473"/>
                <a:gd name="T2" fmla="*/ 0 w 2136"/>
                <a:gd name="T3" fmla="*/ 3473 h 3473"/>
                <a:gd name="T4" fmla="*/ 32 w 2136"/>
                <a:gd name="T5" fmla="*/ 3473 h 3473"/>
                <a:gd name="T6" fmla="*/ 2136 w 2136"/>
                <a:gd name="T7" fmla="*/ 52 h 3473"/>
                <a:gd name="T8" fmla="*/ 2136 w 2136"/>
                <a:gd name="T9" fmla="*/ 0 h 34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36" h="3473">
                  <a:moveTo>
                    <a:pt x="2136" y="0"/>
                  </a:moveTo>
                  <a:lnTo>
                    <a:pt x="0" y="3473"/>
                  </a:lnTo>
                  <a:lnTo>
                    <a:pt x="32" y="3473"/>
                  </a:lnTo>
                  <a:lnTo>
                    <a:pt x="2136" y="52"/>
                  </a:lnTo>
                  <a:lnTo>
                    <a:pt x="21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6" name="Freeform 338">
              <a:extLst>
                <a:ext uri="{FF2B5EF4-FFF2-40B4-BE49-F238E27FC236}">
                  <a16:creationId xmlns:a16="http://schemas.microsoft.com/office/drawing/2014/main" id="{743C1B3D-8E5E-4398-97E1-2B4BDBC056FC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92913" y="5776913"/>
              <a:ext cx="3390900" cy="5513387"/>
            </a:xfrm>
            <a:custGeom>
              <a:avLst/>
              <a:gdLst>
                <a:gd name="T0" fmla="*/ 2136 w 2136"/>
                <a:gd name="T1" fmla="*/ 0 h 3473"/>
                <a:gd name="T2" fmla="*/ 0 w 2136"/>
                <a:gd name="T3" fmla="*/ 3473 h 3473"/>
                <a:gd name="T4" fmla="*/ 32 w 2136"/>
                <a:gd name="T5" fmla="*/ 3473 h 3473"/>
                <a:gd name="T6" fmla="*/ 2136 w 2136"/>
                <a:gd name="T7" fmla="*/ 52 h 3473"/>
                <a:gd name="T8" fmla="*/ 2136 w 2136"/>
                <a:gd name="T9" fmla="*/ 0 h 34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36" h="3473">
                  <a:moveTo>
                    <a:pt x="2136" y="0"/>
                  </a:moveTo>
                  <a:lnTo>
                    <a:pt x="0" y="3473"/>
                  </a:lnTo>
                  <a:lnTo>
                    <a:pt x="32" y="3473"/>
                  </a:lnTo>
                  <a:lnTo>
                    <a:pt x="2136" y="52"/>
                  </a:lnTo>
                  <a:lnTo>
                    <a:pt x="21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7" name="Freeform 339">
              <a:extLst>
                <a:ext uri="{FF2B5EF4-FFF2-40B4-BE49-F238E27FC236}">
                  <a16:creationId xmlns:a16="http://schemas.microsoft.com/office/drawing/2014/main" id="{418D1F8C-E766-44B7-873E-CD6CE0BC6A28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54913" y="7018338"/>
              <a:ext cx="2628900" cy="4271962"/>
            </a:xfrm>
            <a:custGeom>
              <a:avLst/>
              <a:gdLst>
                <a:gd name="T0" fmla="*/ 1656 w 1656"/>
                <a:gd name="T1" fmla="*/ 0 h 2691"/>
                <a:gd name="T2" fmla="*/ 0 w 1656"/>
                <a:gd name="T3" fmla="*/ 2691 h 2691"/>
                <a:gd name="T4" fmla="*/ 31 w 1656"/>
                <a:gd name="T5" fmla="*/ 2691 h 2691"/>
                <a:gd name="T6" fmla="*/ 1656 w 1656"/>
                <a:gd name="T7" fmla="*/ 52 h 2691"/>
                <a:gd name="T8" fmla="*/ 1656 w 1656"/>
                <a:gd name="T9" fmla="*/ 0 h 2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56" h="2691">
                  <a:moveTo>
                    <a:pt x="1656" y="0"/>
                  </a:moveTo>
                  <a:lnTo>
                    <a:pt x="0" y="2691"/>
                  </a:lnTo>
                  <a:lnTo>
                    <a:pt x="31" y="2691"/>
                  </a:lnTo>
                  <a:lnTo>
                    <a:pt x="1656" y="52"/>
                  </a:lnTo>
                  <a:lnTo>
                    <a:pt x="165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8" name="Freeform 340">
              <a:extLst>
                <a:ext uri="{FF2B5EF4-FFF2-40B4-BE49-F238E27FC236}">
                  <a16:creationId xmlns:a16="http://schemas.microsoft.com/office/drawing/2014/main" id="{BA39C8BF-A8D2-44A0-9C08-75917E2D3DDF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54913" y="7018338"/>
              <a:ext cx="2628900" cy="4271962"/>
            </a:xfrm>
            <a:custGeom>
              <a:avLst/>
              <a:gdLst>
                <a:gd name="T0" fmla="*/ 1656 w 1656"/>
                <a:gd name="T1" fmla="*/ 0 h 2691"/>
                <a:gd name="T2" fmla="*/ 0 w 1656"/>
                <a:gd name="T3" fmla="*/ 2691 h 2691"/>
                <a:gd name="T4" fmla="*/ 31 w 1656"/>
                <a:gd name="T5" fmla="*/ 2691 h 2691"/>
                <a:gd name="T6" fmla="*/ 1656 w 1656"/>
                <a:gd name="T7" fmla="*/ 52 h 2691"/>
                <a:gd name="T8" fmla="*/ 1656 w 1656"/>
                <a:gd name="T9" fmla="*/ 0 h 2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56" h="2691">
                  <a:moveTo>
                    <a:pt x="1656" y="0"/>
                  </a:moveTo>
                  <a:lnTo>
                    <a:pt x="0" y="2691"/>
                  </a:lnTo>
                  <a:lnTo>
                    <a:pt x="31" y="2691"/>
                  </a:lnTo>
                  <a:lnTo>
                    <a:pt x="1656" y="52"/>
                  </a:lnTo>
                  <a:lnTo>
                    <a:pt x="165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9" name="Freeform 341">
              <a:extLst>
                <a:ext uri="{FF2B5EF4-FFF2-40B4-BE49-F238E27FC236}">
                  <a16:creationId xmlns:a16="http://schemas.microsoft.com/office/drawing/2014/main" id="{A63C1F60-179C-4D8A-8B54-398B18F37848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15325" y="8256588"/>
              <a:ext cx="1868488" cy="3033712"/>
            </a:xfrm>
            <a:custGeom>
              <a:avLst/>
              <a:gdLst>
                <a:gd name="T0" fmla="*/ 1177 w 1177"/>
                <a:gd name="T1" fmla="*/ 0 h 1911"/>
                <a:gd name="T2" fmla="*/ 0 w 1177"/>
                <a:gd name="T3" fmla="*/ 1911 h 1911"/>
                <a:gd name="T4" fmla="*/ 32 w 1177"/>
                <a:gd name="T5" fmla="*/ 1911 h 1911"/>
                <a:gd name="T6" fmla="*/ 1177 w 1177"/>
                <a:gd name="T7" fmla="*/ 52 h 1911"/>
                <a:gd name="T8" fmla="*/ 1177 w 1177"/>
                <a:gd name="T9" fmla="*/ 0 h 19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7" h="1911">
                  <a:moveTo>
                    <a:pt x="1177" y="0"/>
                  </a:moveTo>
                  <a:lnTo>
                    <a:pt x="0" y="1911"/>
                  </a:lnTo>
                  <a:lnTo>
                    <a:pt x="32" y="1911"/>
                  </a:lnTo>
                  <a:lnTo>
                    <a:pt x="1177" y="52"/>
                  </a:lnTo>
                  <a:lnTo>
                    <a:pt x="11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0" name="Freeform 342">
              <a:extLst>
                <a:ext uri="{FF2B5EF4-FFF2-40B4-BE49-F238E27FC236}">
                  <a16:creationId xmlns:a16="http://schemas.microsoft.com/office/drawing/2014/main" id="{C42D3432-5F0D-4DCA-A92D-B2E68CCD6B6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015325" y="8256588"/>
              <a:ext cx="1868488" cy="3033712"/>
            </a:xfrm>
            <a:custGeom>
              <a:avLst/>
              <a:gdLst>
                <a:gd name="T0" fmla="*/ 1177 w 1177"/>
                <a:gd name="T1" fmla="*/ 0 h 1911"/>
                <a:gd name="T2" fmla="*/ 0 w 1177"/>
                <a:gd name="T3" fmla="*/ 1911 h 1911"/>
                <a:gd name="T4" fmla="*/ 32 w 1177"/>
                <a:gd name="T5" fmla="*/ 1911 h 1911"/>
                <a:gd name="T6" fmla="*/ 1177 w 1177"/>
                <a:gd name="T7" fmla="*/ 52 h 1911"/>
                <a:gd name="T8" fmla="*/ 1177 w 1177"/>
                <a:gd name="T9" fmla="*/ 0 h 19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77" h="1911">
                  <a:moveTo>
                    <a:pt x="1177" y="0"/>
                  </a:moveTo>
                  <a:lnTo>
                    <a:pt x="0" y="1911"/>
                  </a:lnTo>
                  <a:lnTo>
                    <a:pt x="32" y="1911"/>
                  </a:lnTo>
                  <a:lnTo>
                    <a:pt x="1177" y="52"/>
                  </a:lnTo>
                  <a:lnTo>
                    <a:pt x="11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1" name="Freeform 343">
              <a:extLst>
                <a:ext uri="{FF2B5EF4-FFF2-40B4-BE49-F238E27FC236}">
                  <a16:creationId xmlns:a16="http://schemas.microsoft.com/office/drawing/2014/main" id="{9A362E8E-3AD9-4EAE-8DF3-41FD7BFC90C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97913" y="8875713"/>
              <a:ext cx="1485900" cy="2414587"/>
            </a:xfrm>
            <a:custGeom>
              <a:avLst/>
              <a:gdLst>
                <a:gd name="T0" fmla="*/ 936 w 936"/>
                <a:gd name="T1" fmla="*/ 0 h 1521"/>
                <a:gd name="T2" fmla="*/ 0 w 936"/>
                <a:gd name="T3" fmla="*/ 1521 h 1521"/>
                <a:gd name="T4" fmla="*/ 32 w 936"/>
                <a:gd name="T5" fmla="*/ 1521 h 1521"/>
                <a:gd name="T6" fmla="*/ 936 w 936"/>
                <a:gd name="T7" fmla="*/ 52 h 1521"/>
                <a:gd name="T8" fmla="*/ 936 w 936"/>
                <a:gd name="T9" fmla="*/ 0 h 1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36" h="1521">
                  <a:moveTo>
                    <a:pt x="936" y="0"/>
                  </a:moveTo>
                  <a:lnTo>
                    <a:pt x="0" y="1521"/>
                  </a:lnTo>
                  <a:lnTo>
                    <a:pt x="32" y="1521"/>
                  </a:lnTo>
                  <a:lnTo>
                    <a:pt x="936" y="52"/>
                  </a:lnTo>
                  <a:lnTo>
                    <a:pt x="9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2" name="Freeform 344">
              <a:extLst>
                <a:ext uri="{FF2B5EF4-FFF2-40B4-BE49-F238E27FC236}">
                  <a16:creationId xmlns:a16="http://schemas.microsoft.com/office/drawing/2014/main" id="{047DBB6A-0E8B-40D9-8D73-40C10C4E612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97913" y="8875713"/>
              <a:ext cx="1485900" cy="2414587"/>
            </a:xfrm>
            <a:custGeom>
              <a:avLst/>
              <a:gdLst>
                <a:gd name="T0" fmla="*/ 936 w 936"/>
                <a:gd name="T1" fmla="*/ 0 h 1521"/>
                <a:gd name="T2" fmla="*/ 0 w 936"/>
                <a:gd name="T3" fmla="*/ 1521 h 1521"/>
                <a:gd name="T4" fmla="*/ 32 w 936"/>
                <a:gd name="T5" fmla="*/ 1521 h 1521"/>
                <a:gd name="T6" fmla="*/ 936 w 936"/>
                <a:gd name="T7" fmla="*/ 52 h 1521"/>
                <a:gd name="T8" fmla="*/ 936 w 936"/>
                <a:gd name="T9" fmla="*/ 0 h 1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36" h="1521">
                  <a:moveTo>
                    <a:pt x="936" y="0"/>
                  </a:moveTo>
                  <a:lnTo>
                    <a:pt x="0" y="1521"/>
                  </a:lnTo>
                  <a:lnTo>
                    <a:pt x="32" y="1521"/>
                  </a:lnTo>
                  <a:lnTo>
                    <a:pt x="936" y="52"/>
                  </a:lnTo>
                  <a:lnTo>
                    <a:pt x="9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3" name="Freeform 345">
              <a:extLst>
                <a:ext uri="{FF2B5EF4-FFF2-40B4-BE49-F238E27FC236}">
                  <a16:creationId xmlns:a16="http://schemas.microsoft.com/office/drawing/2014/main" id="{1638D957-3A0E-4939-A1D4-11901A2BD41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9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4" name="Freeform 346">
              <a:extLst>
                <a:ext uri="{FF2B5EF4-FFF2-40B4-BE49-F238E27FC236}">
                  <a16:creationId xmlns:a16="http://schemas.microsoft.com/office/drawing/2014/main" id="{75C05A4F-F6A1-4C6D-838F-5302CCDDEA01}"/>
                </a:ext>
              </a:extLst>
            </p:cNvPr>
            <p:cNvSpPr>
              <a:spLocks/>
            </p:cNvSpPr>
            <p:nvPr/>
          </p:nvSpPr>
          <p:spPr bwMode="auto">
            <a:xfrm>
              <a:off x="18219738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3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" name="Freeform 347">
              <a:extLst>
                <a:ext uri="{FF2B5EF4-FFF2-40B4-BE49-F238E27FC236}">
                  <a16:creationId xmlns:a16="http://schemas.microsoft.com/office/drawing/2014/main" id="{2CA85DD8-3615-47B0-80E4-138D73F447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02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1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6" name="Freeform 348">
              <a:extLst>
                <a:ext uri="{FF2B5EF4-FFF2-40B4-BE49-F238E27FC236}">
                  <a16:creationId xmlns:a16="http://schemas.microsoft.com/office/drawing/2014/main" id="{68365E4C-8EBC-4EB0-987C-3FD1EA68148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602325" y="4757738"/>
              <a:ext cx="4071938" cy="6532562"/>
            </a:xfrm>
            <a:custGeom>
              <a:avLst/>
              <a:gdLst>
                <a:gd name="T0" fmla="*/ 2565 w 2565"/>
                <a:gd name="T1" fmla="*/ 0 h 4115"/>
                <a:gd name="T2" fmla="*/ 2531 w 2565"/>
                <a:gd name="T3" fmla="*/ 0 h 4115"/>
                <a:gd name="T4" fmla="*/ 0 w 2565"/>
                <a:gd name="T5" fmla="*/ 4115 h 4115"/>
                <a:gd name="T6" fmla="*/ 32 w 2565"/>
                <a:gd name="T7" fmla="*/ 4115 h 4115"/>
                <a:gd name="T8" fmla="*/ 2565 w 2565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5" h="4115">
                  <a:moveTo>
                    <a:pt x="2565" y="0"/>
                  </a:moveTo>
                  <a:lnTo>
                    <a:pt x="2531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6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7" name="Freeform 349">
              <a:extLst>
                <a:ext uri="{FF2B5EF4-FFF2-40B4-BE49-F238E27FC236}">
                  <a16:creationId xmlns:a16="http://schemas.microsoft.com/office/drawing/2014/main" id="{4A42688F-086C-4F4D-B1FD-3C38A0C552D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84913" y="4953000"/>
              <a:ext cx="3898900" cy="6337300"/>
            </a:xfrm>
            <a:custGeom>
              <a:avLst/>
              <a:gdLst>
                <a:gd name="T0" fmla="*/ 2456 w 2456"/>
                <a:gd name="T1" fmla="*/ 0 h 3992"/>
                <a:gd name="T2" fmla="*/ 0 w 2456"/>
                <a:gd name="T3" fmla="*/ 3992 h 3992"/>
                <a:gd name="T4" fmla="*/ 32 w 2456"/>
                <a:gd name="T5" fmla="*/ 3992 h 3992"/>
                <a:gd name="T6" fmla="*/ 2456 w 2456"/>
                <a:gd name="T7" fmla="*/ 52 h 3992"/>
                <a:gd name="T8" fmla="*/ 2456 w 2456"/>
                <a:gd name="T9" fmla="*/ 0 h 3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56" h="3992">
                  <a:moveTo>
                    <a:pt x="2456" y="0"/>
                  </a:moveTo>
                  <a:lnTo>
                    <a:pt x="0" y="3992"/>
                  </a:lnTo>
                  <a:lnTo>
                    <a:pt x="32" y="3992"/>
                  </a:lnTo>
                  <a:lnTo>
                    <a:pt x="2456" y="52"/>
                  </a:lnTo>
                  <a:lnTo>
                    <a:pt x="245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8" name="Freeform 350">
              <a:extLst>
                <a:ext uri="{FF2B5EF4-FFF2-40B4-BE49-F238E27FC236}">
                  <a16:creationId xmlns:a16="http://schemas.microsoft.com/office/drawing/2014/main" id="{65593ECB-719D-43D1-8941-15737A32914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984913" y="4953000"/>
              <a:ext cx="3898900" cy="6337300"/>
            </a:xfrm>
            <a:custGeom>
              <a:avLst/>
              <a:gdLst>
                <a:gd name="T0" fmla="*/ 2456 w 2456"/>
                <a:gd name="T1" fmla="*/ 0 h 3992"/>
                <a:gd name="T2" fmla="*/ 0 w 2456"/>
                <a:gd name="T3" fmla="*/ 3992 h 3992"/>
                <a:gd name="T4" fmla="*/ 32 w 2456"/>
                <a:gd name="T5" fmla="*/ 3992 h 3992"/>
                <a:gd name="T6" fmla="*/ 2456 w 2456"/>
                <a:gd name="T7" fmla="*/ 52 h 3992"/>
                <a:gd name="T8" fmla="*/ 2456 w 2456"/>
                <a:gd name="T9" fmla="*/ 0 h 3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56" h="3992">
                  <a:moveTo>
                    <a:pt x="2456" y="0"/>
                  </a:moveTo>
                  <a:lnTo>
                    <a:pt x="0" y="3992"/>
                  </a:lnTo>
                  <a:lnTo>
                    <a:pt x="32" y="3992"/>
                  </a:lnTo>
                  <a:lnTo>
                    <a:pt x="2456" y="52"/>
                  </a:lnTo>
                  <a:lnTo>
                    <a:pt x="245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9" name="Freeform 351">
              <a:extLst>
                <a:ext uri="{FF2B5EF4-FFF2-40B4-BE49-F238E27FC236}">
                  <a16:creationId xmlns:a16="http://schemas.microsoft.com/office/drawing/2014/main" id="{A1D7E7CA-07B3-45AE-9819-1732AFC894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64325" y="5572125"/>
              <a:ext cx="3519488" cy="5718175"/>
            </a:xfrm>
            <a:custGeom>
              <a:avLst/>
              <a:gdLst>
                <a:gd name="T0" fmla="*/ 2217 w 2217"/>
                <a:gd name="T1" fmla="*/ 0 h 3602"/>
                <a:gd name="T2" fmla="*/ 0 w 2217"/>
                <a:gd name="T3" fmla="*/ 3602 h 3602"/>
                <a:gd name="T4" fmla="*/ 31 w 2217"/>
                <a:gd name="T5" fmla="*/ 3602 h 3602"/>
                <a:gd name="T6" fmla="*/ 2217 w 2217"/>
                <a:gd name="T7" fmla="*/ 52 h 3602"/>
                <a:gd name="T8" fmla="*/ 2217 w 2217"/>
                <a:gd name="T9" fmla="*/ 0 h 36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17" h="3602">
                  <a:moveTo>
                    <a:pt x="2217" y="0"/>
                  </a:moveTo>
                  <a:lnTo>
                    <a:pt x="0" y="3602"/>
                  </a:lnTo>
                  <a:lnTo>
                    <a:pt x="31" y="3602"/>
                  </a:lnTo>
                  <a:lnTo>
                    <a:pt x="2217" y="52"/>
                  </a:lnTo>
                  <a:lnTo>
                    <a:pt x="22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0" name="Freeform 352">
              <a:extLst>
                <a:ext uri="{FF2B5EF4-FFF2-40B4-BE49-F238E27FC236}">
                  <a16:creationId xmlns:a16="http://schemas.microsoft.com/office/drawing/2014/main" id="{B863112F-D894-41A7-96B8-832843D18F05}"/>
                </a:ext>
              </a:extLst>
            </p:cNvPr>
            <p:cNvSpPr>
              <a:spLocks/>
            </p:cNvSpPr>
            <p:nvPr/>
          </p:nvSpPr>
          <p:spPr bwMode="auto">
            <a:xfrm>
              <a:off x="19364325" y="5572125"/>
              <a:ext cx="3519488" cy="5718175"/>
            </a:xfrm>
            <a:custGeom>
              <a:avLst/>
              <a:gdLst>
                <a:gd name="T0" fmla="*/ 2217 w 2217"/>
                <a:gd name="T1" fmla="*/ 0 h 3602"/>
                <a:gd name="T2" fmla="*/ 0 w 2217"/>
                <a:gd name="T3" fmla="*/ 3602 h 3602"/>
                <a:gd name="T4" fmla="*/ 31 w 2217"/>
                <a:gd name="T5" fmla="*/ 3602 h 3602"/>
                <a:gd name="T6" fmla="*/ 2217 w 2217"/>
                <a:gd name="T7" fmla="*/ 52 h 3602"/>
                <a:gd name="T8" fmla="*/ 2217 w 2217"/>
                <a:gd name="T9" fmla="*/ 0 h 36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17" h="3602">
                  <a:moveTo>
                    <a:pt x="2217" y="0"/>
                  </a:moveTo>
                  <a:lnTo>
                    <a:pt x="0" y="3602"/>
                  </a:lnTo>
                  <a:lnTo>
                    <a:pt x="31" y="3602"/>
                  </a:lnTo>
                  <a:lnTo>
                    <a:pt x="2217" y="52"/>
                  </a:lnTo>
                  <a:lnTo>
                    <a:pt x="221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1" name="Freeform 353">
              <a:extLst>
                <a:ext uri="{FF2B5EF4-FFF2-40B4-BE49-F238E27FC236}">
                  <a16:creationId xmlns:a16="http://schemas.microsoft.com/office/drawing/2014/main" id="{BC476A8E-5DB1-44BF-A40E-E21EED4395D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45325" y="6191250"/>
              <a:ext cx="3138488" cy="5099050"/>
            </a:xfrm>
            <a:custGeom>
              <a:avLst/>
              <a:gdLst>
                <a:gd name="T0" fmla="*/ 1977 w 1977"/>
                <a:gd name="T1" fmla="*/ 0 h 3212"/>
                <a:gd name="T2" fmla="*/ 0 w 1977"/>
                <a:gd name="T3" fmla="*/ 3212 h 3212"/>
                <a:gd name="T4" fmla="*/ 32 w 1977"/>
                <a:gd name="T5" fmla="*/ 3212 h 3212"/>
                <a:gd name="T6" fmla="*/ 1977 w 1977"/>
                <a:gd name="T7" fmla="*/ 52 h 3212"/>
                <a:gd name="T8" fmla="*/ 1977 w 1977"/>
                <a:gd name="T9" fmla="*/ 0 h 3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77" h="3212">
                  <a:moveTo>
                    <a:pt x="1977" y="0"/>
                  </a:moveTo>
                  <a:lnTo>
                    <a:pt x="0" y="3212"/>
                  </a:lnTo>
                  <a:lnTo>
                    <a:pt x="32" y="3212"/>
                  </a:lnTo>
                  <a:lnTo>
                    <a:pt x="1977" y="52"/>
                  </a:lnTo>
                  <a:lnTo>
                    <a:pt x="19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2" name="Freeform 354">
              <a:extLst>
                <a:ext uri="{FF2B5EF4-FFF2-40B4-BE49-F238E27FC236}">
                  <a16:creationId xmlns:a16="http://schemas.microsoft.com/office/drawing/2014/main" id="{5849B43D-62F7-4234-BCC4-D50BB0EBEF46}"/>
                </a:ext>
              </a:extLst>
            </p:cNvPr>
            <p:cNvSpPr>
              <a:spLocks/>
            </p:cNvSpPr>
            <p:nvPr/>
          </p:nvSpPr>
          <p:spPr bwMode="auto">
            <a:xfrm>
              <a:off x="19745325" y="6191250"/>
              <a:ext cx="3138488" cy="5099050"/>
            </a:xfrm>
            <a:custGeom>
              <a:avLst/>
              <a:gdLst>
                <a:gd name="T0" fmla="*/ 1977 w 1977"/>
                <a:gd name="T1" fmla="*/ 0 h 3212"/>
                <a:gd name="T2" fmla="*/ 0 w 1977"/>
                <a:gd name="T3" fmla="*/ 3212 h 3212"/>
                <a:gd name="T4" fmla="*/ 32 w 1977"/>
                <a:gd name="T5" fmla="*/ 3212 h 3212"/>
                <a:gd name="T6" fmla="*/ 1977 w 1977"/>
                <a:gd name="T7" fmla="*/ 52 h 3212"/>
                <a:gd name="T8" fmla="*/ 1977 w 1977"/>
                <a:gd name="T9" fmla="*/ 0 h 3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77" h="3212">
                  <a:moveTo>
                    <a:pt x="1977" y="0"/>
                  </a:moveTo>
                  <a:lnTo>
                    <a:pt x="0" y="3212"/>
                  </a:lnTo>
                  <a:lnTo>
                    <a:pt x="32" y="3212"/>
                  </a:lnTo>
                  <a:lnTo>
                    <a:pt x="1977" y="52"/>
                  </a:lnTo>
                  <a:lnTo>
                    <a:pt x="19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3" name="Freeform 355">
              <a:extLst>
                <a:ext uri="{FF2B5EF4-FFF2-40B4-BE49-F238E27FC236}">
                  <a16:creationId xmlns:a16="http://schemas.microsoft.com/office/drawing/2014/main" id="{6FC2C021-F952-41BA-9870-AACF3895B34C}"/>
                </a:ext>
              </a:extLst>
            </p:cNvPr>
            <p:cNvSpPr>
              <a:spLocks/>
            </p:cNvSpPr>
            <p:nvPr/>
          </p:nvSpPr>
          <p:spPr bwMode="auto">
            <a:xfrm>
              <a:off x="20507325" y="7432675"/>
              <a:ext cx="2376488" cy="3857625"/>
            </a:xfrm>
            <a:custGeom>
              <a:avLst/>
              <a:gdLst>
                <a:gd name="T0" fmla="*/ 1497 w 1497"/>
                <a:gd name="T1" fmla="*/ 0 h 2430"/>
                <a:gd name="T2" fmla="*/ 0 w 1497"/>
                <a:gd name="T3" fmla="*/ 2430 h 2430"/>
                <a:gd name="T4" fmla="*/ 31 w 1497"/>
                <a:gd name="T5" fmla="*/ 2430 h 2430"/>
                <a:gd name="T6" fmla="*/ 1497 w 1497"/>
                <a:gd name="T7" fmla="*/ 52 h 2430"/>
                <a:gd name="T8" fmla="*/ 1497 w 1497"/>
                <a:gd name="T9" fmla="*/ 0 h 24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7" h="2430">
                  <a:moveTo>
                    <a:pt x="1497" y="0"/>
                  </a:moveTo>
                  <a:lnTo>
                    <a:pt x="0" y="2430"/>
                  </a:lnTo>
                  <a:lnTo>
                    <a:pt x="31" y="2430"/>
                  </a:lnTo>
                  <a:lnTo>
                    <a:pt x="1497" y="52"/>
                  </a:lnTo>
                  <a:lnTo>
                    <a:pt x="149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4" name="Freeform 356">
              <a:extLst>
                <a:ext uri="{FF2B5EF4-FFF2-40B4-BE49-F238E27FC236}">
                  <a16:creationId xmlns:a16="http://schemas.microsoft.com/office/drawing/2014/main" id="{CFACCA30-1E59-4504-9B53-7880360972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0507325" y="7432675"/>
              <a:ext cx="2376488" cy="3857625"/>
            </a:xfrm>
            <a:custGeom>
              <a:avLst/>
              <a:gdLst>
                <a:gd name="T0" fmla="*/ 1497 w 1497"/>
                <a:gd name="T1" fmla="*/ 0 h 2430"/>
                <a:gd name="T2" fmla="*/ 0 w 1497"/>
                <a:gd name="T3" fmla="*/ 2430 h 2430"/>
                <a:gd name="T4" fmla="*/ 31 w 1497"/>
                <a:gd name="T5" fmla="*/ 2430 h 2430"/>
                <a:gd name="T6" fmla="*/ 1497 w 1497"/>
                <a:gd name="T7" fmla="*/ 52 h 2430"/>
                <a:gd name="T8" fmla="*/ 1497 w 1497"/>
                <a:gd name="T9" fmla="*/ 0 h 24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7" h="2430">
                  <a:moveTo>
                    <a:pt x="1497" y="0"/>
                  </a:moveTo>
                  <a:lnTo>
                    <a:pt x="0" y="2430"/>
                  </a:lnTo>
                  <a:lnTo>
                    <a:pt x="31" y="2430"/>
                  </a:lnTo>
                  <a:lnTo>
                    <a:pt x="1497" y="52"/>
                  </a:lnTo>
                  <a:lnTo>
                    <a:pt x="149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5" name="Freeform 357">
              <a:extLst>
                <a:ext uri="{FF2B5EF4-FFF2-40B4-BE49-F238E27FC236}">
                  <a16:creationId xmlns:a16="http://schemas.microsoft.com/office/drawing/2014/main" id="{F2526A7F-CFF1-4399-B6D3-E342AF3A7D1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70913" y="8670925"/>
              <a:ext cx="1612900" cy="2619375"/>
            </a:xfrm>
            <a:custGeom>
              <a:avLst/>
              <a:gdLst>
                <a:gd name="T0" fmla="*/ 1016 w 1016"/>
                <a:gd name="T1" fmla="*/ 0 h 1650"/>
                <a:gd name="T2" fmla="*/ 0 w 1016"/>
                <a:gd name="T3" fmla="*/ 1650 h 1650"/>
                <a:gd name="T4" fmla="*/ 32 w 1016"/>
                <a:gd name="T5" fmla="*/ 1650 h 1650"/>
                <a:gd name="T6" fmla="*/ 1016 w 1016"/>
                <a:gd name="T7" fmla="*/ 52 h 1650"/>
                <a:gd name="T8" fmla="*/ 1016 w 1016"/>
                <a:gd name="T9" fmla="*/ 0 h 16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16" h="1650">
                  <a:moveTo>
                    <a:pt x="1016" y="0"/>
                  </a:moveTo>
                  <a:lnTo>
                    <a:pt x="0" y="1650"/>
                  </a:lnTo>
                  <a:lnTo>
                    <a:pt x="32" y="1650"/>
                  </a:lnTo>
                  <a:lnTo>
                    <a:pt x="1016" y="52"/>
                  </a:lnTo>
                  <a:lnTo>
                    <a:pt x="10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6" name="Freeform 358">
              <a:extLst>
                <a:ext uri="{FF2B5EF4-FFF2-40B4-BE49-F238E27FC236}">
                  <a16:creationId xmlns:a16="http://schemas.microsoft.com/office/drawing/2014/main" id="{BC8B9CEE-0CE5-4EDA-8CF9-7BBB46BF312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70913" y="8670925"/>
              <a:ext cx="1612900" cy="2619375"/>
            </a:xfrm>
            <a:custGeom>
              <a:avLst/>
              <a:gdLst>
                <a:gd name="T0" fmla="*/ 1016 w 1016"/>
                <a:gd name="T1" fmla="*/ 0 h 1650"/>
                <a:gd name="T2" fmla="*/ 0 w 1016"/>
                <a:gd name="T3" fmla="*/ 1650 h 1650"/>
                <a:gd name="T4" fmla="*/ 32 w 1016"/>
                <a:gd name="T5" fmla="*/ 1650 h 1650"/>
                <a:gd name="T6" fmla="*/ 1016 w 1016"/>
                <a:gd name="T7" fmla="*/ 52 h 1650"/>
                <a:gd name="T8" fmla="*/ 1016 w 1016"/>
                <a:gd name="T9" fmla="*/ 0 h 16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16" h="1650">
                  <a:moveTo>
                    <a:pt x="1016" y="0"/>
                  </a:moveTo>
                  <a:lnTo>
                    <a:pt x="0" y="1650"/>
                  </a:lnTo>
                  <a:lnTo>
                    <a:pt x="32" y="1650"/>
                  </a:lnTo>
                  <a:lnTo>
                    <a:pt x="1016" y="52"/>
                  </a:lnTo>
                  <a:lnTo>
                    <a:pt x="101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7" name="Freeform 359">
              <a:extLst>
                <a:ext uri="{FF2B5EF4-FFF2-40B4-BE49-F238E27FC236}">
                  <a16:creationId xmlns:a16="http://schemas.microsoft.com/office/drawing/2014/main" id="{3CC46107-72F7-444E-945D-317B35FA9EA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05913" y="9702800"/>
              <a:ext cx="977900" cy="1587500"/>
            </a:xfrm>
            <a:custGeom>
              <a:avLst/>
              <a:gdLst>
                <a:gd name="T0" fmla="*/ 616 w 616"/>
                <a:gd name="T1" fmla="*/ 0 h 1000"/>
                <a:gd name="T2" fmla="*/ 0 w 616"/>
                <a:gd name="T3" fmla="*/ 1000 h 1000"/>
                <a:gd name="T4" fmla="*/ 32 w 616"/>
                <a:gd name="T5" fmla="*/ 1000 h 1000"/>
                <a:gd name="T6" fmla="*/ 616 w 616"/>
                <a:gd name="T7" fmla="*/ 53 h 1000"/>
                <a:gd name="T8" fmla="*/ 616 w 616"/>
                <a:gd name="T9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6" h="1000">
                  <a:moveTo>
                    <a:pt x="616" y="0"/>
                  </a:moveTo>
                  <a:lnTo>
                    <a:pt x="0" y="1000"/>
                  </a:lnTo>
                  <a:lnTo>
                    <a:pt x="32" y="1000"/>
                  </a:lnTo>
                  <a:lnTo>
                    <a:pt x="616" y="53"/>
                  </a:lnTo>
                  <a:lnTo>
                    <a:pt x="6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8" name="Freeform 360">
              <a:extLst>
                <a:ext uri="{FF2B5EF4-FFF2-40B4-BE49-F238E27FC236}">
                  <a16:creationId xmlns:a16="http://schemas.microsoft.com/office/drawing/2014/main" id="{7C48C33C-B9C5-401E-9D38-E5DDD4A4F1D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05913" y="9702800"/>
              <a:ext cx="977900" cy="1587500"/>
            </a:xfrm>
            <a:custGeom>
              <a:avLst/>
              <a:gdLst>
                <a:gd name="T0" fmla="*/ 616 w 616"/>
                <a:gd name="T1" fmla="*/ 0 h 1000"/>
                <a:gd name="T2" fmla="*/ 0 w 616"/>
                <a:gd name="T3" fmla="*/ 1000 h 1000"/>
                <a:gd name="T4" fmla="*/ 32 w 616"/>
                <a:gd name="T5" fmla="*/ 1000 h 1000"/>
                <a:gd name="T6" fmla="*/ 616 w 616"/>
                <a:gd name="T7" fmla="*/ 53 h 1000"/>
                <a:gd name="T8" fmla="*/ 616 w 616"/>
                <a:gd name="T9" fmla="*/ 0 h 10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16" h="1000">
                  <a:moveTo>
                    <a:pt x="616" y="0"/>
                  </a:moveTo>
                  <a:lnTo>
                    <a:pt x="0" y="1000"/>
                  </a:lnTo>
                  <a:lnTo>
                    <a:pt x="32" y="1000"/>
                  </a:lnTo>
                  <a:lnTo>
                    <a:pt x="616" y="53"/>
                  </a:lnTo>
                  <a:lnTo>
                    <a:pt x="61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9" name="Freeform 361">
              <a:extLst>
                <a:ext uri="{FF2B5EF4-FFF2-40B4-BE49-F238E27FC236}">
                  <a16:creationId xmlns:a16="http://schemas.microsoft.com/office/drawing/2014/main" id="{8E961CE3-4CB9-4A2F-B8D0-CD1DC8A3A336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13913" y="10528300"/>
              <a:ext cx="469900" cy="762000"/>
            </a:xfrm>
            <a:custGeom>
              <a:avLst/>
              <a:gdLst>
                <a:gd name="T0" fmla="*/ 296 w 296"/>
                <a:gd name="T1" fmla="*/ 0 h 480"/>
                <a:gd name="T2" fmla="*/ 0 w 296"/>
                <a:gd name="T3" fmla="*/ 480 h 480"/>
                <a:gd name="T4" fmla="*/ 32 w 296"/>
                <a:gd name="T5" fmla="*/ 480 h 480"/>
                <a:gd name="T6" fmla="*/ 296 w 296"/>
                <a:gd name="T7" fmla="*/ 52 h 480"/>
                <a:gd name="T8" fmla="*/ 296 w 296"/>
                <a:gd name="T9" fmla="*/ 0 h 4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6" h="480">
                  <a:moveTo>
                    <a:pt x="296" y="0"/>
                  </a:moveTo>
                  <a:lnTo>
                    <a:pt x="0" y="480"/>
                  </a:lnTo>
                  <a:lnTo>
                    <a:pt x="32" y="480"/>
                  </a:lnTo>
                  <a:lnTo>
                    <a:pt x="296" y="52"/>
                  </a:lnTo>
                  <a:lnTo>
                    <a:pt x="29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0" name="Freeform 362">
              <a:extLst>
                <a:ext uri="{FF2B5EF4-FFF2-40B4-BE49-F238E27FC236}">
                  <a16:creationId xmlns:a16="http://schemas.microsoft.com/office/drawing/2014/main" id="{1E609D1C-BFD5-4CA1-B871-35DE78C9CBD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413913" y="10528300"/>
              <a:ext cx="469900" cy="762000"/>
            </a:xfrm>
            <a:custGeom>
              <a:avLst/>
              <a:gdLst>
                <a:gd name="T0" fmla="*/ 296 w 296"/>
                <a:gd name="T1" fmla="*/ 0 h 480"/>
                <a:gd name="T2" fmla="*/ 0 w 296"/>
                <a:gd name="T3" fmla="*/ 480 h 480"/>
                <a:gd name="T4" fmla="*/ 32 w 296"/>
                <a:gd name="T5" fmla="*/ 480 h 480"/>
                <a:gd name="T6" fmla="*/ 296 w 296"/>
                <a:gd name="T7" fmla="*/ 52 h 480"/>
                <a:gd name="T8" fmla="*/ 296 w 296"/>
                <a:gd name="T9" fmla="*/ 0 h 4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6" h="480">
                  <a:moveTo>
                    <a:pt x="296" y="0"/>
                  </a:moveTo>
                  <a:lnTo>
                    <a:pt x="0" y="480"/>
                  </a:lnTo>
                  <a:lnTo>
                    <a:pt x="32" y="480"/>
                  </a:lnTo>
                  <a:lnTo>
                    <a:pt x="296" y="52"/>
                  </a:lnTo>
                  <a:lnTo>
                    <a:pt x="29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1" name="Freeform 363">
              <a:extLst>
                <a:ext uri="{FF2B5EF4-FFF2-40B4-BE49-F238E27FC236}">
                  <a16:creationId xmlns:a16="http://schemas.microsoft.com/office/drawing/2014/main" id="{E7F82EAA-8CCF-42B5-BC85-0278A398C035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27913" y="6810375"/>
              <a:ext cx="2755900" cy="4479925"/>
            </a:xfrm>
            <a:custGeom>
              <a:avLst/>
              <a:gdLst>
                <a:gd name="T0" fmla="*/ 1736 w 1736"/>
                <a:gd name="T1" fmla="*/ 0 h 2822"/>
                <a:gd name="T2" fmla="*/ 0 w 1736"/>
                <a:gd name="T3" fmla="*/ 2822 h 2822"/>
                <a:gd name="T4" fmla="*/ 32 w 1736"/>
                <a:gd name="T5" fmla="*/ 2822 h 2822"/>
                <a:gd name="T6" fmla="*/ 1736 w 1736"/>
                <a:gd name="T7" fmla="*/ 52 h 2822"/>
                <a:gd name="T8" fmla="*/ 1736 w 1736"/>
                <a:gd name="T9" fmla="*/ 0 h 2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36" h="2822">
                  <a:moveTo>
                    <a:pt x="1736" y="0"/>
                  </a:moveTo>
                  <a:lnTo>
                    <a:pt x="0" y="2822"/>
                  </a:lnTo>
                  <a:lnTo>
                    <a:pt x="32" y="2822"/>
                  </a:lnTo>
                  <a:lnTo>
                    <a:pt x="1736" y="52"/>
                  </a:lnTo>
                  <a:lnTo>
                    <a:pt x="17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2" name="Freeform 364">
              <a:extLst>
                <a:ext uri="{FF2B5EF4-FFF2-40B4-BE49-F238E27FC236}">
                  <a16:creationId xmlns:a16="http://schemas.microsoft.com/office/drawing/2014/main" id="{F7C85FAD-EB2D-4E96-8FE0-F32D51D87E9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127913" y="6810375"/>
              <a:ext cx="2755900" cy="4479925"/>
            </a:xfrm>
            <a:custGeom>
              <a:avLst/>
              <a:gdLst>
                <a:gd name="T0" fmla="*/ 1736 w 1736"/>
                <a:gd name="T1" fmla="*/ 0 h 2822"/>
                <a:gd name="T2" fmla="*/ 0 w 1736"/>
                <a:gd name="T3" fmla="*/ 2822 h 2822"/>
                <a:gd name="T4" fmla="*/ 32 w 1736"/>
                <a:gd name="T5" fmla="*/ 2822 h 2822"/>
                <a:gd name="T6" fmla="*/ 1736 w 1736"/>
                <a:gd name="T7" fmla="*/ 52 h 2822"/>
                <a:gd name="T8" fmla="*/ 1736 w 1736"/>
                <a:gd name="T9" fmla="*/ 0 h 2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36" h="2822">
                  <a:moveTo>
                    <a:pt x="1736" y="0"/>
                  </a:moveTo>
                  <a:lnTo>
                    <a:pt x="0" y="2822"/>
                  </a:lnTo>
                  <a:lnTo>
                    <a:pt x="32" y="2822"/>
                  </a:lnTo>
                  <a:lnTo>
                    <a:pt x="1736" y="52"/>
                  </a:lnTo>
                  <a:lnTo>
                    <a:pt x="17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3" name="Freeform 365">
              <a:extLst>
                <a:ext uri="{FF2B5EF4-FFF2-40B4-BE49-F238E27FC236}">
                  <a16:creationId xmlns:a16="http://schemas.microsoft.com/office/drawing/2014/main" id="{18A6E101-CCE8-4CE3-A0C0-8C62BFDD9183}"/>
                </a:ext>
              </a:extLst>
            </p:cNvPr>
            <p:cNvSpPr>
              <a:spLocks/>
            </p:cNvSpPr>
            <p:nvPr/>
          </p:nvSpPr>
          <p:spPr bwMode="auto">
            <a:xfrm>
              <a:off x="20888325" y="8051800"/>
              <a:ext cx="1995488" cy="3238500"/>
            </a:xfrm>
            <a:custGeom>
              <a:avLst/>
              <a:gdLst>
                <a:gd name="T0" fmla="*/ 1257 w 1257"/>
                <a:gd name="T1" fmla="*/ 0 h 2040"/>
                <a:gd name="T2" fmla="*/ 0 w 1257"/>
                <a:gd name="T3" fmla="*/ 2040 h 2040"/>
                <a:gd name="T4" fmla="*/ 32 w 1257"/>
                <a:gd name="T5" fmla="*/ 2040 h 2040"/>
                <a:gd name="T6" fmla="*/ 1257 w 1257"/>
                <a:gd name="T7" fmla="*/ 52 h 2040"/>
                <a:gd name="T8" fmla="*/ 1257 w 1257"/>
                <a:gd name="T9" fmla="*/ 0 h 20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57" h="2040">
                  <a:moveTo>
                    <a:pt x="1257" y="0"/>
                  </a:moveTo>
                  <a:lnTo>
                    <a:pt x="0" y="2040"/>
                  </a:lnTo>
                  <a:lnTo>
                    <a:pt x="32" y="2040"/>
                  </a:lnTo>
                  <a:lnTo>
                    <a:pt x="1257" y="52"/>
                  </a:lnTo>
                  <a:lnTo>
                    <a:pt x="12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4" name="Freeform 366">
              <a:extLst>
                <a:ext uri="{FF2B5EF4-FFF2-40B4-BE49-F238E27FC236}">
                  <a16:creationId xmlns:a16="http://schemas.microsoft.com/office/drawing/2014/main" id="{874A5099-F9B4-459D-A166-DDD9138BE34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888325" y="8051800"/>
              <a:ext cx="1995488" cy="3238500"/>
            </a:xfrm>
            <a:custGeom>
              <a:avLst/>
              <a:gdLst>
                <a:gd name="T0" fmla="*/ 1257 w 1257"/>
                <a:gd name="T1" fmla="*/ 0 h 2040"/>
                <a:gd name="T2" fmla="*/ 0 w 1257"/>
                <a:gd name="T3" fmla="*/ 2040 h 2040"/>
                <a:gd name="T4" fmla="*/ 32 w 1257"/>
                <a:gd name="T5" fmla="*/ 2040 h 2040"/>
                <a:gd name="T6" fmla="*/ 1257 w 1257"/>
                <a:gd name="T7" fmla="*/ 52 h 2040"/>
                <a:gd name="T8" fmla="*/ 1257 w 1257"/>
                <a:gd name="T9" fmla="*/ 0 h 20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57" h="2040">
                  <a:moveTo>
                    <a:pt x="1257" y="0"/>
                  </a:moveTo>
                  <a:lnTo>
                    <a:pt x="0" y="2040"/>
                  </a:lnTo>
                  <a:lnTo>
                    <a:pt x="32" y="2040"/>
                  </a:lnTo>
                  <a:lnTo>
                    <a:pt x="1257" y="52"/>
                  </a:lnTo>
                  <a:lnTo>
                    <a:pt x="12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5" name="Freeform 367">
              <a:extLst>
                <a:ext uri="{FF2B5EF4-FFF2-40B4-BE49-F238E27FC236}">
                  <a16:creationId xmlns:a16="http://schemas.microsoft.com/office/drawing/2014/main" id="{EF15FDCE-B9E9-438C-A8F7-D0A24130C63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50325" y="9290050"/>
              <a:ext cx="1233488" cy="2000250"/>
            </a:xfrm>
            <a:custGeom>
              <a:avLst/>
              <a:gdLst>
                <a:gd name="T0" fmla="*/ 777 w 777"/>
                <a:gd name="T1" fmla="*/ 0 h 1260"/>
                <a:gd name="T2" fmla="*/ 0 w 777"/>
                <a:gd name="T3" fmla="*/ 1260 h 1260"/>
                <a:gd name="T4" fmla="*/ 34 w 777"/>
                <a:gd name="T5" fmla="*/ 1260 h 1260"/>
                <a:gd name="T6" fmla="*/ 777 w 777"/>
                <a:gd name="T7" fmla="*/ 52 h 1260"/>
                <a:gd name="T8" fmla="*/ 777 w 777"/>
                <a:gd name="T9" fmla="*/ 0 h 1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77" h="1260">
                  <a:moveTo>
                    <a:pt x="777" y="0"/>
                  </a:moveTo>
                  <a:lnTo>
                    <a:pt x="0" y="1260"/>
                  </a:lnTo>
                  <a:lnTo>
                    <a:pt x="34" y="1260"/>
                  </a:lnTo>
                  <a:lnTo>
                    <a:pt x="777" y="52"/>
                  </a:lnTo>
                  <a:lnTo>
                    <a:pt x="7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6" name="Freeform 368">
              <a:extLst>
                <a:ext uri="{FF2B5EF4-FFF2-40B4-BE49-F238E27FC236}">
                  <a16:creationId xmlns:a16="http://schemas.microsoft.com/office/drawing/2014/main" id="{754B363A-CFA1-4270-95B9-FE0E02626BD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650325" y="9290050"/>
              <a:ext cx="1233488" cy="2000250"/>
            </a:xfrm>
            <a:custGeom>
              <a:avLst/>
              <a:gdLst>
                <a:gd name="T0" fmla="*/ 777 w 777"/>
                <a:gd name="T1" fmla="*/ 0 h 1260"/>
                <a:gd name="T2" fmla="*/ 0 w 777"/>
                <a:gd name="T3" fmla="*/ 1260 h 1260"/>
                <a:gd name="T4" fmla="*/ 34 w 777"/>
                <a:gd name="T5" fmla="*/ 1260 h 1260"/>
                <a:gd name="T6" fmla="*/ 777 w 777"/>
                <a:gd name="T7" fmla="*/ 52 h 1260"/>
                <a:gd name="T8" fmla="*/ 777 w 777"/>
                <a:gd name="T9" fmla="*/ 0 h 1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77" h="1260">
                  <a:moveTo>
                    <a:pt x="777" y="0"/>
                  </a:moveTo>
                  <a:lnTo>
                    <a:pt x="0" y="1260"/>
                  </a:lnTo>
                  <a:lnTo>
                    <a:pt x="34" y="1260"/>
                  </a:lnTo>
                  <a:lnTo>
                    <a:pt x="777" y="52"/>
                  </a:lnTo>
                  <a:lnTo>
                    <a:pt x="7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7" name="Freeform 369">
              <a:extLst>
                <a:ext uri="{FF2B5EF4-FFF2-40B4-BE49-F238E27FC236}">
                  <a16:creationId xmlns:a16="http://schemas.microsoft.com/office/drawing/2014/main" id="{9E762B9F-C4E3-44D2-BEB8-A46064510C9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58325" y="10117138"/>
              <a:ext cx="725488" cy="1173162"/>
            </a:xfrm>
            <a:custGeom>
              <a:avLst/>
              <a:gdLst>
                <a:gd name="T0" fmla="*/ 457 w 457"/>
                <a:gd name="T1" fmla="*/ 0 h 739"/>
                <a:gd name="T2" fmla="*/ 0 w 457"/>
                <a:gd name="T3" fmla="*/ 739 h 739"/>
                <a:gd name="T4" fmla="*/ 32 w 457"/>
                <a:gd name="T5" fmla="*/ 739 h 739"/>
                <a:gd name="T6" fmla="*/ 457 w 457"/>
                <a:gd name="T7" fmla="*/ 52 h 739"/>
                <a:gd name="T8" fmla="*/ 457 w 457"/>
                <a:gd name="T9" fmla="*/ 0 h 7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7" h="739">
                  <a:moveTo>
                    <a:pt x="457" y="0"/>
                  </a:moveTo>
                  <a:lnTo>
                    <a:pt x="0" y="739"/>
                  </a:lnTo>
                  <a:lnTo>
                    <a:pt x="32" y="739"/>
                  </a:lnTo>
                  <a:lnTo>
                    <a:pt x="457" y="52"/>
                  </a:lnTo>
                  <a:lnTo>
                    <a:pt x="4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8" name="Freeform 370">
              <a:extLst>
                <a:ext uri="{FF2B5EF4-FFF2-40B4-BE49-F238E27FC236}">
                  <a16:creationId xmlns:a16="http://schemas.microsoft.com/office/drawing/2014/main" id="{07A78F08-1B5C-4545-BBDB-B6613E5D5D9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158325" y="10117138"/>
              <a:ext cx="725488" cy="1173162"/>
            </a:xfrm>
            <a:custGeom>
              <a:avLst/>
              <a:gdLst>
                <a:gd name="T0" fmla="*/ 457 w 457"/>
                <a:gd name="T1" fmla="*/ 0 h 739"/>
                <a:gd name="T2" fmla="*/ 0 w 457"/>
                <a:gd name="T3" fmla="*/ 739 h 739"/>
                <a:gd name="T4" fmla="*/ 32 w 457"/>
                <a:gd name="T5" fmla="*/ 739 h 739"/>
                <a:gd name="T6" fmla="*/ 457 w 457"/>
                <a:gd name="T7" fmla="*/ 52 h 739"/>
                <a:gd name="T8" fmla="*/ 457 w 457"/>
                <a:gd name="T9" fmla="*/ 0 h 7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57" h="739">
                  <a:moveTo>
                    <a:pt x="457" y="0"/>
                  </a:moveTo>
                  <a:lnTo>
                    <a:pt x="0" y="739"/>
                  </a:lnTo>
                  <a:lnTo>
                    <a:pt x="32" y="739"/>
                  </a:lnTo>
                  <a:lnTo>
                    <a:pt x="457" y="52"/>
                  </a:lnTo>
                  <a:lnTo>
                    <a:pt x="4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9" name="Freeform 371">
              <a:extLst>
                <a:ext uri="{FF2B5EF4-FFF2-40B4-BE49-F238E27FC236}">
                  <a16:creationId xmlns:a16="http://schemas.microsoft.com/office/drawing/2014/main" id="{A0D74B1D-D98F-41AA-9AE4-8D5504C63547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66325" y="10941050"/>
              <a:ext cx="217488" cy="349250"/>
            </a:xfrm>
            <a:custGeom>
              <a:avLst/>
              <a:gdLst>
                <a:gd name="T0" fmla="*/ 137 w 137"/>
                <a:gd name="T1" fmla="*/ 0 h 220"/>
                <a:gd name="T2" fmla="*/ 0 w 137"/>
                <a:gd name="T3" fmla="*/ 220 h 220"/>
                <a:gd name="T4" fmla="*/ 32 w 137"/>
                <a:gd name="T5" fmla="*/ 220 h 220"/>
                <a:gd name="T6" fmla="*/ 137 w 137"/>
                <a:gd name="T7" fmla="*/ 53 h 220"/>
                <a:gd name="T8" fmla="*/ 137 w 137"/>
                <a:gd name="T9" fmla="*/ 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7" h="220">
                  <a:moveTo>
                    <a:pt x="137" y="0"/>
                  </a:moveTo>
                  <a:lnTo>
                    <a:pt x="0" y="220"/>
                  </a:lnTo>
                  <a:lnTo>
                    <a:pt x="32" y="220"/>
                  </a:lnTo>
                  <a:lnTo>
                    <a:pt x="137" y="53"/>
                  </a:lnTo>
                  <a:lnTo>
                    <a:pt x="13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0" name="Freeform 372">
              <a:extLst>
                <a:ext uri="{FF2B5EF4-FFF2-40B4-BE49-F238E27FC236}">
                  <a16:creationId xmlns:a16="http://schemas.microsoft.com/office/drawing/2014/main" id="{7AE61453-53DA-4AFC-9BE8-2BF3DE0B342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66325" y="10941050"/>
              <a:ext cx="217488" cy="349250"/>
            </a:xfrm>
            <a:custGeom>
              <a:avLst/>
              <a:gdLst>
                <a:gd name="T0" fmla="*/ 137 w 137"/>
                <a:gd name="T1" fmla="*/ 0 h 220"/>
                <a:gd name="T2" fmla="*/ 0 w 137"/>
                <a:gd name="T3" fmla="*/ 220 h 220"/>
                <a:gd name="T4" fmla="*/ 32 w 137"/>
                <a:gd name="T5" fmla="*/ 220 h 220"/>
                <a:gd name="T6" fmla="*/ 137 w 137"/>
                <a:gd name="T7" fmla="*/ 53 h 220"/>
                <a:gd name="T8" fmla="*/ 137 w 137"/>
                <a:gd name="T9" fmla="*/ 0 h 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7" h="220">
                  <a:moveTo>
                    <a:pt x="137" y="0"/>
                  </a:moveTo>
                  <a:lnTo>
                    <a:pt x="0" y="220"/>
                  </a:lnTo>
                  <a:lnTo>
                    <a:pt x="32" y="220"/>
                  </a:lnTo>
                  <a:lnTo>
                    <a:pt x="137" y="53"/>
                  </a:lnTo>
                  <a:lnTo>
                    <a:pt x="13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1" name="Freeform 373">
              <a:extLst>
                <a:ext uri="{FF2B5EF4-FFF2-40B4-BE49-F238E27FC236}">
                  <a16:creationId xmlns:a16="http://schemas.microsoft.com/office/drawing/2014/main" id="{0015FBE0-78A5-4C55-B44C-AE94D206051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54738" y="4757738"/>
              <a:ext cx="4029075" cy="6532562"/>
            </a:xfrm>
            <a:custGeom>
              <a:avLst/>
              <a:gdLst>
                <a:gd name="T0" fmla="*/ 2538 w 2538"/>
                <a:gd name="T1" fmla="*/ 0 h 4115"/>
                <a:gd name="T2" fmla="*/ 2533 w 2538"/>
                <a:gd name="T3" fmla="*/ 0 h 4115"/>
                <a:gd name="T4" fmla="*/ 0 w 2538"/>
                <a:gd name="T5" fmla="*/ 4115 h 4115"/>
                <a:gd name="T6" fmla="*/ 32 w 2538"/>
                <a:gd name="T7" fmla="*/ 4115 h 4115"/>
                <a:gd name="T8" fmla="*/ 2538 w 2538"/>
                <a:gd name="T9" fmla="*/ 43 h 4115"/>
                <a:gd name="T10" fmla="*/ 2538 w 2538"/>
                <a:gd name="T11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538" h="4115">
                  <a:moveTo>
                    <a:pt x="2538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38" y="43"/>
                  </a:lnTo>
                  <a:lnTo>
                    <a:pt x="253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2" name="Freeform 374">
              <a:extLst>
                <a:ext uri="{FF2B5EF4-FFF2-40B4-BE49-F238E27FC236}">
                  <a16:creationId xmlns:a16="http://schemas.microsoft.com/office/drawing/2014/main" id="{B88C5E52-EB42-48CE-8F95-E1EF73272446}"/>
                </a:ext>
              </a:extLst>
            </p:cNvPr>
            <p:cNvSpPr>
              <a:spLocks/>
            </p:cNvSpPr>
            <p:nvPr/>
          </p:nvSpPr>
          <p:spPr bwMode="auto">
            <a:xfrm>
              <a:off x="18854738" y="4757738"/>
              <a:ext cx="4029075" cy="6532562"/>
            </a:xfrm>
            <a:custGeom>
              <a:avLst/>
              <a:gdLst>
                <a:gd name="T0" fmla="*/ 2538 w 2538"/>
                <a:gd name="T1" fmla="*/ 0 h 4115"/>
                <a:gd name="T2" fmla="*/ 2533 w 2538"/>
                <a:gd name="T3" fmla="*/ 0 h 4115"/>
                <a:gd name="T4" fmla="*/ 0 w 2538"/>
                <a:gd name="T5" fmla="*/ 4115 h 4115"/>
                <a:gd name="T6" fmla="*/ 32 w 2538"/>
                <a:gd name="T7" fmla="*/ 4115 h 4115"/>
                <a:gd name="T8" fmla="*/ 2538 w 2538"/>
                <a:gd name="T9" fmla="*/ 43 h 4115"/>
                <a:gd name="T10" fmla="*/ 2538 w 2538"/>
                <a:gd name="T11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538" h="4115">
                  <a:moveTo>
                    <a:pt x="2538" y="0"/>
                  </a:moveTo>
                  <a:lnTo>
                    <a:pt x="2533" y="0"/>
                  </a:lnTo>
                  <a:lnTo>
                    <a:pt x="0" y="4115"/>
                  </a:lnTo>
                  <a:lnTo>
                    <a:pt x="32" y="4115"/>
                  </a:lnTo>
                  <a:lnTo>
                    <a:pt x="2538" y="43"/>
                  </a:lnTo>
                  <a:lnTo>
                    <a:pt x="253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3" name="Freeform 375">
              <a:extLst>
                <a:ext uri="{FF2B5EF4-FFF2-40B4-BE49-F238E27FC236}">
                  <a16:creationId xmlns:a16="http://schemas.microsoft.com/office/drawing/2014/main" id="{1A2BB3A3-2C33-45D4-BB56-53768858FDA8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19913" y="5984875"/>
              <a:ext cx="3263900" cy="5305425"/>
            </a:xfrm>
            <a:custGeom>
              <a:avLst/>
              <a:gdLst>
                <a:gd name="T0" fmla="*/ 2056 w 2056"/>
                <a:gd name="T1" fmla="*/ 0 h 3342"/>
                <a:gd name="T2" fmla="*/ 0 w 2056"/>
                <a:gd name="T3" fmla="*/ 3342 h 3342"/>
                <a:gd name="T4" fmla="*/ 32 w 2056"/>
                <a:gd name="T5" fmla="*/ 3342 h 3342"/>
                <a:gd name="T6" fmla="*/ 2056 w 2056"/>
                <a:gd name="T7" fmla="*/ 53 h 3342"/>
                <a:gd name="T8" fmla="*/ 2056 w 2056"/>
                <a:gd name="T9" fmla="*/ 0 h 33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56" h="3342">
                  <a:moveTo>
                    <a:pt x="2056" y="0"/>
                  </a:moveTo>
                  <a:lnTo>
                    <a:pt x="0" y="3342"/>
                  </a:lnTo>
                  <a:lnTo>
                    <a:pt x="32" y="3342"/>
                  </a:lnTo>
                  <a:lnTo>
                    <a:pt x="2056" y="53"/>
                  </a:lnTo>
                  <a:lnTo>
                    <a:pt x="205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4" name="Freeform 376">
              <a:extLst>
                <a:ext uri="{FF2B5EF4-FFF2-40B4-BE49-F238E27FC236}">
                  <a16:creationId xmlns:a16="http://schemas.microsoft.com/office/drawing/2014/main" id="{D0C775F4-B7E5-4559-987E-D44DA6A2C6B5}"/>
                </a:ext>
              </a:extLst>
            </p:cNvPr>
            <p:cNvSpPr>
              <a:spLocks/>
            </p:cNvSpPr>
            <p:nvPr/>
          </p:nvSpPr>
          <p:spPr bwMode="auto">
            <a:xfrm>
              <a:off x="19619913" y="5984875"/>
              <a:ext cx="3263900" cy="5305425"/>
            </a:xfrm>
            <a:custGeom>
              <a:avLst/>
              <a:gdLst>
                <a:gd name="T0" fmla="*/ 2056 w 2056"/>
                <a:gd name="T1" fmla="*/ 0 h 3342"/>
                <a:gd name="T2" fmla="*/ 0 w 2056"/>
                <a:gd name="T3" fmla="*/ 3342 h 3342"/>
                <a:gd name="T4" fmla="*/ 32 w 2056"/>
                <a:gd name="T5" fmla="*/ 3342 h 3342"/>
                <a:gd name="T6" fmla="*/ 2056 w 2056"/>
                <a:gd name="T7" fmla="*/ 53 h 3342"/>
                <a:gd name="T8" fmla="*/ 2056 w 2056"/>
                <a:gd name="T9" fmla="*/ 0 h 33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56" h="3342">
                  <a:moveTo>
                    <a:pt x="2056" y="0"/>
                  </a:moveTo>
                  <a:lnTo>
                    <a:pt x="0" y="3342"/>
                  </a:lnTo>
                  <a:lnTo>
                    <a:pt x="32" y="3342"/>
                  </a:lnTo>
                  <a:lnTo>
                    <a:pt x="2056" y="53"/>
                  </a:lnTo>
                  <a:lnTo>
                    <a:pt x="205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5" name="Freeform 377">
              <a:extLst>
                <a:ext uri="{FF2B5EF4-FFF2-40B4-BE49-F238E27FC236}">
                  <a16:creationId xmlns:a16="http://schemas.microsoft.com/office/drawing/2014/main" id="{62D55687-AD9D-4615-821B-DB5EEA37179B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80325" y="7223125"/>
              <a:ext cx="2503488" cy="4067175"/>
            </a:xfrm>
            <a:custGeom>
              <a:avLst/>
              <a:gdLst>
                <a:gd name="T0" fmla="*/ 1577 w 1577"/>
                <a:gd name="T1" fmla="*/ 0 h 2562"/>
                <a:gd name="T2" fmla="*/ 0 w 1577"/>
                <a:gd name="T3" fmla="*/ 2562 h 2562"/>
                <a:gd name="T4" fmla="*/ 32 w 1577"/>
                <a:gd name="T5" fmla="*/ 2562 h 2562"/>
                <a:gd name="T6" fmla="*/ 1577 w 1577"/>
                <a:gd name="T7" fmla="*/ 52 h 2562"/>
                <a:gd name="T8" fmla="*/ 1577 w 1577"/>
                <a:gd name="T9" fmla="*/ 0 h 2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77" h="2562">
                  <a:moveTo>
                    <a:pt x="1577" y="0"/>
                  </a:moveTo>
                  <a:lnTo>
                    <a:pt x="0" y="2562"/>
                  </a:lnTo>
                  <a:lnTo>
                    <a:pt x="32" y="2562"/>
                  </a:lnTo>
                  <a:lnTo>
                    <a:pt x="1577" y="52"/>
                  </a:lnTo>
                  <a:lnTo>
                    <a:pt x="15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6" name="Freeform 378">
              <a:extLst>
                <a:ext uri="{FF2B5EF4-FFF2-40B4-BE49-F238E27FC236}">
                  <a16:creationId xmlns:a16="http://schemas.microsoft.com/office/drawing/2014/main" id="{BBE69F4E-C9AE-4CA4-97F6-EEDDEA0FEEAD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80325" y="7223125"/>
              <a:ext cx="2503488" cy="4067175"/>
            </a:xfrm>
            <a:custGeom>
              <a:avLst/>
              <a:gdLst>
                <a:gd name="T0" fmla="*/ 1577 w 1577"/>
                <a:gd name="T1" fmla="*/ 0 h 2562"/>
                <a:gd name="T2" fmla="*/ 0 w 1577"/>
                <a:gd name="T3" fmla="*/ 2562 h 2562"/>
                <a:gd name="T4" fmla="*/ 32 w 1577"/>
                <a:gd name="T5" fmla="*/ 2562 h 2562"/>
                <a:gd name="T6" fmla="*/ 1577 w 1577"/>
                <a:gd name="T7" fmla="*/ 52 h 2562"/>
                <a:gd name="T8" fmla="*/ 1577 w 1577"/>
                <a:gd name="T9" fmla="*/ 0 h 2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77" h="2562">
                  <a:moveTo>
                    <a:pt x="1577" y="0"/>
                  </a:moveTo>
                  <a:lnTo>
                    <a:pt x="0" y="2562"/>
                  </a:lnTo>
                  <a:lnTo>
                    <a:pt x="32" y="2562"/>
                  </a:lnTo>
                  <a:lnTo>
                    <a:pt x="1577" y="52"/>
                  </a:lnTo>
                  <a:lnTo>
                    <a:pt x="157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7" name="Freeform 379">
              <a:extLst>
                <a:ext uri="{FF2B5EF4-FFF2-40B4-BE49-F238E27FC236}">
                  <a16:creationId xmlns:a16="http://schemas.microsoft.com/office/drawing/2014/main" id="{5805B4DD-3663-459E-9429-E4097B01D430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76913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8" name="Freeform 380">
              <a:extLst>
                <a:ext uri="{FF2B5EF4-FFF2-40B4-BE49-F238E27FC236}">
                  <a16:creationId xmlns:a16="http://schemas.microsoft.com/office/drawing/2014/main" id="{912EF3A1-AE67-4172-95DF-4C2FD8C8B84C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76913" y="4757738"/>
              <a:ext cx="4067175" cy="6532562"/>
            </a:xfrm>
            <a:custGeom>
              <a:avLst/>
              <a:gdLst>
                <a:gd name="T0" fmla="*/ 2562 w 2562"/>
                <a:gd name="T1" fmla="*/ 0 h 4115"/>
                <a:gd name="T2" fmla="*/ 2530 w 2562"/>
                <a:gd name="T3" fmla="*/ 0 h 4115"/>
                <a:gd name="T4" fmla="*/ 0 w 2562"/>
                <a:gd name="T5" fmla="*/ 4115 h 4115"/>
                <a:gd name="T6" fmla="*/ 31 w 2562"/>
                <a:gd name="T7" fmla="*/ 4115 h 4115"/>
                <a:gd name="T8" fmla="*/ 2562 w 2562"/>
                <a:gd name="T9" fmla="*/ 0 h 4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62" h="4115">
                  <a:moveTo>
                    <a:pt x="2562" y="0"/>
                  </a:moveTo>
                  <a:lnTo>
                    <a:pt x="2530" y="0"/>
                  </a:lnTo>
                  <a:lnTo>
                    <a:pt x="0" y="4115"/>
                  </a:lnTo>
                  <a:lnTo>
                    <a:pt x="31" y="4115"/>
                  </a:lnTo>
                  <a:lnTo>
                    <a:pt x="256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9" name="Freeform 381">
              <a:extLst>
                <a:ext uri="{FF2B5EF4-FFF2-40B4-BE49-F238E27FC236}">
                  <a16:creationId xmlns:a16="http://schemas.microsoft.com/office/drawing/2014/main" id="{F9A1D358-BDFE-43AF-8EB7-A9CCF7177A0E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37325" y="5365750"/>
              <a:ext cx="3646488" cy="5924550"/>
            </a:xfrm>
            <a:custGeom>
              <a:avLst/>
              <a:gdLst>
                <a:gd name="T0" fmla="*/ 2297 w 2297"/>
                <a:gd name="T1" fmla="*/ 0 h 3732"/>
                <a:gd name="T2" fmla="*/ 0 w 2297"/>
                <a:gd name="T3" fmla="*/ 3732 h 3732"/>
                <a:gd name="T4" fmla="*/ 32 w 2297"/>
                <a:gd name="T5" fmla="*/ 3732 h 3732"/>
                <a:gd name="T6" fmla="*/ 2297 w 2297"/>
                <a:gd name="T7" fmla="*/ 53 h 3732"/>
                <a:gd name="T8" fmla="*/ 2297 w 2297"/>
                <a:gd name="T9" fmla="*/ 0 h 37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97" h="3732">
                  <a:moveTo>
                    <a:pt x="2297" y="0"/>
                  </a:moveTo>
                  <a:lnTo>
                    <a:pt x="0" y="3732"/>
                  </a:lnTo>
                  <a:lnTo>
                    <a:pt x="32" y="3732"/>
                  </a:lnTo>
                  <a:lnTo>
                    <a:pt x="2297" y="53"/>
                  </a:lnTo>
                  <a:lnTo>
                    <a:pt x="229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0" name="Freeform 382">
              <a:extLst>
                <a:ext uri="{FF2B5EF4-FFF2-40B4-BE49-F238E27FC236}">
                  <a16:creationId xmlns:a16="http://schemas.microsoft.com/office/drawing/2014/main" id="{2BB3A925-F68D-454A-B565-6F3785A0CACA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37325" y="5365750"/>
              <a:ext cx="3646488" cy="5924550"/>
            </a:xfrm>
            <a:custGeom>
              <a:avLst/>
              <a:gdLst>
                <a:gd name="T0" fmla="*/ 2297 w 2297"/>
                <a:gd name="T1" fmla="*/ 0 h 3732"/>
                <a:gd name="T2" fmla="*/ 0 w 2297"/>
                <a:gd name="T3" fmla="*/ 3732 h 3732"/>
                <a:gd name="T4" fmla="*/ 32 w 2297"/>
                <a:gd name="T5" fmla="*/ 3732 h 3732"/>
                <a:gd name="T6" fmla="*/ 2297 w 2297"/>
                <a:gd name="T7" fmla="*/ 53 h 3732"/>
                <a:gd name="T8" fmla="*/ 2297 w 2297"/>
                <a:gd name="T9" fmla="*/ 0 h 37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97" h="3732">
                  <a:moveTo>
                    <a:pt x="2297" y="0"/>
                  </a:moveTo>
                  <a:lnTo>
                    <a:pt x="0" y="3732"/>
                  </a:lnTo>
                  <a:lnTo>
                    <a:pt x="32" y="3732"/>
                  </a:lnTo>
                  <a:lnTo>
                    <a:pt x="2297" y="53"/>
                  </a:lnTo>
                  <a:lnTo>
                    <a:pt x="229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1" name="Freeform 383">
              <a:extLst>
                <a:ext uri="{FF2B5EF4-FFF2-40B4-BE49-F238E27FC236}">
                  <a16:creationId xmlns:a16="http://schemas.microsoft.com/office/drawing/2014/main" id="{9CF6AE17-6109-4893-AF9F-D6FCAE5CA4E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97738" y="6604000"/>
              <a:ext cx="2886075" cy="4686300"/>
            </a:xfrm>
            <a:custGeom>
              <a:avLst/>
              <a:gdLst>
                <a:gd name="T0" fmla="*/ 1818 w 1818"/>
                <a:gd name="T1" fmla="*/ 0 h 2952"/>
                <a:gd name="T2" fmla="*/ 0 w 1818"/>
                <a:gd name="T3" fmla="*/ 2952 h 2952"/>
                <a:gd name="T4" fmla="*/ 34 w 1818"/>
                <a:gd name="T5" fmla="*/ 2952 h 2952"/>
                <a:gd name="T6" fmla="*/ 1818 w 1818"/>
                <a:gd name="T7" fmla="*/ 53 h 2952"/>
                <a:gd name="T8" fmla="*/ 1818 w 1818"/>
                <a:gd name="T9" fmla="*/ 0 h 29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18" h="2952">
                  <a:moveTo>
                    <a:pt x="1818" y="0"/>
                  </a:moveTo>
                  <a:lnTo>
                    <a:pt x="0" y="2952"/>
                  </a:lnTo>
                  <a:lnTo>
                    <a:pt x="34" y="2952"/>
                  </a:lnTo>
                  <a:lnTo>
                    <a:pt x="1818" y="53"/>
                  </a:lnTo>
                  <a:lnTo>
                    <a:pt x="181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2" name="Freeform 384">
              <a:extLst>
                <a:ext uri="{FF2B5EF4-FFF2-40B4-BE49-F238E27FC236}">
                  <a16:creationId xmlns:a16="http://schemas.microsoft.com/office/drawing/2014/main" id="{9E59E7A1-FC4A-44C9-BD7F-16CDE659491A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97738" y="6604000"/>
              <a:ext cx="2886075" cy="4686300"/>
            </a:xfrm>
            <a:custGeom>
              <a:avLst/>
              <a:gdLst>
                <a:gd name="T0" fmla="*/ 1818 w 1818"/>
                <a:gd name="T1" fmla="*/ 0 h 2952"/>
                <a:gd name="T2" fmla="*/ 0 w 1818"/>
                <a:gd name="T3" fmla="*/ 2952 h 2952"/>
                <a:gd name="T4" fmla="*/ 34 w 1818"/>
                <a:gd name="T5" fmla="*/ 2952 h 2952"/>
                <a:gd name="T6" fmla="*/ 1818 w 1818"/>
                <a:gd name="T7" fmla="*/ 53 h 2952"/>
                <a:gd name="T8" fmla="*/ 1818 w 1818"/>
                <a:gd name="T9" fmla="*/ 0 h 29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18" h="2952">
                  <a:moveTo>
                    <a:pt x="1818" y="0"/>
                  </a:moveTo>
                  <a:lnTo>
                    <a:pt x="0" y="2952"/>
                  </a:lnTo>
                  <a:lnTo>
                    <a:pt x="34" y="2952"/>
                  </a:lnTo>
                  <a:lnTo>
                    <a:pt x="1818" y="53"/>
                  </a:lnTo>
                  <a:lnTo>
                    <a:pt x="181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3" name="Freeform 385">
              <a:extLst>
                <a:ext uri="{FF2B5EF4-FFF2-40B4-BE49-F238E27FC236}">
                  <a16:creationId xmlns:a16="http://schemas.microsoft.com/office/drawing/2014/main" id="{6B8C7423-F0F8-4492-AFA7-9746E7E45F0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62913" y="7842250"/>
              <a:ext cx="2120900" cy="3448050"/>
            </a:xfrm>
            <a:custGeom>
              <a:avLst/>
              <a:gdLst>
                <a:gd name="T0" fmla="*/ 1336 w 1336"/>
                <a:gd name="T1" fmla="*/ 0 h 2172"/>
                <a:gd name="T2" fmla="*/ 0 w 1336"/>
                <a:gd name="T3" fmla="*/ 2172 h 2172"/>
                <a:gd name="T4" fmla="*/ 32 w 1336"/>
                <a:gd name="T5" fmla="*/ 2172 h 2172"/>
                <a:gd name="T6" fmla="*/ 1336 w 1336"/>
                <a:gd name="T7" fmla="*/ 52 h 2172"/>
                <a:gd name="T8" fmla="*/ 1336 w 1336"/>
                <a:gd name="T9" fmla="*/ 0 h 2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36" h="2172">
                  <a:moveTo>
                    <a:pt x="1336" y="0"/>
                  </a:moveTo>
                  <a:lnTo>
                    <a:pt x="0" y="2172"/>
                  </a:lnTo>
                  <a:lnTo>
                    <a:pt x="32" y="2172"/>
                  </a:lnTo>
                  <a:lnTo>
                    <a:pt x="1336" y="52"/>
                  </a:lnTo>
                  <a:lnTo>
                    <a:pt x="13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4" name="Freeform 386">
              <a:extLst>
                <a:ext uri="{FF2B5EF4-FFF2-40B4-BE49-F238E27FC236}">
                  <a16:creationId xmlns:a16="http://schemas.microsoft.com/office/drawing/2014/main" id="{DA43509B-9589-4716-9A29-6DAB02E57C24}"/>
                </a:ext>
              </a:extLst>
            </p:cNvPr>
            <p:cNvSpPr>
              <a:spLocks/>
            </p:cNvSpPr>
            <p:nvPr/>
          </p:nvSpPr>
          <p:spPr bwMode="auto">
            <a:xfrm>
              <a:off x="20762913" y="7842250"/>
              <a:ext cx="2120900" cy="3448050"/>
            </a:xfrm>
            <a:custGeom>
              <a:avLst/>
              <a:gdLst>
                <a:gd name="T0" fmla="*/ 1336 w 1336"/>
                <a:gd name="T1" fmla="*/ 0 h 2172"/>
                <a:gd name="T2" fmla="*/ 0 w 1336"/>
                <a:gd name="T3" fmla="*/ 2172 h 2172"/>
                <a:gd name="T4" fmla="*/ 32 w 1336"/>
                <a:gd name="T5" fmla="*/ 2172 h 2172"/>
                <a:gd name="T6" fmla="*/ 1336 w 1336"/>
                <a:gd name="T7" fmla="*/ 52 h 2172"/>
                <a:gd name="T8" fmla="*/ 1336 w 1336"/>
                <a:gd name="T9" fmla="*/ 0 h 21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36" h="2172">
                  <a:moveTo>
                    <a:pt x="1336" y="0"/>
                  </a:moveTo>
                  <a:lnTo>
                    <a:pt x="0" y="2172"/>
                  </a:lnTo>
                  <a:lnTo>
                    <a:pt x="32" y="2172"/>
                  </a:lnTo>
                  <a:lnTo>
                    <a:pt x="1336" y="52"/>
                  </a:lnTo>
                  <a:lnTo>
                    <a:pt x="13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5" name="Freeform 387">
              <a:extLst>
                <a:ext uri="{FF2B5EF4-FFF2-40B4-BE49-F238E27FC236}">
                  <a16:creationId xmlns:a16="http://schemas.microsoft.com/office/drawing/2014/main" id="{05F08E90-4459-4D4E-B4F2-E95A2B025D7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45500" y="8466138"/>
              <a:ext cx="1738313" cy="2824162"/>
            </a:xfrm>
            <a:custGeom>
              <a:avLst/>
              <a:gdLst>
                <a:gd name="T0" fmla="*/ 1095 w 1095"/>
                <a:gd name="T1" fmla="*/ 0 h 1779"/>
                <a:gd name="T2" fmla="*/ 0 w 1095"/>
                <a:gd name="T3" fmla="*/ 1779 h 1779"/>
                <a:gd name="T4" fmla="*/ 32 w 1095"/>
                <a:gd name="T5" fmla="*/ 1779 h 1779"/>
                <a:gd name="T6" fmla="*/ 1095 w 1095"/>
                <a:gd name="T7" fmla="*/ 49 h 1779"/>
                <a:gd name="T8" fmla="*/ 1095 w 1095"/>
                <a:gd name="T9" fmla="*/ 0 h 17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95" h="1779">
                  <a:moveTo>
                    <a:pt x="1095" y="0"/>
                  </a:moveTo>
                  <a:lnTo>
                    <a:pt x="0" y="1779"/>
                  </a:lnTo>
                  <a:lnTo>
                    <a:pt x="32" y="1779"/>
                  </a:lnTo>
                  <a:lnTo>
                    <a:pt x="1095" y="49"/>
                  </a:lnTo>
                  <a:lnTo>
                    <a:pt x="109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6" name="Freeform 388">
              <a:extLst>
                <a:ext uri="{FF2B5EF4-FFF2-40B4-BE49-F238E27FC236}">
                  <a16:creationId xmlns:a16="http://schemas.microsoft.com/office/drawing/2014/main" id="{17FD4167-24ED-412D-AAB9-DD751298735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45500" y="8466138"/>
              <a:ext cx="1738313" cy="2824162"/>
            </a:xfrm>
            <a:custGeom>
              <a:avLst/>
              <a:gdLst>
                <a:gd name="T0" fmla="*/ 1095 w 1095"/>
                <a:gd name="T1" fmla="*/ 0 h 1779"/>
                <a:gd name="T2" fmla="*/ 0 w 1095"/>
                <a:gd name="T3" fmla="*/ 1779 h 1779"/>
                <a:gd name="T4" fmla="*/ 32 w 1095"/>
                <a:gd name="T5" fmla="*/ 1779 h 1779"/>
                <a:gd name="T6" fmla="*/ 1095 w 1095"/>
                <a:gd name="T7" fmla="*/ 49 h 1779"/>
                <a:gd name="T8" fmla="*/ 1095 w 1095"/>
                <a:gd name="T9" fmla="*/ 0 h 17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95" h="1779">
                  <a:moveTo>
                    <a:pt x="1095" y="0"/>
                  </a:moveTo>
                  <a:lnTo>
                    <a:pt x="0" y="1779"/>
                  </a:lnTo>
                  <a:lnTo>
                    <a:pt x="32" y="1779"/>
                  </a:lnTo>
                  <a:lnTo>
                    <a:pt x="1095" y="49"/>
                  </a:lnTo>
                  <a:lnTo>
                    <a:pt x="109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7" name="Freeform 389">
              <a:extLst>
                <a:ext uri="{FF2B5EF4-FFF2-40B4-BE49-F238E27FC236}">
                  <a16:creationId xmlns:a16="http://schemas.microsoft.com/office/drawing/2014/main" id="{36D926B6-5902-42EB-A19A-49EE7F81E19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80500" y="9498013"/>
              <a:ext cx="1103313" cy="1792287"/>
            </a:xfrm>
            <a:custGeom>
              <a:avLst/>
              <a:gdLst>
                <a:gd name="T0" fmla="*/ 695 w 695"/>
                <a:gd name="T1" fmla="*/ 0 h 1129"/>
                <a:gd name="T2" fmla="*/ 0 w 695"/>
                <a:gd name="T3" fmla="*/ 1129 h 1129"/>
                <a:gd name="T4" fmla="*/ 31 w 695"/>
                <a:gd name="T5" fmla="*/ 1129 h 1129"/>
                <a:gd name="T6" fmla="*/ 695 w 695"/>
                <a:gd name="T7" fmla="*/ 50 h 1129"/>
                <a:gd name="T8" fmla="*/ 695 w 695"/>
                <a:gd name="T9" fmla="*/ 0 h 1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95" h="1129">
                  <a:moveTo>
                    <a:pt x="695" y="0"/>
                  </a:moveTo>
                  <a:lnTo>
                    <a:pt x="0" y="1129"/>
                  </a:lnTo>
                  <a:lnTo>
                    <a:pt x="31" y="1129"/>
                  </a:lnTo>
                  <a:lnTo>
                    <a:pt x="695" y="50"/>
                  </a:lnTo>
                  <a:lnTo>
                    <a:pt x="69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8" name="Freeform 390">
              <a:extLst>
                <a:ext uri="{FF2B5EF4-FFF2-40B4-BE49-F238E27FC236}">
                  <a16:creationId xmlns:a16="http://schemas.microsoft.com/office/drawing/2014/main" id="{B5E2683D-C760-44A9-90F0-D5BDC05862C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80500" y="9498013"/>
              <a:ext cx="1103313" cy="1792287"/>
            </a:xfrm>
            <a:custGeom>
              <a:avLst/>
              <a:gdLst>
                <a:gd name="T0" fmla="*/ 695 w 695"/>
                <a:gd name="T1" fmla="*/ 0 h 1129"/>
                <a:gd name="T2" fmla="*/ 0 w 695"/>
                <a:gd name="T3" fmla="*/ 1129 h 1129"/>
                <a:gd name="T4" fmla="*/ 31 w 695"/>
                <a:gd name="T5" fmla="*/ 1129 h 1129"/>
                <a:gd name="T6" fmla="*/ 695 w 695"/>
                <a:gd name="T7" fmla="*/ 50 h 1129"/>
                <a:gd name="T8" fmla="*/ 695 w 695"/>
                <a:gd name="T9" fmla="*/ 0 h 1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95" h="1129">
                  <a:moveTo>
                    <a:pt x="695" y="0"/>
                  </a:moveTo>
                  <a:lnTo>
                    <a:pt x="0" y="1129"/>
                  </a:lnTo>
                  <a:lnTo>
                    <a:pt x="31" y="1129"/>
                  </a:lnTo>
                  <a:lnTo>
                    <a:pt x="695" y="50"/>
                  </a:lnTo>
                  <a:lnTo>
                    <a:pt x="69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9" name="Freeform 391">
              <a:extLst>
                <a:ext uri="{FF2B5EF4-FFF2-40B4-BE49-F238E27FC236}">
                  <a16:creationId xmlns:a16="http://schemas.microsoft.com/office/drawing/2014/main" id="{B507ABEC-7CB5-49EF-AA0A-1AB32BC961DD}"/>
                </a:ext>
              </a:extLst>
            </p:cNvPr>
            <p:cNvSpPr>
              <a:spLocks/>
            </p:cNvSpPr>
            <p:nvPr/>
          </p:nvSpPr>
          <p:spPr bwMode="auto">
            <a:xfrm>
              <a:off x="22288500" y="10321925"/>
              <a:ext cx="595313" cy="968375"/>
            </a:xfrm>
            <a:custGeom>
              <a:avLst/>
              <a:gdLst>
                <a:gd name="T0" fmla="*/ 375 w 375"/>
                <a:gd name="T1" fmla="*/ 0 h 610"/>
                <a:gd name="T2" fmla="*/ 0 w 375"/>
                <a:gd name="T3" fmla="*/ 610 h 610"/>
                <a:gd name="T4" fmla="*/ 32 w 375"/>
                <a:gd name="T5" fmla="*/ 610 h 610"/>
                <a:gd name="T6" fmla="*/ 375 w 375"/>
                <a:gd name="T7" fmla="*/ 53 h 610"/>
                <a:gd name="T8" fmla="*/ 375 w 375"/>
                <a:gd name="T9" fmla="*/ 0 h 6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5" h="610">
                  <a:moveTo>
                    <a:pt x="375" y="0"/>
                  </a:moveTo>
                  <a:lnTo>
                    <a:pt x="0" y="610"/>
                  </a:lnTo>
                  <a:lnTo>
                    <a:pt x="32" y="610"/>
                  </a:lnTo>
                  <a:lnTo>
                    <a:pt x="375" y="53"/>
                  </a:lnTo>
                  <a:lnTo>
                    <a:pt x="37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0" name="Freeform 392">
              <a:extLst>
                <a:ext uri="{FF2B5EF4-FFF2-40B4-BE49-F238E27FC236}">
                  <a16:creationId xmlns:a16="http://schemas.microsoft.com/office/drawing/2014/main" id="{13C0CE6A-FF08-492F-B57F-042500C0D36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288500" y="10321925"/>
              <a:ext cx="595313" cy="968375"/>
            </a:xfrm>
            <a:custGeom>
              <a:avLst/>
              <a:gdLst>
                <a:gd name="T0" fmla="*/ 375 w 375"/>
                <a:gd name="T1" fmla="*/ 0 h 610"/>
                <a:gd name="T2" fmla="*/ 0 w 375"/>
                <a:gd name="T3" fmla="*/ 610 h 610"/>
                <a:gd name="T4" fmla="*/ 32 w 375"/>
                <a:gd name="T5" fmla="*/ 610 h 610"/>
                <a:gd name="T6" fmla="*/ 375 w 375"/>
                <a:gd name="T7" fmla="*/ 53 h 610"/>
                <a:gd name="T8" fmla="*/ 375 w 375"/>
                <a:gd name="T9" fmla="*/ 0 h 6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5" h="610">
                  <a:moveTo>
                    <a:pt x="375" y="0"/>
                  </a:moveTo>
                  <a:lnTo>
                    <a:pt x="0" y="610"/>
                  </a:lnTo>
                  <a:lnTo>
                    <a:pt x="32" y="610"/>
                  </a:lnTo>
                  <a:lnTo>
                    <a:pt x="375" y="53"/>
                  </a:lnTo>
                  <a:lnTo>
                    <a:pt x="37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1" name="Freeform 393">
              <a:extLst>
                <a:ext uri="{FF2B5EF4-FFF2-40B4-BE49-F238E27FC236}">
                  <a16:creationId xmlns:a16="http://schemas.microsoft.com/office/drawing/2014/main" id="{08387223-EFA6-48FE-A029-04A15B57EC3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96500" y="11150600"/>
              <a:ext cx="87313" cy="139700"/>
            </a:xfrm>
            <a:custGeom>
              <a:avLst/>
              <a:gdLst>
                <a:gd name="T0" fmla="*/ 55 w 55"/>
                <a:gd name="T1" fmla="*/ 0 h 88"/>
                <a:gd name="T2" fmla="*/ 0 w 55"/>
                <a:gd name="T3" fmla="*/ 88 h 88"/>
                <a:gd name="T4" fmla="*/ 32 w 55"/>
                <a:gd name="T5" fmla="*/ 88 h 88"/>
                <a:gd name="T6" fmla="*/ 55 w 55"/>
                <a:gd name="T7" fmla="*/ 52 h 88"/>
                <a:gd name="T8" fmla="*/ 55 w 55"/>
                <a:gd name="T9" fmla="*/ 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" h="88">
                  <a:moveTo>
                    <a:pt x="55" y="0"/>
                  </a:moveTo>
                  <a:lnTo>
                    <a:pt x="0" y="88"/>
                  </a:lnTo>
                  <a:lnTo>
                    <a:pt x="32" y="88"/>
                  </a:lnTo>
                  <a:lnTo>
                    <a:pt x="55" y="52"/>
                  </a:lnTo>
                  <a:lnTo>
                    <a:pt x="5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2" name="Freeform 394">
              <a:extLst>
                <a:ext uri="{FF2B5EF4-FFF2-40B4-BE49-F238E27FC236}">
                  <a16:creationId xmlns:a16="http://schemas.microsoft.com/office/drawing/2014/main" id="{0629FBE1-631F-407F-95AE-8260A4F828CD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96500" y="11150600"/>
              <a:ext cx="87313" cy="139700"/>
            </a:xfrm>
            <a:custGeom>
              <a:avLst/>
              <a:gdLst>
                <a:gd name="T0" fmla="*/ 55 w 55"/>
                <a:gd name="T1" fmla="*/ 0 h 88"/>
                <a:gd name="T2" fmla="*/ 0 w 55"/>
                <a:gd name="T3" fmla="*/ 88 h 88"/>
                <a:gd name="T4" fmla="*/ 32 w 55"/>
                <a:gd name="T5" fmla="*/ 88 h 88"/>
                <a:gd name="T6" fmla="*/ 55 w 55"/>
                <a:gd name="T7" fmla="*/ 52 h 88"/>
                <a:gd name="T8" fmla="*/ 55 w 55"/>
                <a:gd name="T9" fmla="*/ 0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" h="88">
                  <a:moveTo>
                    <a:pt x="55" y="0"/>
                  </a:moveTo>
                  <a:lnTo>
                    <a:pt x="0" y="88"/>
                  </a:lnTo>
                  <a:lnTo>
                    <a:pt x="32" y="88"/>
                  </a:lnTo>
                  <a:lnTo>
                    <a:pt x="55" y="52"/>
                  </a:lnTo>
                  <a:lnTo>
                    <a:pt x="5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3" name="Freeform 395">
              <a:extLst>
                <a:ext uri="{FF2B5EF4-FFF2-40B4-BE49-F238E27FC236}">
                  <a16:creationId xmlns:a16="http://schemas.microsoft.com/office/drawing/2014/main" id="{16D49DCF-5560-4CCE-8846-81D1E6A2071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23325" y="9083675"/>
              <a:ext cx="1360488" cy="2206625"/>
            </a:xfrm>
            <a:custGeom>
              <a:avLst/>
              <a:gdLst>
                <a:gd name="T0" fmla="*/ 857 w 857"/>
                <a:gd name="T1" fmla="*/ 0 h 1390"/>
                <a:gd name="T2" fmla="*/ 0 w 857"/>
                <a:gd name="T3" fmla="*/ 1390 h 1390"/>
                <a:gd name="T4" fmla="*/ 32 w 857"/>
                <a:gd name="T5" fmla="*/ 1390 h 1390"/>
                <a:gd name="T6" fmla="*/ 857 w 857"/>
                <a:gd name="T7" fmla="*/ 53 h 1390"/>
                <a:gd name="T8" fmla="*/ 857 w 857"/>
                <a:gd name="T9" fmla="*/ 0 h 13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7" h="1390">
                  <a:moveTo>
                    <a:pt x="857" y="0"/>
                  </a:moveTo>
                  <a:lnTo>
                    <a:pt x="0" y="1390"/>
                  </a:lnTo>
                  <a:lnTo>
                    <a:pt x="32" y="1390"/>
                  </a:lnTo>
                  <a:lnTo>
                    <a:pt x="857" y="53"/>
                  </a:lnTo>
                  <a:lnTo>
                    <a:pt x="8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4" name="Freeform 396">
              <a:extLst>
                <a:ext uri="{FF2B5EF4-FFF2-40B4-BE49-F238E27FC236}">
                  <a16:creationId xmlns:a16="http://schemas.microsoft.com/office/drawing/2014/main" id="{CB2A2365-B041-4997-A590-195FE5550D9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523325" y="9083675"/>
              <a:ext cx="1360488" cy="2206625"/>
            </a:xfrm>
            <a:custGeom>
              <a:avLst/>
              <a:gdLst>
                <a:gd name="T0" fmla="*/ 857 w 857"/>
                <a:gd name="T1" fmla="*/ 0 h 1390"/>
                <a:gd name="T2" fmla="*/ 0 w 857"/>
                <a:gd name="T3" fmla="*/ 1390 h 1390"/>
                <a:gd name="T4" fmla="*/ 32 w 857"/>
                <a:gd name="T5" fmla="*/ 1390 h 1390"/>
                <a:gd name="T6" fmla="*/ 857 w 857"/>
                <a:gd name="T7" fmla="*/ 53 h 1390"/>
                <a:gd name="T8" fmla="*/ 857 w 857"/>
                <a:gd name="T9" fmla="*/ 0 h 13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57" h="1390">
                  <a:moveTo>
                    <a:pt x="857" y="0"/>
                  </a:moveTo>
                  <a:lnTo>
                    <a:pt x="0" y="1390"/>
                  </a:lnTo>
                  <a:lnTo>
                    <a:pt x="32" y="1390"/>
                  </a:lnTo>
                  <a:lnTo>
                    <a:pt x="857" y="53"/>
                  </a:lnTo>
                  <a:lnTo>
                    <a:pt x="8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5" name="Freeform 397">
              <a:extLst>
                <a:ext uri="{FF2B5EF4-FFF2-40B4-BE49-F238E27FC236}">
                  <a16:creationId xmlns:a16="http://schemas.microsoft.com/office/drawing/2014/main" id="{1C5DF046-8B44-4B9C-9D41-7FC785DE69D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32913" y="9909175"/>
              <a:ext cx="850900" cy="1381125"/>
            </a:xfrm>
            <a:custGeom>
              <a:avLst/>
              <a:gdLst>
                <a:gd name="T0" fmla="*/ 536 w 536"/>
                <a:gd name="T1" fmla="*/ 0 h 870"/>
                <a:gd name="T2" fmla="*/ 0 w 536"/>
                <a:gd name="T3" fmla="*/ 870 h 870"/>
                <a:gd name="T4" fmla="*/ 31 w 536"/>
                <a:gd name="T5" fmla="*/ 870 h 870"/>
                <a:gd name="T6" fmla="*/ 536 w 536"/>
                <a:gd name="T7" fmla="*/ 52 h 870"/>
                <a:gd name="T8" fmla="*/ 536 w 536"/>
                <a:gd name="T9" fmla="*/ 0 h 8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6" h="870">
                  <a:moveTo>
                    <a:pt x="536" y="0"/>
                  </a:moveTo>
                  <a:lnTo>
                    <a:pt x="0" y="870"/>
                  </a:lnTo>
                  <a:lnTo>
                    <a:pt x="31" y="870"/>
                  </a:lnTo>
                  <a:lnTo>
                    <a:pt x="536" y="52"/>
                  </a:lnTo>
                  <a:lnTo>
                    <a:pt x="5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6" name="Freeform 398">
              <a:extLst>
                <a:ext uri="{FF2B5EF4-FFF2-40B4-BE49-F238E27FC236}">
                  <a16:creationId xmlns:a16="http://schemas.microsoft.com/office/drawing/2014/main" id="{77CA4FDA-6A6A-4B4E-877E-620A8E79012D}"/>
                </a:ext>
              </a:extLst>
            </p:cNvPr>
            <p:cNvSpPr>
              <a:spLocks/>
            </p:cNvSpPr>
            <p:nvPr/>
          </p:nvSpPr>
          <p:spPr bwMode="auto">
            <a:xfrm>
              <a:off x="22032913" y="9909175"/>
              <a:ext cx="850900" cy="1381125"/>
            </a:xfrm>
            <a:custGeom>
              <a:avLst/>
              <a:gdLst>
                <a:gd name="T0" fmla="*/ 536 w 536"/>
                <a:gd name="T1" fmla="*/ 0 h 870"/>
                <a:gd name="T2" fmla="*/ 0 w 536"/>
                <a:gd name="T3" fmla="*/ 870 h 870"/>
                <a:gd name="T4" fmla="*/ 31 w 536"/>
                <a:gd name="T5" fmla="*/ 870 h 870"/>
                <a:gd name="T6" fmla="*/ 536 w 536"/>
                <a:gd name="T7" fmla="*/ 52 h 870"/>
                <a:gd name="T8" fmla="*/ 536 w 536"/>
                <a:gd name="T9" fmla="*/ 0 h 8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6" h="870">
                  <a:moveTo>
                    <a:pt x="536" y="0"/>
                  </a:moveTo>
                  <a:lnTo>
                    <a:pt x="0" y="870"/>
                  </a:lnTo>
                  <a:lnTo>
                    <a:pt x="31" y="870"/>
                  </a:lnTo>
                  <a:lnTo>
                    <a:pt x="536" y="52"/>
                  </a:lnTo>
                  <a:lnTo>
                    <a:pt x="53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7" name="Freeform 399">
              <a:extLst>
                <a:ext uri="{FF2B5EF4-FFF2-40B4-BE49-F238E27FC236}">
                  <a16:creationId xmlns:a16="http://schemas.microsoft.com/office/drawing/2014/main" id="{8B034002-6CF3-4AF0-B2A5-0E668167727C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40913" y="10736263"/>
              <a:ext cx="342900" cy="554037"/>
            </a:xfrm>
            <a:custGeom>
              <a:avLst/>
              <a:gdLst>
                <a:gd name="T0" fmla="*/ 216 w 216"/>
                <a:gd name="T1" fmla="*/ 0 h 349"/>
                <a:gd name="T2" fmla="*/ 0 w 216"/>
                <a:gd name="T3" fmla="*/ 349 h 349"/>
                <a:gd name="T4" fmla="*/ 32 w 216"/>
                <a:gd name="T5" fmla="*/ 349 h 349"/>
                <a:gd name="T6" fmla="*/ 216 w 216"/>
                <a:gd name="T7" fmla="*/ 52 h 349"/>
                <a:gd name="T8" fmla="*/ 216 w 216"/>
                <a:gd name="T9" fmla="*/ 0 h 3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6" h="349">
                  <a:moveTo>
                    <a:pt x="216" y="0"/>
                  </a:moveTo>
                  <a:lnTo>
                    <a:pt x="0" y="349"/>
                  </a:lnTo>
                  <a:lnTo>
                    <a:pt x="32" y="349"/>
                  </a:lnTo>
                  <a:lnTo>
                    <a:pt x="216" y="52"/>
                  </a:lnTo>
                  <a:lnTo>
                    <a:pt x="2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8" name="Freeform 400">
              <a:extLst>
                <a:ext uri="{FF2B5EF4-FFF2-40B4-BE49-F238E27FC236}">
                  <a16:creationId xmlns:a16="http://schemas.microsoft.com/office/drawing/2014/main" id="{C221FC69-BDC5-4DEC-B6DC-EA3E45E6E715}"/>
                </a:ext>
              </a:extLst>
            </p:cNvPr>
            <p:cNvSpPr>
              <a:spLocks/>
            </p:cNvSpPr>
            <p:nvPr/>
          </p:nvSpPr>
          <p:spPr bwMode="auto">
            <a:xfrm>
              <a:off x="22540913" y="10736263"/>
              <a:ext cx="342900" cy="554037"/>
            </a:xfrm>
            <a:custGeom>
              <a:avLst/>
              <a:gdLst>
                <a:gd name="T0" fmla="*/ 216 w 216"/>
                <a:gd name="T1" fmla="*/ 0 h 349"/>
                <a:gd name="T2" fmla="*/ 0 w 216"/>
                <a:gd name="T3" fmla="*/ 349 h 349"/>
                <a:gd name="T4" fmla="*/ 32 w 216"/>
                <a:gd name="T5" fmla="*/ 349 h 349"/>
                <a:gd name="T6" fmla="*/ 216 w 216"/>
                <a:gd name="T7" fmla="*/ 52 h 349"/>
                <a:gd name="T8" fmla="*/ 216 w 216"/>
                <a:gd name="T9" fmla="*/ 0 h 3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6" h="349">
                  <a:moveTo>
                    <a:pt x="216" y="0"/>
                  </a:moveTo>
                  <a:lnTo>
                    <a:pt x="0" y="349"/>
                  </a:lnTo>
                  <a:lnTo>
                    <a:pt x="32" y="349"/>
                  </a:lnTo>
                  <a:lnTo>
                    <a:pt x="216" y="52"/>
                  </a:lnTo>
                  <a:lnTo>
                    <a:pt x="21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FFB7DC02-947F-49AF-803F-068B0A8E973A}"/>
              </a:ext>
            </a:extLst>
          </p:cNvPr>
          <p:cNvGrpSpPr/>
          <p:nvPr/>
        </p:nvGrpSpPr>
        <p:grpSpPr>
          <a:xfrm>
            <a:off x="1113995" y="771837"/>
            <a:ext cx="3707110" cy="1823929"/>
            <a:chOff x="1113994" y="634144"/>
            <a:chExt cx="3707110" cy="1823929"/>
          </a:xfrm>
        </p:grpSpPr>
        <p:sp>
          <p:nvSpPr>
            <p:cNvPr id="503" name="TextBox 502">
              <a:extLst>
                <a:ext uri="{FF2B5EF4-FFF2-40B4-BE49-F238E27FC236}">
                  <a16:creationId xmlns:a16="http://schemas.microsoft.com/office/drawing/2014/main" id="{301C0684-02A3-4CFB-AC74-84759A294321}"/>
                </a:ext>
              </a:extLst>
            </p:cNvPr>
            <p:cNvSpPr txBox="1"/>
            <p:nvPr/>
          </p:nvSpPr>
          <p:spPr>
            <a:xfrm>
              <a:off x="1113995" y="634144"/>
              <a:ext cx="3707109" cy="129458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500"/>
                </a:lnSpc>
              </a:pPr>
              <a:r>
                <a:rPr lang="en-US" sz="2500" b="1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Avenir Black" panose="020B08030202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</a:t>
              </a:r>
              <a:r>
                <a:rPr lang="en-US" sz="2800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Avenir Black" panose="020B08030202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</a:t>
              </a:r>
              <a:r>
                <a:rPr lang="en-US" sz="5000" b="1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Avenir Black" panose="020B0803020203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ABOUT US</a:t>
              </a:r>
            </a:p>
          </p:txBody>
        </p:sp>
        <p:sp>
          <p:nvSpPr>
            <p:cNvPr id="504" name="TextBox 503">
              <a:extLst>
                <a:ext uri="{FF2B5EF4-FFF2-40B4-BE49-F238E27FC236}">
                  <a16:creationId xmlns:a16="http://schemas.microsoft.com/office/drawing/2014/main" id="{2FC2CC1E-EC9B-49F0-B28E-6872EB251D60}"/>
                </a:ext>
              </a:extLst>
            </p:cNvPr>
            <p:cNvSpPr txBox="1"/>
            <p:nvPr/>
          </p:nvSpPr>
          <p:spPr>
            <a:xfrm>
              <a:off x="1113994" y="1827131"/>
              <a:ext cx="3254805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400"/>
                </a:lnSpc>
              </a:pPr>
              <a:r>
                <a:rPr lang="en-US" sz="1100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Avenir Light" panose="020B04020202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</a:t>
              </a:r>
            </a:p>
          </p:txBody>
        </p:sp>
      </p:grpSp>
      <p:grpSp>
        <p:nvGrpSpPr>
          <p:cNvPr id="699" name="Group 698">
            <a:extLst>
              <a:ext uri="{FF2B5EF4-FFF2-40B4-BE49-F238E27FC236}">
                <a16:creationId xmlns:a16="http://schemas.microsoft.com/office/drawing/2014/main" id="{71694783-CF11-4D14-90A3-FF698FC452DC}"/>
              </a:ext>
            </a:extLst>
          </p:cNvPr>
          <p:cNvGrpSpPr/>
          <p:nvPr/>
        </p:nvGrpSpPr>
        <p:grpSpPr>
          <a:xfrm>
            <a:off x="3982135" y="3367602"/>
            <a:ext cx="8211312" cy="3493008"/>
            <a:chOff x="6311912" y="8062931"/>
            <a:chExt cx="6696085" cy="1979616"/>
          </a:xfrm>
          <a:solidFill>
            <a:srgbClr val="000000">
              <a:alpha val="1961"/>
            </a:srgbClr>
          </a:solidFill>
        </p:grpSpPr>
        <p:sp>
          <p:nvSpPr>
            <p:cNvPr id="700" name="Freeform 76">
              <a:extLst>
                <a:ext uri="{FF2B5EF4-FFF2-40B4-BE49-F238E27FC236}">
                  <a16:creationId xmlns:a16="http://schemas.microsoft.com/office/drawing/2014/main" id="{0EAB48B9-C5DA-43B0-8A7B-7D78B5984A2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5875" cy="28575"/>
            </a:xfrm>
            <a:custGeom>
              <a:avLst/>
              <a:gdLst>
                <a:gd name="T0" fmla="*/ 10 w 10"/>
                <a:gd name="T1" fmla="*/ 0 h 18"/>
                <a:gd name="T2" fmla="*/ 0 w 10"/>
                <a:gd name="T3" fmla="*/ 0 h 18"/>
                <a:gd name="T4" fmla="*/ 0 w 10"/>
                <a:gd name="T5" fmla="*/ 18 h 18"/>
                <a:gd name="T6" fmla="*/ 10 w 10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8">
                  <a:moveTo>
                    <a:pt x="10" y="0"/>
                  </a:moveTo>
                  <a:lnTo>
                    <a:pt x="0" y="0"/>
                  </a:lnTo>
                  <a:lnTo>
                    <a:pt x="0" y="18"/>
                  </a:lnTo>
                  <a:lnTo>
                    <a:pt x="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1" name="Freeform 77">
              <a:extLst>
                <a:ext uri="{FF2B5EF4-FFF2-40B4-BE49-F238E27FC236}">
                  <a16:creationId xmlns:a16="http://schemas.microsoft.com/office/drawing/2014/main" id="{8DBBA516-388E-4944-ABDD-C4DE6515332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5875" cy="28575"/>
            </a:xfrm>
            <a:custGeom>
              <a:avLst/>
              <a:gdLst>
                <a:gd name="T0" fmla="*/ 10 w 10"/>
                <a:gd name="T1" fmla="*/ 0 h 18"/>
                <a:gd name="T2" fmla="*/ 0 w 10"/>
                <a:gd name="T3" fmla="*/ 0 h 18"/>
                <a:gd name="T4" fmla="*/ 0 w 10"/>
                <a:gd name="T5" fmla="*/ 18 h 18"/>
                <a:gd name="T6" fmla="*/ 10 w 10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8">
                  <a:moveTo>
                    <a:pt x="10" y="0"/>
                  </a:moveTo>
                  <a:lnTo>
                    <a:pt x="0" y="0"/>
                  </a:lnTo>
                  <a:lnTo>
                    <a:pt x="0" y="18"/>
                  </a:lnTo>
                  <a:lnTo>
                    <a:pt x="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2" name="Freeform 78">
              <a:extLst>
                <a:ext uri="{FF2B5EF4-FFF2-40B4-BE49-F238E27FC236}">
                  <a16:creationId xmlns:a16="http://schemas.microsoft.com/office/drawing/2014/main" id="{A9BC6F65-8EE4-4BD0-A1D5-EF072BADA05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88947" y="10013972"/>
              <a:ext cx="19050" cy="28575"/>
            </a:xfrm>
            <a:custGeom>
              <a:avLst/>
              <a:gdLst>
                <a:gd name="T0" fmla="*/ 12 w 12"/>
                <a:gd name="T1" fmla="*/ 0 h 18"/>
                <a:gd name="T2" fmla="*/ 0 w 12"/>
                <a:gd name="T3" fmla="*/ 18 h 18"/>
                <a:gd name="T4" fmla="*/ 12 w 12"/>
                <a:gd name="T5" fmla="*/ 18 h 18"/>
                <a:gd name="T6" fmla="*/ 12 w 12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18">
                  <a:moveTo>
                    <a:pt x="12" y="0"/>
                  </a:moveTo>
                  <a:lnTo>
                    <a:pt x="0" y="18"/>
                  </a:lnTo>
                  <a:lnTo>
                    <a:pt x="12" y="18"/>
                  </a:lnTo>
                  <a:lnTo>
                    <a:pt x="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3" name="Freeform 79">
              <a:extLst>
                <a:ext uri="{FF2B5EF4-FFF2-40B4-BE49-F238E27FC236}">
                  <a16:creationId xmlns:a16="http://schemas.microsoft.com/office/drawing/2014/main" id="{D28787C5-9F49-43EE-9ACA-E91962875E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88947" y="10013972"/>
              <a:ext cx="19050" cy="28575"/>
            </a:xfrm>
            <a:custGeom>
              <a:avLst/>
              <a:gdLst>
                <a:gd name="T0" fmla="*/ 12 w 12"/>
                <a:gd name="T1" fmla="*/ 0 h 18"/>
                <a:gd name="T2" fmla="*/ 0 w 12"/>
                <a:gd name="T3" fmla="*/ 18 h 18"/>
                <a:gd name="T4" fmla="*/ 12 w 12"/>
                <a:gd name="T5" fmla="*/ 18 h 18"/>
                <a:gd name="T6" fmla="*/ 12 w 12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18">
                  <a:moveTo>
                    <a:pt x="12" y="0"/>
                  </a:moveTo>
                  <a:lnTo>
                    <a:pt x="0" y="18"/>
                  </a:lnTo>
                  <a:lnTo>
                    <a:pt x="12" y="18"/>
                  </a:lnTo>
                  <a:lnTo>
                    <a:pt x="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4" name="Freeform 80">
              <a:extLst>
                <a:ext uri="{FF2B5EF4-FFF2-40B4-BE49-F238E27FC236}">
                  <a16:creationId xmlns:a16="http://schemas.microsoft.com/office/drawing/2014/main" id="{37EA97B5-B1CD-4002-AED3-DA433BB5AD0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9213" cy="84138"/>
            </a:xfrm>
            <a:custGeom>
              <a:avLst/>
              <a:gdLst>
                <a:gd name="T0" fmla="*/ 31 w 31"/>
                <a:gd name="T1" fmla="*/ 0 h 53"/>
                <a:gd name="T2" fmla="*/ 10 w 31"/>
                <a:gd name="T3" fmla="*/ 0 h 53"/>
                <a:gd name="T4" fmla="*/ 0 w 31"/>
                <a:gd name="T5" fmla="*/ 18 h 53"/>
                <a:gd name="T6" fmla="*/ 0 w 31"/>
                <a:gd name="T7" fmla="*/ 53 h 53"/>
                <a:gd name="T8" fmla="*/ 31 w 31"/>
                <a:gd name="T9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53">
                  <a:moveTo>
                    <a:pt x="31" y="0"/>
                  </a:moveTo>
                  <a:lnTo>
                    <a:pt x="10" y="0"/>
                  </a:lnTo>
                  <a:lnTo>
                    <a:pt x="0" y="18"/>
                  </a:lnTo>
                  <a:lnTo>
                    <a:pt x="0" y="53"/>
                  </a:lnTo>
                  <a:lnTo>
                    <a:pt x="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5" name="Freeform 81">
              <a:extLst>
                <a:ext uri="{FF2B5EF4-FFF2-40B4-BE49-F238E27FC236}">
                  <a16:creationId xmlns:a16="http://schemas.microsoft.com/office/drawing/2014/main" id="{122586B0-2142-409C-973B-FCC150671F6F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9213" cy="84138"/>
            </a:xfrm>
            <a:custGeom>
              <a:avLst/>
              <a:gdLst>
                <a:gd name="T0" fmla="*/ 31 w 31"/>
                <a:gd name="T1" fmla="*/ 0 h 53"/>
                <a:gd name="T2" fmla="*/ 10 w 31"/>
                <a:gd name="T3" fmla="*/ 0 h 53"/>
                <a:gd name="T4" fmla="*/ 0 w 31"/>
                <a:gd name="T5" fmla="*/ 18 h 53"/>
                <a:gd name="T6" fmla="*/ 0 w 31"/>
                <a:gd name="T7" fmla="*/ 53 h 53"/>
                <a:gd name="T8" fmla="*/ 31 w 31"/>
                <a:gd name="T9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53">
                  <a:moveTo>
                    <a:pt x="31" y="0"/>
                  </a:moveTo>
                  <a:lnTo>
                    <a:pt x="10" y="0"/>
                  </a:lnTo>
                  <a:lnTo>
                    <a:pt x="0" y="18"/>
                  </a:lnTo>
                  <a:lnTo>
                    <a:pt x="0" y="53"/>
                  </a:lnTo>
                  <a:lnTo>
                    <a:pt x="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6" name="Freeform 82">
              <a:extLst>
                <a:ext uri="{FF2B5EF4-FFF2-40B4-BE49-F238E27FC236}">
                  <a16:creationId xmlns:a16="http://schemas.microsoft.com/office/drawing/2014/main" id="{508EC4D4-1537-45B5-8A81-9190CA73AC6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91 w 112"/>
                <a:gd name="T3" fmla="*/ 0 h 183"/>
                <a:gd name="T4" fmla="*/ 0 w 112"/>
                <a:gd name="T5" fmla="*/ 149 h 183"/>
                <a:gd name="T6" fmla="*/ 0 w 112"/>
                <a:gd name="T7" fmla="*/ 183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91" y="0"/>
                  </a:lnTo>
                  <a:lnTo>
                    <a:pt x="0" y="149"/>
                  </a:lnTo>
                  <a:lnTo>
                    <a:pt x="0" y="183"/>
                  </a:lnTo>
                  <a:lnTo>
                    <a:pt x="1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7" name="Freeform 83">
              <a:extLst>
                <a:ext uri="{FF2B5EF4-FFF2-40B4-BE49-F238E27FC236}">
                  <a16:creationId xmlns:a16="http://schemas.microsoft.com/office/drawing/2014/main" id="{C4A620A9-AA63-43CB-BB35-4424E442812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91 w 112"/>
                <a:gd name="T3" fmla="*/ 0 h 183"/>
                <a:gd name="T4" fmla="*/ 0 w 112"/>
                <a:gd name="T5" fmla="*/ 149 h 183"/>
                <a:gd name="T6" fmla="*/ 0 w 112"/>
                <a:gd name="T7" fmla="*/ 183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91" y="0"/>
                  </a:lnTo>
                  <a:lnTo>
                    <a:pt x="0" y="149"/>
                  </a:lnTo>
                  <a:lnTo>
                    <a:pt x="0" y="183"/>
                  </a:lnTo>
                  <a:lnTo>
                    <a:pt x="1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8" name="Freeform 84">
              <a:extLst>
                <a:ext uri="{FF2B5EF4-FFF2-40B4-BE49-F238E27FC236}">
                  <a16:creationId xmlns:a16="http://schemas.microsoft.com/office/drawing/2014/main" id="{94C7E467-2FD6-4E85-8319-34C97306DFC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303213" cy="495301"/>
            </a:xfrm>
            <a:custGeom>
              <a:avLst/>
              <a:gdLst>
                <a:gd name="T0" fmla="*/ 191 w 191"/>
                <a:gd name="T1" fmla="*/ 0 h 312"/>
                <a:gd name="T2" fmla="*/ 170 w 191"/>
                <a:gd name="T3" fmla="*/ 0 h 312"/>
                <a:gd name="T4" fmla="*/ 0 w 191"/>
                <a:gd name="T5" fmla="*/ 277 h 312"/>
                <a:gd name="T6" fmla="*/ 0 w 191"/>
                <a:gd name="T7" fmla="*/ 312 h 312"/>
                <a:gd name="T8" fmla="*/ 191 w 191"/>
                <a:gd name="T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2">
                  <a:moveTo>
                    <a:pt x="191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12"/>
                  </a:ln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9" name="Freeform 85">
              <a:extLst>
                <a:ext uri="{FF2B5EF4-FFF2-40B4-BE49-F238E27FC236}">
                  <a16:creationId xmlns:a16="http://schemas.microsoft.com/office/drawing/2014/main" id="{AA07B66D-CB7C-4FC0-A849-2A7522CC67E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303213" cy="495301"/>
            </a:xfrm>
            <a:custGeom>
              <a:avLst/>
              <a:gdLst>
                <a:gd name="T0" fmla="*/ 191 w 191"/>
                <a:gd name="T1" fmla="*/ 0 h 312"/>
                <a:gd name="T2" fmla="*/ 170 w 191"/>
                <a:gd name="T3" fmla="*/ 0 h 312"/>
                <a:gd name="T4" fmla="*/ 0 w 191"/>
                <a:gd name="T5" fmla="*/ 277 h 312"/>
                <a:gd name="T6" fmla="*/ 0 w 191"/>
                <a:gd name="T7" fmla="*/ 312 h 312"/>
                <a:gd name="T8" fmla="*/ 191 w 191"/>
                <a:gd name="T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2">
                  <a:moveTo>
                    <a:pt x="191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12"/>
                  </a:lnTo>
                  <a:lnTo>
                    <a:pt x="19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0" name="Freeform 86">
              <a:extLst>
                <a:ext uri="{FF2B5EF4-FFF2-40B4-BE49-F238E27FC236}">
                  <a16:creationId xmlns:a16="http://schemas.microsoft.com/office/drawing/2014/main" id="{41519074-98C5-40EA-9F96-5B7D018A120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28626" cy="701676"/>
            </a:xfrm>
            <a:custGeom>
              <a:avLst/>
              <a:gdLst>
                <a:gd name="T0" fmla="*/ 270 w 270"/>
                <a:gd name="T1" fmla="*/ 0 h 442"/>
                <a:gd name="T2" fmla="*/ 249 w 270"/>
                <a:gd name="T3" fmla="*/ 0 h 442"/>
                <a:gd name="T4" fmla="*/ 0 w 270"/>
                <a:gd name="T5" fmla="*/ 407 h 442"/>
                <a:gd name="T6" fmla="*/ 0 w 270"/>
                <a:gd name="T7" fmla="*/ 442 h 442"/>
                <a:gd name="T8" fmla="*/ 270 w 270"/>
                <a:gd name="T9" fmla="*/ 0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0" h="442">
                  <a:moveTo>
                    <a:pt x="270" y="0"/>
                  </a:moveTo>
                  <a:lnTo>
                    <a:pt x="249" y="0"/>
                  </a:lnTo>
                  <a:lnTo>
                    <a:pt x="0" y="407"/>
                  </a:lnTo>
                  <a:lnTo>
                    <a:pt x="0" y="442"/>
                  </a:lnTo>
                  <a:lnTo>
                    <a:pt x="27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1" name="Freeform 87">
              <a:extLst>
                <a:ext uri="{FF2B5EF4-FFF2-40B4-BE49-F238E27FC236}">
                  <a16:creationId xmlns:a16="http://schemas.microsoft.com/office/drawing/2014/main" id="{CA8F2F20-8382-49CD-AB2E-C6E987B903DD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28626" cy="701676"/>
            </a:xfrm>
            <a:custGeom>
              <a:avLst/>
              <a:gdLst>
                <a:gd name="T0" fmla="*/ 270 w 270"/>
                <a:gd name="T1" fmla="*/ 0 h 442"/>
                <a:gd name="T2" fmla="*/ 249 w 270"/>
                <a:gd name="T3" fmla="*/ 0 h 442"/>
                <a:gd name="T4" fmla="*/ 0 w 270"/>
                <a:gd name="T5" fmla="*/ 407 h 442"/>
                <a:gd name="T6" fmla="*/ 0 w 270"/>
                <a:gd name="T7" fmla="*/ 442 h 442"/>
                <a:gd name="T8" fmla="*/ 270 w 270"/>
                <a:gd name="T9" fmla="*/ 0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0" h="442">
                  <a:moveTo>
                    <a:pt x="270" y="0"/>
                  </a:moveTo>
                  <a:lnTo>
                    <a:pt x="249" y="0"/>
                  </a:lnTo>
                  <a:lnTo>
                    <a:pt x="0" y="407"/>
                  </a:lnTo>
                  <a:lnTo>
                    <a:pt x="0" y="442"/>
                  </a:lnTo>
                  <a:lnTo>
                    <a:pt x="27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2" name="Freeform 88">
              <a:extLst>
                <a:ext uri="{FF2B5EF4-FFF2-40B4-BE49-F238E27FC236}">
                  <a16:creationId xmlns:a16="http://schemas.microsoft.com/office/drawing/2014/main" id="{2F69B80C-2887-4B9F-9FFC-BE85F0780FF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555626" cy="908052"/>
            </a:xfrm>
            <a:custGeom>
              <a:avLst/>
              <a:gdLst>
                <a:gd name="T0" fmla="*/ 350 w 350"/>
                <a:gd name="T1" fmla="*/ 0 h 572"/>
                <a:gd name="T2" fmla="*/ 329 w 350"/>
                <a:gd name="T3" fmla="*/ 0 h 572"/>
                <a:gd name="T4" fmla="*/ 0 w 350"/>
                <a:gd name="T5" fmla="*/ 538 h 572"/>
                <a:gd name="T6" fmla="*/ 0 w 350"/>
                <a:gd name="T7" fmla="*/ 572 h 572"/>
                <a:gd name="T8" fmla="*/ 350 w 350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0" h="572">
                  <a:moveTo>
                    <a:pt x="350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72"/>
                  </a:lnTo>
                  <a:lnTo>
                    <a:pt x="35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3" name="Freeform 89">
              <a:extLst>
                <a:ext uri="{FF2B5EF4-FFF2-40B4-BE49-F238E27FC236}">
                  <a16:creationId xmlns:a16="http://schemas.microsoft.com/office/drawing/2014/main" id="{B768C55D-2422-47A0-A65C-54682ECB999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555626" cy="908052"/>
            </a:xfrm>
            <a:custGeom>
              <a:avLst/>
              <a:gdLst>
                <a:gd name="T0" fmla="*/ 350 w 350"/>
                <a:gd name="T1" fmla="*/ 0 h 572"/>
                <a:gd name="T2" fmla="*/ 329 w 350"/>
                <a:gd name="T3" fmla="*/ 0 h 572"/>
                <a:gd name="T4" fmla="*/ 0 w 350"/>
                <a:gd name="T5" fmla="*/ 538 h 572"/>
                <a:gd name="T6" fmla="*/ 0 w 350"/>
                <a:gd name="T7" fmla="*/ 572 h 572"/>
                <a:gd name="T8" fmla="*/ 350 w 350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0" h="572">
                  <a:moveTo>
                    <a:pt x="350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72"/>
                  </a:lnTo>
                  <a:lnTo>
                    <a:pt x="35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4" name="Freeform 90">
              <a:extLst>
                <a:ext uri="{FF2B5EF4-FFF2-40B4-BE49-F238E27FC236}">
                  <a16:creationId xmlns:a16="http://schemas.microsoft.com/office/drawing/2014/main" id="{BA85E0F5-1F03-4778-A20C-BA600A7E989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410 w 431"/>
                <a:gd name="T3" fmla="*/ 0 h 702"/>
                <a:gd name="T4" fmla="*/ 0 w 431"/>
                <a:gd name="T5" fmla="*/ 668 h 702"/>
                <a:gd name="T6" fmla="*/ 0 w 431"/>
                <a:gd name="T7" fmla="*/ 702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410" y="0"/>
                  </a:lnTo>
                  <a:lnTo>
                    <a:pt x="0" y="668"/>
                  </a:lnTo>
                  <a:lnTo>
                    <a:pt x="0" y="702"/>
                  </a:lnTo>
                  <a:lnTo>
                    <a:pt x="4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5" name="Freeform 91">
              <a:extLst>
                <a:ext uri="{FF2B5EF4-FFF2-40B4-BE49-F238E27FC236}">
                  <a16:creationId xmlns:a16="http://schemas.microsoft.com/office/drawing/2014/main" id="{4B73CB3A-3590-4351-AA54-9B7E86A9715F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410 w 431"/>
                <a:gd name="T3" fmla="*/ 0 h 702"/>
                <a:gd name="T4" fmla="*/ 0 w 431"/>
                <a:gd name="T5" fmla="*/ 668 h 702"/>
                <a:gd name="T6" fmla="*/ 0 w 431"/>
                <a:gd name="T7" fmla="*/ 702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410" y="0"/>
                  </a:lnTo>
                  <a:lnTo>
                    <a:pt x="0" y="668"/>
                  </a:lnTo>
                  <a:lnTo>
                    <a:pt x="0" y="702"/>
                  </a:lnTo>
                  <a:lnTo>
                    <a:pt x="4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6" name="Freeform 92">
              <a:extLst>
                <a:ext uri="{FF2B5EF4-FFF2-40B4-BE49-F238E27FC236}">
                  <a16:creationId xmlns:a16="http://schemas.microsoft.com/office/drawing/2014/main" id="{A5C0BFC3-8E82-4A7D-9762-C6C9FCCD96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809626" cy="1319215"/>
            </a:xfrm>
            <a:custGeom>
              <a:avLst/>
              <a:gdLst>
                <a:gd name="T0" fmla="*/ 510 w 510"/>
                <a:gd name="T1" fmla="*/ 0 h 831"/>
                <a:gd name="T2" fmla="*/ 489 w 510"/>
                <a:gd name="T3" fmla="*/ 0 h 831"/>
                <a:gd name="T4" fmla="*/ 0 w 510"/>
                <a:gd name="T5" fmla="*/ 797 h 831"/>
                <a:gd name="T6" fmla="*/ 0 w 510"/>
                <a:gd name="T7" fmla="*/ 831 h 831"/>
                <a:gd name="T8" fmla="*/ 510 w 510"/>
                <a:gd name="T9" fmla="*/ 0 h 8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1">
                  <a:moveTo>
                    <a:pt x="510" y="0"/>
                  </a:moveTo>
                  <a:lnTo>
                    <a:pt x="489" y="0"/>
                  </a:lnTo>
                  <a:lnTo>
                    <a:pt x="0" y="797"/>
                  </a:lnTo>
                  <a:lnTo>
                    <a:pt x="0" y="831"/>
                  </a:lnTo>
                  <a:lnTo>
                    <a:pt x="5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7" name="Freeform 93">
              <a:extLst>
                <a:ext uri="{FF2B5EF4-FFF2-40B4-BE49-F238E27FC236}">
                  <a16:creationId xmlns:a16="http://schemas.microsoft.com/office/drawing/2014/main" id="{14435B65-C7AF-41BB-AA4F-3964081865C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809626" cy="1319215"/>
            </a:xfrm>
            <a:custGeom>
              <a:avLst/>
              <a:gdLst>
                <a:gd name="T0" fmla="*/ 510 w 510"/>
                <a:gd name="T1" fmla="*/ 0 h 831"/>
                <a:gd name="T2" fmla="*/ 489 w 510"/>
                <a:gd name="T3" fmla="*/ 0 h 831"/>
                <a:gd name="T4" fmla="*/ 0 w 510"/>
                <a:gd name="T5" fmla="*/ 797 h 831"/>
                <a:gd name="T6" fmla="*/ 0 w 510"/>
                <a:gd name="T7" fmla="*/ 831 h 831"/>
                <a:gd name="T8" fmla="*/ 510 w 510"/>
                <a:gd name="T9" fmla="*/ 0 h 8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1">
                  <a:moveTo>
                    <a:pt x="510" y="0"/>
                  </a:moveTo>
                  <a:lnTo>
                    <a:pt x="489" y="0"/>
                  </a:lnTo>
                  <a:lnTo>
                    <a:pt x="0" y="797"/>
                  </a:lnTo>
                  <a:lnTo>
                    <a:pt x="0" y="831"/>
                  </a:lnTo>
                  <a:lnTo>
                    <a:pt x="5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8" name="Freeform 94">
              <a:extLst>
                <a:ext uri="{FF2B5EF4-FFF2-40B4-BE49-F238E27FC236}">
                  <a16:creationId xmlns:a16="http://schemas.microsoft.com/office/drawing/2014/main" id="{1FB6BBA6-A1F9-4509-9175-EE280CC3C50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935039" cy="1525591"/>
            </a:xfrm>
            <a:custGeom>
              <a:avLst/>
              <a:gdLst>
                <a:gd name="T0" fmla="*/ 589 w 589"/>
                <a:gd name="T1" fmla="*/ 0 h 961"/>
                <a:gd name="T2" fmla="*/ 568 w 589"/>
                <a:gd name="T3" fmla="*/ 0 h 961"/>
                <a:gd name="T4" fmla="*/ 0 w 589"/>
                <a:gd name="T5" fmla="*/ 927 h 961"/>
                <a:gd name="T6" fmla="*/ 0 w 589"/>
                <a:gd name="T7" fmla="*/ 961 h 961"/>
                <a:gd name="T8" fmla="*/ 589 w 589"/>
                <a:gd name="T9" fmla="*/ 0 h 9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9" h="961">
                  <a:moveTo>
                    <a:pt x="589" y="0"/>
                  </a:moveTo>
                  <a:lnTo>
                    <a:pt x="568" y="0"/>
                  </a:lnTo>
                  <a:lnTo>
                    <a:pt x="0" y="927"/>
                  </a:lnTo>
                  <a:lnTo>
                    <a:pt x="0" y="961"/>
                  </a:lnTo>
                  <a:lnTo>
                    <a:pt x="58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9" name="Freeform 95">
              <a:extLst>
                <a:ext uri="{FF2B5EF4-FFF2-40B4-BE49-F238E27FC236}">
                  <a16:creationId xmlns:a16="http://schemas.microsoft.com/office/drawing/2014/main" id="{98BC0647-78D7-40D8-B9F7-52BCF10EFFC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935039" cy="1525591"/>
            </a:xfrm>
            <a:custGeom>
              <a:avLst/>
              <a:gdLst>
                <a:gd name="T0" fmla="*/ 589 w 589"/>
                <a:gd name="T1" fmla="*/ 0 h 961"/>
                <a:gd name="T2" fmla="*/ 568 w 589"/>
                <a:gd name="T3" fmla="*/ 0 h 961"/>
                <a:gd name="T4" fmla="*/ 0 w 589"/>
                <a:gd name="T5" fmla="*/ 927 h 961"/>
                <a:gd name="T6" fmla="*/ 0 w 589"/>
                <a:gd name="T7" fmla="*/ 961 h 961"/>
                <a:gd name="T8" fmla="*/ 589 w 589"/>
                <a:gd name="T9" fmla="*/ 0 h 9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9" h="961">
                  <a:moveTo>
                    <a:pt x="589" y="0"/>
                  </a:moveTo>
                  <a:lnTo>
                    <a:pt x="568" y="0"/>
                  </a:lnTo>
                  <a:lnTo>
                    <a:pt x="0" y="927"/>
                  </a:lnTo>
                  <a:lnTo>
                    <a:pt x="0" y="961"/>
                  </a:lnTo>
                  <a:lnTo>
                    <a:pt x="58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0" name="Freeform 96">
              <a:extLst>
                <a:ext uri="{FF2B5EF4-FFF2-40B4-BE49-F238E27FC236}">
                  <a16:creationId xmlns:a16="http://schemas.microsoft.com/office/drawing/2014/main" id="{2D0B1798-B261-428B-B8CD-B403A4E5242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060452" cy="1731966"/>
            </a:xfrm>
            <a:custGeom>
              <a:avLst/>
              <a:gdLst>
                <a:gd name="T0" fmla="*/ 668 w 668"/>
                <a:gd name="T1" fmla="*/ 0 h 1091"/>
                <a:gd name="T2" fmla="*/ 648 w 668"/>
                <a:gd name="T3" fmla="*/ 0 h 1091"/>
                <a:gd name="T4" fmla="*/ 0 w 668"/>
                <a:gd name="T5" fmla="*/ 1057 h 1091"/>
                <a:gd name="T6" fmla="*/ 0 w 668"/>
                <a:gd name="T7" fmla="*/ 1091 h 1091"/>
                <a:gd name="T8" fmla="*/ 668 w 668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8" h="1091">
                  <a:moveTo>
                    <a:pt x="668" y="0"/>
                  </a:moveTo>
                  <a:lnTo>
                    <a:pt x="648" y="0"/>
                  </a:lnTo>
                  <a:lnTo>
                    <a:pt x="0" y="1057"/>
                  </a:lnTo>
                  <a:lnTo>
                    <a:pt x="0" y="1091"/>
                  </a:lnTo>
                  <a:lnTo>
                    <a:pt x="66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1" name="Freeform 97">
              <a:extLst>
                <a:ext uri="{FF2B5EF4-FFF2-40B4-BE49-F238E27FC236}">
                  <a16:creationId xmlns:a16="http://schemas.microsoft.com/office/drawing/2014/main" id="{E964D7CC-AF4D-4025-ACDE-A56C930C804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060452" cy="1731966"/>
            </a:xfrm>
            <a:custGeom>
              <a:avLst/>
              <a:gdLst>
                <a:gd name="T0" fmla="*/ 668 w 668"/>
                <a:gd name="T1" fmla="*/ 0 h 1091"/>
                <a:gd name="T2" fmla="*/ 648 w 668"/>
                <a:gd name="T3" fmla="*/ 0 h 1091"/>
                <a:gd name="T4" fmla="*/ 0 w 668"/>
                <a:gd name="T5" fmla="*/ 1057 h 1091"/>
                <a:gd name="T6" fmla="*/ 0 w 668"/>
                <a:gd name="T7" fmla="*/ 1091 h 1091"/>
                <a:gd name="T8" fmla="*/ 668 w 668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8" h="1091">
                  <a:moveTo>
                    <a:pt x="668" y="0"/>
                  </a:moveTo>
                  <a:lnTo>
                    <a:pt x="648" y="0"/>
                  </a:lnTo>
                  <a:lnTo>
                    <a:pt x="0" y="1057"/>
                  </a:lnTo>
                  <a:lnTo>
                    <a:pt x="0" y="1091"/>
                  </a:lnTo>
                  <a:lnTo>
                    <a:pt x="66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2" name="Freeform 98">
              <a:extLst>
                <a:ext uri="{FF2B5EF4-FFF2-40B4-BE49-F238E27FC236}">
                  <a16:creationId xmlns:a16="http://schemas.microsoft.com/office/drawing/2014/main" id="{6572546D-8DB2-4327-9A0B-1D9E68F40C8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189039" cy="1936754"/>
            </a:xfrm>
            <a:custGeom>
              <a:avLst/>
              <a:gdLst>
                <a:gd name="T0" fmla="*/ 749 w 749"/>
                <a:gd name="T1" fmla="*/ 0 h 1220"/>
                <a:gd name="T2" fmla="*/ 728 w 749"/>
                <a:gd name="T3" fmla="*/ 0 h 1220"/>
                <a:gd name="T4" fmla="*/ 0 w 749"/>
                <a:gd name="T5" fmla="*/ 1187 h 1220"/>
                <a:gd name="T6" fmla="*/ 0 w 749"/>
                <a:gd name="T7" fmla="*/ 1220 h 1220"/>
                <a:gd name="T8" fmla="*/ 749 w 749"/>
                <a:gd name="T9" fmla="*/ 0 h 1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9" h="1220">
                  <a:moveTo>
                    <a:pt x="749" y="0"/>
                  </a:moveTo>
                  <a:lnTo>
                    <a:pt x="728" y="0"/>
                  </a:lnTo>
                  <a:lnTo>
                    <a:pt x="0" y="1187"/>
                  </a:lnTo>
                  <a:lnTo>
                    <a:pt x="0" y="1220"/>
                  </a:lnTo>
                  <a:lnTo>
                    <a:pt x="74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3" name="Freeform 99">
              <a:extLst>
                <a:ext uri="{FF2B5EF4-FFF2-40B4-BE49-F238E27FC236}">
                  <a16:creationId xmlns:a16="http://schemas.microsoft.com/office/drawing/2014/main" id="{DAD8003A-91C0-40BE-8684-E4D8802EA305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189039" cy="1936754"/>
            </a:xfrm>
            <a:custGeom>
              <a:avLst/>
              <a:gdLst>
                <a:gd name="T0" fmla="*/ 749 w 749"/>
                <a:gd name="T1" fmla="*/ 0 h 1220"/>
                <a:gd name="T2" fmla="*/ 728 w 749"/>
                <a:gd name="T3" fmla="*/ 0 h 1220"/>
                <a:gd name="T4" fmla="*/ 0 w 749"/>
                <a:gd name="T5" fmla="*/ 1187 h 1220"/>
                <a:gd name="T6" fmla="*/ 0 w 749"/>
                <a:gd name="T7" fmla="*/ 1220 h 1220"/>
                <a:gd name="T8" fmla="*/ 749 w 749"/>
                <a:gd name="T9" fmla="*/ 0 h 1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9" h="1220">
                  <a:moveTo>
                    <a:pt x="749" y="0"/>
                  </a:moveTo>
                  <a:lnTo>
                    <a:pt x="728" y="0"/>
                  </a:lnTo>
                  <a:lnTo>
                    <a:pt x="0" y="1187"/>
                  </a:lnTo>
                  <a:lnTo>
                    <a:pt x="0" y="1220"/>
                  </a:lnTo>
                  <a:lnTo>
                    <a:pt x="74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4" name="Freeform 100">
              <a:extLst>
                <a:ext uri="{FF2B5EF4-FFF2-40B4-BE49-F238E27FC236}">
                  <a16:creationId xmlns:a16="http://schemas.microsoft.com/office/drawing/2014/main" id="{2461FD3E-4968-4719-A475-D2280158904F}"/>
                </a:ext>
              </a:extLst>
            </p:cNvPr>
            <p:cNvSpPr>
              <a:spLocks/>
            </p:cNvSpPr>
            <p:nvPr/>
          </p:nvSpPr>
          <p:spPr bwMode="auto">
            <a:xfrm>
              <a:off x="6377000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5" name="Freeform 101">
              <a:extLst>
                <a:ext uri="{FF2B5EF4-FFF2-40B4-BE49-F238E27FC236}">
                  <a16:creationId xmlns:a16="http://schemas.microsoft.com/office/drawing/2014/main" id="{98620A1C-6648-453A-AD22-30F2EE65890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77000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6" name="Freeform 102">
              <a:extLst>
                <a:ext uri="{FF2B5EF4-FFF2-40B4-BE49-F238E27FC236}">
                  <a16:creationId xmlns:a16="http://schemas.microsoft.com/office/drawing/2014/main" id="{3059C372-872F-4D26-9EC0-1536BF4A41E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04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7" name="Freeform 103">
              <a:extLst>
                <a:ext uri="{FF2B5EF4-FFF2-40B4-BE49-F238E27FC236}">
                  <a16:creationId xmlns:a16="http://schemas.microsoft.com/office/drawing/2014/main" id="{3DE8CD66-4029-437D-8B7C-3491EF9A250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04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8" name="Freeform 104">
              <a:extLst>
                <a:ext uri="{FF2B5EF4-FFF2-40B4-BE49-F238E27FC236}">
                  <a16:creationId xmlns:a16="http://schemas.microsoft.com/office/drawing/2014/main" id="{57AC85F7-07FD-4CED-BBCF-6B07622A408C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2587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9" name="Freeform 105">
              <a:extLst>
                <a:ext uri="{FF2B5EF4-FFF2-40B4-BE49-F238E27FC236}">
                  <a16:creationId xmlns:a16="http://schemas.microsoft.com/office/drawing/2014/main" id="{FF137AA6-09AE-472E-94D0-DF1BF2845E8C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2587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0" name="Freeform 106">
              <a:extLst>
                <a:ext uri="{FF2B5EF4-FFF2-40B4-BE49-F238E27FC236}">
                  <a16:creationId xmlns:a16="http://schemas.microsoft.com/office/drawing/2014/main" id="{141BE824-B462-4F9F-B093-B5D0B1E55D9D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8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1" name="Freeform 107">
              <a:extLst>
                <a:ext uri="{FF2B5EF4-FFF2-40B4-BE49-F238E27FC236}">
                  <a16:creationId xmlns:a16="http://schemas.microsoft.com/office/drawing/2014/main" id="{8D002224-327D-4700-8F84-5D149F5ABE36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8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2" name="Freeform 108">
              <a:extLst>
                <a:ext uri="{FF2B5EF4-FFF2-40B4-BE49-F238E27FC236}">
                  <a16:creationId xmlns:a16="http://schemas.microsoft.com/office/drawing/2014/main" id="{8C110E37-634F-479A-A458-E63509D8597A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3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3" name="Freeform 109">
              <a:extLst>
                <a:ext uri="{FF2B5EF4-FFF2-40B4-BE49-F238E27FC236}">
                  <a16:creationId xmlns:a16="http://schemas.microsoft.com/office/drawing/2014/main" id="{AB970D5B-B895-475F-BBD7-16117E59D6A3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3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4" name="Freeform 110">
              <a:extLst>
                <a:ext uri="{FF2B5EF4-FFF2-40B4-BE49-F238E27FC236}">
                  <a16:creationId xmlns:a16="http://schemas.microsoft.com/office/drawing/2014/main" id="{6F87672A-C5A7-48C6-8408-6C6A507BD23E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0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5" name="Freeform 111">
              <a:extLst>
                <a:ext uri="{FF2B5EF4-FFF2-40B4-BE49-F238E27FC236}">
                  <a16:creationId xmlns:a16="http://schemas.microsoft.com/office/drawing/2014/main" id="{489C2FF4-C0CD-4D28-A4AC-11FDC9C66A9F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0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6" name="Freeform 112">
              <a:extLst>
                <a:ext uri="{FF2B5EF4-FFF2-40B4-BE49-F238E27FC236}">
                  <a16:creationId xmlns:a16="http://schemas.microsoft.com/office/drawing/2014/main" id="{2DAF12E3-1270-47B6-95CB-1EFAB030E6BA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741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7" name="Freeform 113">
              <a:extLst>
                <a:ext uri="{FF2B5EF4-FFF2-40B4-BE49-F238E27FC236}">
                  <a16:creationId xmlns:a16="http://schemas.microsoft.com/office/drawing/2014/main" id="{0CD62C2A-F5B2-4496-8387-9435FF8D41A6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741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8" name="Freeform 114">
              <a:extLst>
                <a:ext uri="{FF2B5EF4-FFF2-40B4-BE49-F238E27FC236}">
                  <a16:creationId xmlns:a16="http://schemas.microsoft.com/office/drawing/2014/main" id="{5CCECAE6-81E5-48DF-91F8-6C570526B5BE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9" name="Freeform 115">
              <a:extLst>
                <a:ext uri="{FF2B5EF4-FFF2-40B4-BE49-F238E27FC236}">
                  <a16:creationId xmlns:a16="http://schemas.microsoft.com/office/drawing/2014/main" id="{B1A03F18-E88B-4219-8B70-98E2A2E4A1C1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0" name="Freeform 116">
              <a:extLst>
                <a:ext uri="{FF2B5EF4-FFF2-40B4-BE49-F238E27FC236}">
                  <a16:creationId xmlns:a16="http://schemas.microsoft.com/office/drawing/2014/main" id="{A0A8852B-3A68-4196-8114-62C214A099A2}"/>
                </a:ext>
              </a:extLst>
            </p:cNvPr>
            <p:cNvSpPr>
              <a:spLocks/>
            </p:cNvSpPr>
            <p:nvPr/>
          </p:nvSpPr>
          <p:spPr bwMode="auto">
            <a:xfrm>
              <a:off x="738982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1" name="Freeform 117">
              <a:extLst>
                <a:ext uri="{FF2B5EF4-FFF2-40B4-BE49-F238E27FC236}">
                  <a16:creationId xmlns:a16="http://schemas.microsoft.com/office/drawing/2014/main" id="{6B1C1079-2888-476B-A89E-B8F75DD9FF27}"/>
                </a:ext>
              </a:extLst>
            </p:cNvPr>
            <p:cNvSpPr>
              <a:spLocks/>
            </p:cNvSpPr>
            <p:nvPr/>
          </p:nvSpPr>
          <p:spPr bwMode="auto">
            <a:xfrm>
              <a:off x="738982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2" name="Freeform 118">
              <a:extLst>
                <a:ext uri="{FF2B5EF4-FFF2-40B4-BE49-F238E27FC236}">
                  <a16:creationId xmlns:a16="http://schemas.microsoft.com/office/drawing/2014/main" id="{0642CCD0-80A4-463B-8AD7-19F52B346DBF}"/>
                </a:ext>
              </a:extLst>
            </p:cNvPr>
            <p:cNvSpPr>
              <a:spLocks/>
            </p:cNvSpPr>
            <p:nvPr/>
          </p:nvSpPr>
          <p:spPr bwMode="auto">
            <a:xfrm>
              <a:off x="7515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3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3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3" name="Freeform 119">
              <a:extLst>
                <a:ext uri="{FF2B5EF4-FFF2-40B4-BE49-F238E27FC236}">
                  <a16:creationId xmlns:a16="http://schemas.microsoft.com/office/drawing/2014/main" id="{C7EA71CC-D837-4EDC-A8C1-79971021F1C5}"/>
                </a:ext>
              </a:extLst>
            </p:cNvPr>
            <p:cNvSpPr>
              <a:spLocks/>
            </p:cNvSpPr>
            <p:nvPr/>
          </p:nvSpPr>
          <p:spPr bwMode="auto">
            <a:xfrm>
              <a:off x="7515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3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3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4" name="Freeform 120">
              <a:extLst>
                <a:ext uri="{FF2B5EF4-FFF2-40B4-BE49-F238E27FC236}">
                  <a16:creationId xmlns:a16="http://schemas.microsoft.com/office/drawing/2014/main" id="{F52286D2-3016-4404-B0FE-4FBC3AC1458C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2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5" name="Freeform 121">
              <a:extLst>
                <a:ext uri="{FF2B5EF4-FFF2-40B4-BE49-F238E27FC236}">
                  <a16:creationId xmlns:a16="http://schemas.microsoft.com/office/drawing/2014/main" id="{64D06130-AE4E-455A-8B6A-DD22ECB89373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2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6" name="Freeform 122">
              <a:extLst>
                <a:ext uri="{FF2B5EF4-FFF2-40B4-BE49-F238E27FC236}">
                  <a16:creationId xmlns:a16="http://schemas.microsoft.com/office/drawing/2014/main" id="{0EC4B6C7-F429-4AA6-8E4B-49630E125F31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9239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7" name="Freeform 123">
              <a:extLst>
                <a:ext uri="{FF2B5EF4-FFF2-40B4-BE49-F238E27FC236}">
                  <a16:creationId xmlns:a16="http://schemas.microsoft.com/office/drawing/2014/main" id="{AD9A7523-648C-4D7E-A831-E16AC8CFE31E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9239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8" name="Freeform 124">
              <a:extLst>
                <a:ext uri="{FF2B5EF4-FFF2-40B4-BE49-F238E27FC236}">
                  <a16:creationId xmlns:a16="http://schemas.microsoft.com/office/drawing/2014/main" id="{A106F298-07FA-4AED-8D5B-4660C02E8405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6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9" name="Freeform 125">
              <a:extLst>
                <a:ext uri="{FF2B5EF4-FFF2-40B4-BE49-F238E27FC236}">
                  <a16:creationId xmlns:a16="http://schemas.microsoft.com/office/drawing/2014/main" id="{6617BD7E-42F5-4FAB-BB7A-5CE3B890C8BC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6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0" name="Freeform 126">
              <a:extLst>
                <a:ext uri="{FF2B5EF4-FFF2-40B4-BE49-F238E27FC236}">
                  <a16:creationId xmlns:a16="http://schemas.microsoft.com/office/drawing/2014/main" id="{2DE8589D-68E0-4666-9D04-CD9E4D36F444}"/>
                </a:ext>
              </a:extLst>
            </p:cNvPr>
            <p:cNvSpPr>
              <a:spLocks/>
            </p:cNvSpPr>
            <p:nvPr/>
          </p:nvSpPr>
          <p:spPr bwMode="auto">
            <a:xfrm>
              <a:off x="8021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1" name="Freeform 127">
              <a:extLst>
                <a:ext uri="{FF2B5EF4-FFF2-40B4-BE49-F238E27FC236}">
                  <a16:creationId xmlns:a16="http://schemas.microsoft.com/office/drawing/2014/main" id="{E8A7BD7D-5C40-4E69-98AB-292D7DD23072}"/>
                </a:ext>
              </a:extLst>
            </p:cNvPr>
            <p:cNvSpPr>
              <a:spLocks/>
            </p:cNvSpPr>
            <p:nvPr/>
          </p:nvSpPr>
          <p:spPr bwMode="auto">
            <a:xfrm>
              <a:off x="8021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2" name="Freeform 128">
              <a:extLst>
                <a:ext uri="{FF2B5EF4-FFF2-40B4-BE49-F238E27FC236}">
                  <a16:creationId xmlns:a16="http://schemas.microsoft.com/office/drawing/2014/main" id="{A1833ABA-C03B-4DDC-B6C3-39BEE810733C}"/>
                </a:ext>
              </a:extLst>
            </p:cNvPr>
            <p:cNvSpPr>
              <a:spLocks/>
            </p:cNvSpPr>
            <p:nvPr/>
          </p:nvSpPr>
          <p:spPr bwMode="auto">
            <a:xfrm>
              <a:off x="8150240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5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3" name="Freeform 129">
              <a:extLst>
                <a:ext uri="{FF2B5EF4-FFF2-40B4-BE49-F238E27FC236}">
                  <a16:creationId xmlns:a16="http://schemas.microsoft.com/office/drawing/2014/main" id="{810C2D48-A498-4988-AEF0-0E33494187C2}"/>
                </a:ext>
              </a:extLst>
            </p:cNvPr>
            <p:cNvSpPr>
              <a:spLocks/>
            </p:cNvSpPr>
            <p:nvPr/>
          </p:nvSpPr>
          <p:spPr bwMode="auto">
            <a:xfrm>
              <a:off x="8150240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5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4" name="Freeform 130">
              <a:extLst>
                <a:ext uri="{FF2B5EF4-FFF2-40B4-BE49-F238E27FC236}">
                  <a16:creationId xmlns:a16="http://schemas.microsoft.com/office/drawing/2014/main" id="{CB149E6B-C738-4CF5-AB14-E66F0ED36525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5" name="Freeform 131">
              <a:extLst>
                <a:ext uri="{FF2B5EF4-FFF2-40B4-BE49-F238E27FC236}">
                  <a16:creationId xmlns:a16="http://schemas.microsoft.com/office/drawing/2014/main" id="{1A316FEE-E5BC-405F-835C-0E4AD0E4FAA5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6" name="Freeform 132">
              <a:extLst>
                <a:ext uri="{FF2B5EF4-FFF2-40B4-BE49-F238E27FC236}">
                  <a16:creationId xmlns:a16="http://schemas.microsoft.com/office/drawing/2014/main" id="{2EE59C99-1DD1-435D-B0DE-454166FCB888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65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7" name="Freeform 133">
              <a:extLst>
                <a:ext uri="{FF2B5EF4-FFF2-40B4-BE49-F238E27FC236}">
                  <a16:creationId xmlns:a16="http://schemas.microsoft.com/office/drawing/2014/main" id="{F59CE7ED-A031-4667-A7B4-F8B75F1D2062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65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8" name="Freeform 134">
              <a:extLst>
                <a:ext uri="{FF2B5EF4-FFF2-40B4-BE49-F238E27FC236}">
                  <a16:creationId xmlns:a16="http://schemas.microsoft.com/office/drawing/2014/main" id="{EFAD9315-4397-424E-942E-42D975C50400}"/>
                </a:ext>
              </a:extLst>
            </p:cNvPr>
            <p:cNvSpPr>
              <a:spLocks/>
            </p:cNvSpPr>
            <p:nvPr/>
          </p:nvSpPr>
          <p:spPr bwMode="auto">
            <a:xfrm>
              <a:off x="878206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9" name="Freeform 135">
              <a:extLst>
                <a:ext uri="{FF2B5EF4-FFF2-40B4-BE49-F238E27FC236}">
                  <a16:creationId xmlns:a16="http://schemas.microsoft.com/office/drawing/2014/main" id="{063A4CCA-BC6B-42EC-B168-6350B0D7B09E}"/>
                </a:ext>
              </a:extLst>
            </p:cNvPr>
            <p:cNvSpPr>
              <a:spLocks/>
            </p:cNvSpPr>
            <p:nvPr/>
          </p:nvSpPr>
          <p:spPr bwMode="auto">
            <a:xfrm>
              <a:off x="878206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0" name="Freeform 136">
              <a:extLst>
                <a:ext uri="{FF2B5EF4-FFF2-40B4-BE49-F238E27FC236}">
                  <a16:creationId xmlns:a16="http://schemas.microsoft.com/office/drawing/2014/main" id="{9EBD1BBC-4333-4E93-8542-7B901955C007}"/>
                </a:ext>
              </a:extLst>
            </p:cNvPr>
            <p:cNvSpPr>
              <a:spLocks/>
            </p:cNvSpPr>
            <p:nvPr/>
          </p:nvSpPr>
          <p:spPr bwMode="auto">
            <a:xfrm>
              <a:off x="903606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1" name="Freeform 137">
              <a:extLst>
                <a:ext uri="{FF2B5EF4-FFF2-40B4-BE49-F238E27FC236}">
                  <a16:creationId xmlns:a16="http://schemas.microsoft.com/office/drawing/2014/main" id="{04CC4A4F-9A75-4133-9D37-28D2E38EB48F}"/>
                </a:ext>
              </a:extLst>
            </p:cNvPr>
            <p:cNvSpPr>
              <a:spLocks/>
            </p:cNvSpPr>
            <p:nvPr/>
          </p:nvSpPr>
          <p:spPr bwMode="auto">
            <a:xfrm>
              <a:off x="903606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2" name="Freeform 138">
              <a:extLst>
                <a:ext uri="{FF2B5EF4-FFF2-40B4-BE49-F238E27FC236}">
                  <a16:creationId xmlns:a16="http://schemas.microsoft.com/office/drawing/2014/main" id="{911BD057-E680-4C61-BEC7-8E0F752EFF84}"/>
                </a:ext>
              </a:extLst>
            </p:cNvPr>
            <p:cNvSpPr>
              <a:spLocks/>
            </p:cNvSpPr>
            <p:nvPr/>
          </p:nvSpPr>
          <p:spPr bwMode="auto">
            <a:xfrm>
              <a:off x="928847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3" name="Freeform 139">
              <a:extLst>
                <a:ext uri="{FF2B5EF4-FFF2-40B4-BE49-F238E27FC236}">
                  <a16:creationId xmlns:a16="http://schemas.microsoft.com/office/drawing/2014/main" id="{D2991DE5-3067-446A-A8DC-F6A05E40214A}"/>
                </a:ext>
              </a:extLst>
            </p:cNvPr>
            <p:cNvSpPr>
              <a:spLocks/>
            </p:cNvSpPr>
            <p:nvPr/>
          </p:nvSpPr>
          <p:spPr bwMode="auto">
            <a:xfrm>
              <a:off x="928847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4" name="Freeform 140">
              <a:extLst>
                <a:ext uri="{FF2B5EF4-FFF2-40B4-BE49-F238E27FC236}">
                  <a16:creationId xmlns:a16="http://schemas.microsoft.com/office/drawing/2014/main" id="{44394D74-4413-4647-B0CE-98A003A3B4E6}"/>
                </a:ext>
              </a:extLst>
            </p:cNvPr>
            <p:cNvSpPr>
              <a:spLocks/>
            </p:cNvSpPr>
            <p:nvPr/>
          </p:nvSpPr>
          <p:spPr bwMode="auto">
            <a:xfrm>
              <a:off x="954247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5" name="Freeform 141">
              <a:extLst>
                <a:ext uri="{FF2B5EF4-FFF2-40B4-BE49-F238E27FC236}">
                  <a16:creationId xmlns:a16="http://schemas.microsoft.com/office/drawing/2014/main" id="{BCCC7DBF-8680-4E60-B3B2-D135C0E68A96}"/>
                </a:ext>
              </a:extLst>
            </p:cNvPr>
            <p:cNvSpPr>
              <a:spLocks/>
            </p:cNvSpPr>
            <p:nvPr/>
          </p:nvSpPr>
          <p:spPr bwMode="auto">
            <a:xfrm>
              <a:off x="954247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6" name="Freeform 142">
              <a:extLst>
                <a:ext uri="{FF2B5EF4-FFF2-40B4-BE49-F238E27FC236}">
                  <a16:creationId xmlns:a16="http://schemas.microsoft.com/office/drawing/2014/main" id="{37DE2FB3-BF4B-4A60-AC92-698AD26113A9}"/>
                </a:ext>
              </a:extLst>
            </p:cNvPr>
            <p:cNvSpPr>
              <a:spLocks/>
            </p:cNvSpPr>
            <p:nvPr/>
          </p:nvSpPr>
          <p:spPr bwMode="auto">
            <a:xfrm>
              <a:off x="9793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7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7" name="Freeform 143">
              <a:extLst>
                <a:ext uri="{FF2B5EF4-FFF2-40B4-BE49-F238E27FC236}">
                  <a16:creationId xmlns:a16="http://schemas.microsoft.com/office/drawing/2014/main" id="{420BC5AC-1216-4B26-94E2-5822C16E5333}"/>
                </a:ext>
              </a:extLst>
            </p:cNvPr>
            <p:cNvSpPr>
              <a:spLocks/>
            </p:cNvSpPr>
            <p:nvPr/>
          </p:nvSpPr>
          <p:spPr bwMode="auto">
            <a:xfrm>
              <a:off x="9793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7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8" name="Freeform 144">
              <a:extLst>
                <a:ext uri="{FF2B5EF4-FFF2-40B4-BE49-F238E27FC236}">
                  <a16:creationId xmlns:a16="http://schemas.microsoft.com/office/drawing/2014/main" id="{DEC887D3-2473-48CD-B076-AE9D76A31409}"/>
                </a:ext>
              </a:extLst>
            </p:cNvPr>
            <p:cNvSpPr>
              <a:spLocks/>
            </p:cNvSpPr>
            <p:nvPr/>
          </p:nvSpPr>
          <p:spPr bwMode="auto">
            <a:xfrm>
              <a:off x="8401065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9" name="Freeform 145">
              <a:extLst>
                <a:ext uri="{FF2B5EF4-FFF2-40B4-BE49-F238E27FC236}">
                  <a16:creationId xmlns:a16="http://schemas.microsoft.com/office/drawing/2014/main" id="{F633A979-2EE4-45CB-9A22-EBCF104B784F}"/>
                </a:ext>
              </a:extLst>
            </p:cNvPr>
            <p:cNvSpPr>
              <a:spLocks/>
            </p:cNvSpPr>
            <p:nvPr/>
          </p:nvSpPr>
          <p:spPr bwMode="auto">
            <a:xfrm>
              <a:off x="8401065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0" name="Freeform 146">
              <a:extLst>
                <a:ext uri="{FF2B5EF4-FFF2-40B4-BE49-F238E27FC236}">
                  <a16:creationId xmlns:a16="http://schemas.microsoft.com/office/drawing/2014/main" id="{D2BAD5D5-652A-4E2C-B44A-EA240FCD1273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6653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1" name="Freeform 147">
              <a:extLst>
                <a:ext uri="{FF2B5EF4-FFF2-40B4-BE49-F238E27FC236}">
                  <a16:creationId xmlns:a16="http://schemas.microsoft.com/office/drawing/2014/main" id="{B2C55433-B8F2-4669-91A6-D8CCDDFD6C32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6653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2" name="Freeform 148">
              <a:extLst>
                <a:ext uri="{FF2B5EF4-FFF2-40B4-BE49-F238E27FC236}">
                  <a16:creationId xmlns:a16="http://schemas.microsoft.com/office/drawing/2014/main" id="{051AB71C-F750-46ED-9DF4-BF2AB2883F35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747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3" name="Freeform 149">
              <a:extLst>
                <a:ext uri="{FF2B5EF4-FFF2-40B4-BE49-F238E27FC236}">
                  <a16:creationId xmlns:a16="http://schemas.microsoft.com/office/drawing/2014/main" id="{2A4CD02A-1F97-4C98-A97C-A6FCB0743411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747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4" name="Freeform 150">
              <a:extLst>
                <a:ext uri="{FF2B5EF4-FFF2-40B4-BE49-F238E27FC236}">
                  <a16:creationId xmlns:a16="http://schemas.microsoft.com/office/drawing/2014/main" id="{82DE0E7C-A518-4957-A63D-FFFD8D118F3E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79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5" name="Freeform 151">
              <a:extLst>
                <a:ext uri="{FF2B5EF4-FFF2-40B4-BE49-F238E27FC236}">
                  <a16:creationId xmlns:a16="http://schemas.microsoft.com/office/drawing/2014/main" id="{F5367172-5A43-4646-8F26-357103965DA5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79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6" name="Freeform 152">
              <a:extLst>
                <a:ext uri="{FF2B5EF4-FFF2-40B4-BE49-F238E27FC236}">
                  <a16:creationId xmlns:a16="http://schemas.microsoft.com/office/drawing/2014/main" id="{191740E2-2ABD-425C-B738-6B7218B2E5B5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389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7" name="Freeform 153">
              <a:extLst>
                <a:ext uri="{FF2B5EF4-FFF2-40B4-BE49-F238E27FC236}">
                  <a16:creationId xmlns:a16="http://schemas.microsoft.com/office/drawing/2014/main" id="{381EF4DE-821C-40DB-A79C-C1D9FC3FEACC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389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8" name="Freeform 154">
              <a:extLst>
                <a:ext uri="{FF2B5EF4-FFF2-40B4-BE49-F238E27FC236}">
                  <a16:creationId xmlns:a16="http://schemas.microsoft.com/office/drawing/2014/main" id="{3B5C611C-2053-4622-9D6F-76E7DFA62166}"/>
                </a:ext>
              </a:extLst>
            </p:cNvPr>
            <p:cNvSpPr>
              <a:spLocks/>
            </p:cNvSpPr>
            <p:nvPr/>
          </p:nvSpPr>
          <p:spPr bwMode="auto">
            <a:xfrm>
              <a:off x="966789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9" name="Freeform 155">
              <a:extLst>
                <a:ext uri="{FF2B5EF4-FFF2-40B4-BE49-F238E27FC236}">
                  <a16:creationId xmlns:a16="http://schemas.microsoft.com/office/drawing/2014/main" id="{C726A97B-C753-465E-9B65-2BC641CEE678}"/>
                </a:ext>
              </a:extLst>
            </p:cNvPr>
            <p:cNvSpPr>
              <a:spLocks/>
            </p:cNvSpPr>
            <p:nvPr/>
          </p:nvSpPr>
          <p:spPr bwMode="auto">
            <a:xfrm>
              <a:off x="966789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0" name="Freeform 156">
              <a:extLst>
                <a:ext uri="{FF2B5EF4-FFF2-40B4-BE49-F238E27FC236}">
                  <a16:creationId xmlns:a16="http://schemas.microsoft.com/office/drawing/2014/main" id="{E941FAD6-243B-4BD7-A3E4-6FE82E36CB52}"/>
                </a:ext>
              </a:extLst>
            </p:cNvPr>
            <p:cNvSpPr>
              <a:spLocks/>
            </p:cNvSpPr>
            <p:nvPr/>
          </p:nvSpPr>
          <p:spPr bwMode="auto">
            <a:xfrm>
              <a:off x="9920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1" name="Freeform 157">
              <a:extLst>
                <a:ext uri="{FF2B5EF4-FFF2-40B4-BE49-F238E27FC236}">
                  <a16:creationId xmlns:a16="http://schemas.microsoft.com/office/drawing/2014/main" id="{CB3D67FC-6FD7-478A-8F53-D7D1834A1369}"/>
                </a:ext>
              </a:extLst>
            </p:cNvPr>
            <p:cNvSpPr>
              <a:spLocks/>
            </p:cNvSpPr>
            <p:nvPr/>
          </p:nvSpPr>
          <p:spPr bwMode="auto">
            <a:xfrm>
              <a:off x="9920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2" name="Freeform 158">
              <a:extLst>
                <a:ext uri="{FF2B5EF4-FFF2-40B4-BE49-F238E27FC236}">
                  <a16:creationId xmlns:a16="http://schemas.microsoft.com/office/drawing/2014/main" id="{1093C849-3174-4536-86C6-0A7B4FFEEFD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7430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3" name="Freeform 159">
              <a:extLst>
                <a:ext uri="{FF2B5EF4-FFF2-40B4-BE49-F238E27FC236}">
                  <a16:creationId xmlns:a16="http://schemas.microsoft.com/office/drawing/2014/main" id="{2D34637D-D103-4FC4-8E68-0E7ED2DE35B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7430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4" name="Freeform 160">
              <a:extLst>
                <a:ext uri="{FF2B5EF4-FFF2-40B4-BE49-F238E27FC236}">
                  <a16:creationId xmlns:a16="http://schemas.microsoft.com/office/drawing/2014/main" id="{C7B44AE2-15CF-42F7-A761-6481B43307D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25131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5" name="Freeform 161">
              <a:extLst>
                <a:ext uri="{FF2B5EF4-FFF2-40B4-BE49-F238E27FC236}">
                  <a16:creationId xmlns:a16="http://schemas.microsoft.com/office/drawing/2014/main" id="{2ABF535C-56DD-4061-954E-8B7525ECFD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25131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6" name="Freeform 162">
              <a:extLst>
                <a:ext uri="{FF2B5EF4-FFF2-40B4-BE49-F238E27FC236}">
                  <a16:creationId xmlns:a16="http://schemas.microsoft.com/office/drawing/2014/main" id="{6DC908D6-0C80-4B03-AEC8-BD6EEE60B429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071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0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0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7" name="Freeform 163">
              <a:extLst>
                <a:ext uri="{FF2B5EF4-FFF2-40B4-BE49-F238E27FC236}">
                  <a16:creationId xmlns:a16="http://schemas.microsoft.com/office/drawing/2014/main" id="{5429B349-D59A-4290-9F0F-FFE1DFB06927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071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0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0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8" name="Freeform 164">
              <a:extLst>
                <a:ext uri="{FF2B5EF4-FFF2-40B4-BE49-F238E27FC236}">
                  <a16:creationId xmlns:a16="http://schemas.microsoft.com/office/drawing/2014/main" id="{9EBFB026-9D69-4E4C-8802-31E59396A7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31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9" name="Freeform 165">
              <a:extLst>
                <a:ext uri="{FF2B5EF4-FFF2-40B4-BE49-F238E27FC236}">
                  <a16:creationId xmlns:a16="http://schemas.microsoft.com/office/drawing/2014/main" id="{9CBD1C0F-3891-4DDE-A381-6EED2E87E15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31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0" name="Freeform 166">
              <a:extLst>
                <a:ext uri="{FF2B5EF4-FFF2-40B4-BE49-F238E27FC236}">
                  <a16:creationId xmlns:a16="http://schemas.microsoft.com/office/drawing/2014/main" id="{E604D749-D32A-4384-B915-6E18C23BE62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5544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1" name="Freeform 167">
              <a:extLst>
                <a:ext uri="{FF2B5EF4-FFF2-40B4-BE49-F238E27FC236}">
                  <a16:creationId xmlns:a16="http://schemas.microsoft.com/office/drawing/2014/main" id="{4CB77180-6224-4433-8DAF-3983FFD0903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5544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2" name="Freeform 168">
              <a:extLst>
                <a:ext uri="{FF2B5EF4-FFF2-40B4-BE49-F238E27FC236}">
                  <a16:creationId xmlns:a16="http://schemas.microsoft.com/office/drawing/2014/main" id="{1403384B-5A36-4C5C-8984-EA754138AD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37957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3" name="Freeform 169">
              <a:extLst>
                <a:ext uri="{FF2B5EF4-FFF2-40B4-BE49-F238E27FC236}">
                  <a16:creationId xmlns:a16="http://schemas.microsoft.com/office/drawing/2014/main" id="{A4BDB854-6A58-43BD-919B-57E3F470D4EF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37957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4" name="Freeform 170">
              <a:extLst>
                <a:ext uri="{FF2B5EF4-FFF2-40B4-BE49-F238E27FC236}">
                  <a16:creationId xmlns:a16="http://schemas.microsoft.com/office/drawing/2014/main" id="{207E013E-BE18-4240-A130-1A0FFDD6A59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195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5" name="Freeform 171">
              <a:extLst>
                <a:ext uri="{FF2B5EF4-FFF2-40B4-BE49-F238E27FC236}">
                  <a16:creationId xmlns:a16="http://schemas.microsoft.com/office/drawing/2014/main" id="{C92E0AB2-5482-4E37-8EB1-122B67BDEF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195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6" name="Freeform 172">
              <a:extLst>
                <a:ext uri="{FF2B5EF4-FFF2-40B4-BE49-F238E27FC236}">
                  <a16:creationId xmlns:a16="http://schemas.microsoft.com/office/drawing/2014/main" id="{E65EF64B-24D9-436A-A488-7A33903BE94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47305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7" name="Freeform 173">
              <a:extLst>
                <a:ext uri="{FF2B5EF4-FFF2-40B4-BE49-F238E27FC236}">
                  <a16:creationId xmlns:a16="http://schemas.microsoft.com/office/drawing/2014/main" id="{C25F48CE-15EE-43B1-8F63-DB469363030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47305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8" name="Freeform 174">
              <a:extLst>
                <a:ext uri="{FF2B5EF4-FFF2-40B4-BE49-F238E27FC236}">
                  <a16:creationId xmlns:a16="http://schemas.microsoft.com/office/drawing/2014/main" id="{08681E86-ACBA-4F3F-A8C3-CF0EC054918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9971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9" name="Freeform 175">
              <a:extLst>
                <a:ext uri="{FF2B5EF4-FFF2-40B4-BE49-F238E27FC236}">
                  <a16:creationId xmlns:a16="http://schemas.microsoft.com/office/drawing/2014/main" id="{E860270A-80B5-4051-A949-96DFC7CFFA8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9971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0" name="Freeform 176">
              <a:extLst>
                <a:ext uri="{FF2B5EF4-FFF2-40B4-BE49-F238E27FC236}">
                  <a16:creationId xmlns:a16="http://schemas.microsoft.com/office/drawing/2014/main" id="{298C5667-997D-46AE-BEEB-BEE4769D99F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1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1" name="Freeform 177">
              <a:extLst>
                <a:ext uri="{FF2B5EF4-FFF2-40B4-BE49-F238E27FC236}">
                  <a16:creationId xmlns:a16="http://schemas.microsoft.com/office/drawing/2014/main" id="{DA3073D2-F5C5-4F13-BFCD-88BDC577CCE7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1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2" name="Freeform 178">
              <a:extLst>
                <a:ext uri="{FF2B5EF4-FFF2-40B4-BE49-F238E27FC236}">
                  <a16:creationId xmlns:a16="http://schemas.microsoft.com/office/drawing/2014/main" id="{E0C8B7F4-7C2C-4B44-87FE-2361997DCEF4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06131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3" name="Freeform 179">
              <a:extLst>
                <a:ext uri="{FF2B5EF4-FFF2-40B4-BE49-F238E27FC236}">
                  <a16:creationId xmlns:a16="http://schemas.microsoft.com/office/drawing/2014/main" id="{D3414E03-97EF-4F0C-BAA3-B2CCA3AE8BB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06131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4" name="Freeform 180">
              <a:extLst>
                <a:ext uri="{FF2B5EF4-FFF2-40B4-BE49-F238E27FC236}">
                  <a16:creationId xmlns:a16="http://schemas.microsoft.com/office/drawing/2014/main" id="{EE6FBFC6-8C5C-4ACE-A0BA-D1F5C60EE89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6013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5" name="Freeform 181">
              <a:extLst>
                <a:ext uri="{FF2B5EF4-FFF2-40B4-BE49-F238E27FC236}">
                  <a16:creationId xmlns:a16="http://schemas.microsoft.com/office/drawing/2014/main" id="{AFB578BA-96DC-42B4-A4E0-23301C19902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6013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6" name="Freeform 182">
              <a:extLst>
                <a:ext uri="{FF2B5EF4-FFF2-40B4-BE49-F238E27FC236}">
                  <a16:creationId xmlns:a16="http://schemas.microsoft.com/office/drawing/2014/main" id="{C3F28B15-6F04-45A7-86E3-8F412F8835B5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12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7" name="Freeform 183">
              <a:extLst>
                <a:ext uri="{FF2B5EF4-FFF2-40B4-BE49-F238E27FC236}">
                  <a16:creationId xmlns:a16="http://schemas.microsoft.com/office/drawing/2014/main" id="{87B6B646-C812-49D7-8318-0DB54C447E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12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8" name="Freeform 184">
              <a:extLst>
                <a:ext uri="{FF2B5EF4-FFF2-40B4-BE49-F238E27FC236}">
                  <a16:creationId xmlns:a16="http://schemas.microsoft.com/office/drawing/2014/main" id="{C4984761-8A38-49F4-83BD-88F2540713B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654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9" name="Freeform 185">
              <a:extLst>
                <a:ext uri="{FF2B5EF4-FFF2-40B4-BE49-F238E27FC236}">
                  <a16:creationId xmlns:a16="http://schemas.microsoft.com/office/drawing/2014/main" id="{25915F62-E155-4C33-BB8E-A14498B86A07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654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0" name="Freeform 186">
              <a:extLst>
                <a:ext uri="{FF2B5EF4-FFF2-40B4-BE49-F238E27FC236}">
                  <a16:creationId xmlns:a16="http://schemas.microsoft.com/office/drawing/2014/main" id="{FFED816A-0E29-4B81-8B89-90BFC6E1DD5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17370" y="8104206"/>
              <a:ext cx="1190627" cy="1938341"/>
            </a:xfrm>
            <a:custGeom>
              <a:avLst/>
              <a:gdLst>
                <a:gd name="T0" fmla="*/ 750 w 750"/>
                <a:gd name="T1" fmla="*/ 0 h 1221"/>
                <a:gd name="T2" fmla="*/ 0 w 750"/>
                <a:gd name="T3" fmla="*/ 1221 h 1221"/>
                <a:gd name="T4" fmla="*/ 21 w 750"/>
                <a:gd name="T5" fmla="*/ 1221 h 1221"/>
                <a:gd name="T6" fmla="*/ 750 w 750"/>
                <a:gd name="T7" fmla="*/ 34 h 1221"/>
                <a:gd name="T8" fmla="*/ 750 w 750"/>
                <a:gd name="T9" fmla="*/ 0 h 1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0" h="1221">
                  <a:moveTo>
                    <a:pt x="750" y="0"/>
                  </a:moveTo>
                  <a:lnTo>
                    <a:pt x="0" y="1221"/>
                  </a:lnTo>
                  <a:lnTo>
                    <a:pt x="21" y="1221"/>
                  </a:lnTo>
                  <a:lnTo>
                    <a:pt x="750" y="34"/>
                  </a:lnTo>
                  <a:lnTo>
                    <a:pt x="75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1" name="Freeform 187">
              <a:extLst>
                <a:ext uri="{FF2B5EF4-FFF2-40B4-BE49-F238E27FC236}">
                  <a16:creationId xmlns:a16="http://schemas.microsoft.com/office/drawing/2014/main" id="{76BB9E95-07BD-4B40-A25B-EC3E57F9C71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17370" y="8104206"/>
              <a:ext cx="1190627" cy="1938341"/>
            </a:xfrm>
            <a:custGeom>
              <a:avLst/>
              <a:gdLst>
                <a:gd name="T0" fmla="*/ 750 w 750"/>
                <a:gd name="T1" fmla="*/ 0 h 1221"/>
                <a:gd name="T2" fmla="*/ 0 w 750"/>
                <a:gd name="T3" fmla="*/ 1221 h 1221"/>
                <a:gd name="T4" fmla="*/ 21 w 750"/>
                <a:gd name="T5" fmla="*/ 1221 h 1221"/>
                <a:gd name="T6" fmla="*/ 750 w 750"/>
                <a:gd name="T7" fmla="*/ 34 h 1221"/>
                <a:gd name="T8" fmla="*/ 750 w 750"/>
                <a:gd name="T9" fmla="*/ 0 h 1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0" h="1221">
                  <a:moveTo>
                    <a:pt x="750" y="0"/>
                  </a:moveTo>
                  <a:lnTo>
                    <a:pt x="0" y="1221"/>
                  </a:lnTo>
                  <a:lnTo>
                    <a:pt x="21" y="1221"/>
                  </a:lnTo>
                  <a:lnTo>
                    <a:pt x="750" y="34"/>
                  </a:lnTo>
                  <a:lnTo>
                    <a:pt x="75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2" name="Freeform 188">
              <a:extLst>
                <a:ext uri="{FF2B5EF4-FFF2-40B4-BE49-F238E27FC236}">
                  <a16:creationId xmlns:a16="http://schemas.microsoft.com/office/drawing/2014/main" id="{9A1CDCED-6542-4139-B30C-05692D70105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944370" y="8310581"/>
              <a:ext cx="1063627" cy="1731966"/>
            </a:xfrm>
            <a:custGeom>
              <a:avLst/>
              <a:gdLst>
                <a:gd name="T0" fmla="*/ 670 w 670"/>
                <a:gd name="T1" fmla="*/ 0 h 1091"/>
                <a:gd name="T2" fmla="*/ 0 w 670"/>
                <a:gd name="T3" fmla="*/ 1091 h 1091"/>
                <a:gd name="T4" fmla="*/ 21 w 670"/>
                <a:gd name="T5" fmla="*/ 1091 h 1091"/>
                <a:gd name="T6" fmla="*/ 670 w 670"/>
                <a:gd name="T7" fmla="*/ 35 h 1091"/>
                <a:gd name="T8" fmla="*/ 670 w 670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0" h="1091">
                  <a:moveTo>
                    <a:pt x="670" y="0"/>
                  </a:moveTo>
                  <a:lnTo>
                    <a:pt x="0" y="1091"/>
                  </a:lnTo>
                  <a:lnTo>
                    <a:pt x="21" y="1091"/>
                  </a:lnTo>
                  <a:lnTo>
                    <a:pt x="670" y="35"/>
                  </a:lnTo>
                  <a:lnTo>
                    <a:pt x="67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3" name="Freeform 189">
              <a:extLst>
                <a:ext uri="{FF2B5EF4-FFF2-40B4-BE49-F238E27FC236}">
                  <a16:creationId xmlns:a16="http://schemas.microsoft.com/office/drawing/2014/main" id="{4B00D4D6-1B35-4EBC-A1D3-4C7DC6C967E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944370" y="8310581"/>
              <a:ext cx="1063627" cy="1731966"/>
            </a:xfrm>
            <a:custGeom>
              <a:avLst/>
              <a:gdLst>
                <a:gd name="T0" fmla="*/ 670 w 670"/>
                <a:gd name="T1" fmla="*/ 0 h 1091"/>
                <a:gd name="T2" fmla="*/ 0 w 670"/>
                <a:gd name="T3" fmla="*/ 1091 h 1091"/>
                <a:gd name="T4" fmla="*/ 21 w 670"/>
                <a:gd name="T5" fmla="*/ 1091 h 1091"/>
                <a:gd name="T6" fmla="*/ 670 w 670"/>
                <a:gd name="T7" fmla="*/ 35 h 1091"/>
                <a:gd name="T8" fmla="*/ 670 w 670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0" h="1091">
                  <a:moveTo>
                    <a:pt x="670" y="0"/>
                  </a:moveTo>
                  <a:lnTo>
                    <a:pt x="0" y="1091"/>
                  </a:lnTo>
                  <a:lnTo>
                    <a:pt x="21" y="1091"/>
                  </a:lnTo>
                  <a:lnTo>
                    <a:pt x="670" y="35"/>
                  </a:lnTo>
                  <a:lnTo>
                    <a:pt x="67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4" name="Freeform 190">
              <a:extLst>
                <a:ext uri="{FF2B5EF4-FFF2-40B4-BE49-F238E27FC236}">
                  <a16:creationId xmlns:a16="http://schemas.microsoft.com/office/drawing/2014/main" id="{14BA9944-8DD3-4F05-95DB-CBEF06186F1D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98371" y="8721744"/>
              <a:ext cx="809626" cy="1320803"/>
            </a:xfrm>
            <a:custGeom>
              <a:avLst/>
              <a:gdLst>
                <a:gd name="T0" fmla="*/ 510 w 510"/>
                <a:gd name="T1" fmla="*/ 0 h 832"/>
                <a:gd name="T2" fmla="*/ 0 w 510"/>
                <a:gd name="T3" fmla="*/ 832 h 832"/>
                <a:gd name="T4" fmla="*/ 21 w 510"/>
                <a:gd name="T5" fmla="*/ 832 h 832"/>
                <a:gd name="T6" fmla="*/ 510 w 510"/>
                <a:gd name="T7" fmla="*/ 34 h 832"/>
                <a:gd name="T8" fmla="*/ 510 w 510"/>
                <a:gd name="T9" fmla="*/ 0 h 8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2">
                  <a:moveTo>
                    <a:pt x="510" y="0"/>
                  </a:moveTo>
                  <a:lnTo>
                    <a:pt x="0" y="832"/>
                  </a:lnTo>
                  <a:lnTo>
                    <a:pt x="21" y="832"/>
                  </a:lnTo>
                  <a:lnTo>
                    <a:pt x="510" y="34"/>
                  </a:lnTo>
                  <a:lnTo>
                    <a:pt x="5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5" name="Freeform 191">
              <a:extLst>
                <a:ext uri="{FF2B5EF4-FFF2-40B4-BE49-F238E27FC236}">
                  <a16:creationId xmlns:a16="http://schemas.microsoft.com/office/drawing/2014/main" id="{C12B9032-155B-4885-AD07-54605B43D777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98371" y="8721744"/>
              <a:ext cx="809626" cy="1320803"/>
            </a:xfrm>
            <a:custGeom>
              <a:avLst/>
              <a:gdLst>
                <a:gd name="T0" fmla="*/ 510 w 510"/>
                <a:gd name="T1" fmla="*/ 0 h 832"/>
                <a:gd name="T2" fmla="*/ 0 w 510"/>
                <a:gd name="T3" fmla="*/ 832 h 832"/>
                <a:gd name="T4" fmla="*/ 21 w 510"/>
                <a:gd name="T5" fmla="*/ 832 h 832"/>
                <a:gd name="T6" fmla="*/ 510 w 510"/>
                <a:gd name="T7" fmla="*/ 34 h 832"/>
                <a:gd name="T8" fmla="*/ 510 w 510"/>
                <a:gd name="T9" fmla="*/ 0 h 8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2">
                  <a:moveTo>
                    <a:pt x="510" y="0"/>
                  </a:moveTo>
                  <a:lnTo>
                    <a:pt x="0" y="832"/>
                  </a:lnTo>
                  <a:lnTo>
                    <a:pt x="21" y="832"/>
                  </a:lnTo>
                  <a:lnTo>
                    <a:pt x="510" y="34"/>
                  </a:lnTo>
                  <a:lnTo>
                    <a:pt x="5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6" name="Freeform 192">
              <a:extLst>
                <a:ext uri="{FF2B5EF4-FFF2-40B4-BE49-F238E27FC236}">
                  <a16:creationId xmlns:a16="http://schemas.microsoft.com/office/drawing/2014/main" id="{24FF3E98-DB4B-432B-9767-A3C97186572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49196" y="9134495"/>
              <a:ext cx="558801" cy="908052"/>
            </a:xfrm>
            <a:custGeom>
              <a:avLst/>
              <a:gdLst>
                <a:gd name="T0" fmla="*/ 352 w 352"/>
                <a:gd name="T1" fmla="*/ 0 h 572"/>
                <a:gd name="T2" fmla="*/ 0 w 352"/>
                <a:gd name="T3" fmla="*/ 572 h 572"/>
                <a:gd name="T4" fmla="*/ 21 w 352"/>
                <a:gd name="T5" fmla="*/ 572 h 572"/>
                <a:gd name="T6" fmla="*/ 352 w 352"/>
                <a:gd name="T7" fmla="*/ 35 h 572"/>
                <a:gd name="T8" fmla="*/ 352 w 352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2" h="572">
                  <a:moveTo>
                    <a:pt x="352" y="0"/>
                  </a:moveTo>
                  <a:lnTo>
                    <a:pt x="0" y="572"/>
                  </a:lnTo>
                  <a:lnTo>
                    <a:pt x="21" y="572"/>
                  </a:lnTo>
                  <a:lnTo>
                    <a:pt x="352" y="35"/>
                  </a:lnTo>
                  <a:lnTo>
                    <a:pt x="35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7" name="Freeform 193">
              <a:extLst>
                <a:ext uri="{FF2B5EF4-FFF2-40B4-BE49-F238E27FC236}">
                  <a16:creationId xmlns:a16="http://schemas.microsoft.com/office/drawing/2014/main" id="{E75BF001-B67C-4637-B902-EFF38E8A72D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49196" y="9134495"/>
              <a:ext cx="558801" cy="908052"/>
            </a:xfrm>
            <a:custGeom>
              <a:avLst/>
              <a:gdLst>
                <a:gd name="T0" fmla="*/ 352 w 352"/>
                <a:gd name="T1" fmla="*/ 0 h 572"/>
                <a:gd name="T2" fmla="*/ 0 w 352"/>
                <a:gd name="T3" fmla="*/ 572 h 572"/>
                <a:gd name="T4" fmla="*/ 21 w 352"/>
                <a:gd name="T5" fmla="*/ 572 h 572"/>
                <a:gd name="T6" fmla="*/ 352 w 352"/>
                <a:gd name="T7" fmla="*/ 35 h 572"/>
                <a:gd name="T8" fmla="*/ 352 w 352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2" h="572">
                  <a:moveTo>
                    <a:pt x="352" y="0"/>
                  </a:moveTo>
                  <a:lnTo>
                    <a:pt x="0" y="572"/>
                  </a:lnTo>
                  <a:lnTo>
                    <a:pt x="21" y="572"/>
                  </a:lnTo>
                  <a:lnTo>
                    <a:pt x="352" y="35"/>
                  </a:lnTo>
                  <a:lnTo>
                    <a:pt x="35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8" name="Freeform 194">
              <a:extLst>
                <a:ext uri="{FF2B5EF4-FFF2-40B4-BE49-F238E27FC236}">
                  <a16:creationId xmlns:a16="http://schemas.microsoft.com/office/drawing/2014/main" id="{FC1AFF15-0AD2-4D54-B381-14D8D86E50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704784" y="9545658"/>
              <a:ext cx="303213" cy="496889"/>
            </a:xfrm>
            <a:custGeom>
              <a:avLst/>
              <a:gdLst>
                <a:gd name="T0" fmla="*/ 191 w 191"/>
                <a:gd name="T1" fmla="*/ 0 h 313"/>
                <a:gd name="T2" fmla="*/ 0 w 191"/>
                <a:gd name="T3" fmla="*/ 313 h 313"/>
                <a:gd name="T4" fmla="*/ 20 w 191"/>
                <a:gd name="T5" fmla="*/ 313 h 313"/>
                <a:gd name="T6" fmla="*/ 191 w 191"/>
                <a:gd name="T7" fmla="*/ 35 h 313"/>
                <a:gd name="T8" fmla="*/ 191 w 191"/>
                <a:gd name="T9" fmla="*/ 0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3">
                  <a:moveTo>
                    <a:pt x="191" y="0"/>
                  </a:moveTo>
                  <a:lnTo>
                    <a:pt x="0" y="313"/>
                  </a:lnTo>
                  <a:lnTo>
                    <a:pt x="20" y="313"/>
                  </a:lnTo>
                  <a:lnTo>
                    <a:pt x="191" y="35"/>
                  </a:ln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9" name="Freeform 195">
              <a:extLst>
                <a:ext uri="{FF2B5EF4-FFF2-40B4-BE49-F238E27FC236}">
                  <a16:creationId xmlns:a16="http://schemas.microsoft.com/office/drawing/2014/main" id="{4DBC5F34-2BEA-4E86-8912-728B992365E3}"/>
                </a:ext>
              </a:extLst>
            </p:cNvPr>
            <p:cNvSpPr>
              <a:spLocks/>
            </p:cNvSpPr>
            <p:nvPr/>
          </p:nvSpPr>
          <p:spPr bwMode="auto">
            <a:xfrm>
              <a:off x="12704784" y="9545658"/>
              <a:ext cx="303213" cy="496889"/>
            </a:xfrm>
            <a:custGeom>
              <a:avLst/>
              <a:gdLst>
                <a:gd name="T0" fmla="*/ 191 w 191"/>
                <a:gd name="T1" fmla="*/ 0 h 313"/>
                <a:gd name="T2" fmla="*/ 0 w 191"/>
                <a:gd name="T3" fmla="*/ 313 h 313"/>
                <a:gd name="T4" fmla="*/ 20 w 191"/>
                <a:gd name="T5" fmla="*/ 313 h 313"/>
                <a:gd name="T6" fmla="*/ 191 w 191"/>
                <a:gd name="T7" fmla="*/ 35 h 313"/>
                <a:gd name="T8" fmla="*/ 191 w 191"/>
                <a:gd name="T9" fmla="*/ 0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3">
                  <a:moveTo>
                    <a:pt x="191" y="0"/>
                  </a:moveTo>
                  <a:lnTo>
                    <a:pt x="0" y="313"/>
                  </a:lnTo>
                  <a:lnTo>
                    <a:pt x="20" y="313"/>
                  </a:lnTo>
                  <a:lnTo>
                    <a:pt x="191" y="35"/>
                  </a:lnTo>
                  <a:lnTo>
                    <a:pt x="19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0" name="Freeform 196">
              <a:extLst>
                <a:ext uri="{FF2B5EF4-FFF2-40B4-BE49-F238E27FC236}">
                  <a16:creationId xmlns:a16="http://schemas.microsoft.com/office/drawing/2014/main" id="{41C54768-B29F-4D69-9EF9-5A238BF926CD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5609" y="9959997"/>
              <a:ext cx="52388" cy="82550"/>
            </a:xfrm>
            <a:custGeom>
              <a:avLst/>
              <a:gdLst>
                <a:gd name="T0" fmla="*/ 33 w 33"/>
                <a:gd name="T1" fmla="*/ 0 h 52"/>
                <a:gd name="T2" fmla="*/ 0 w 33"/>
                <a:gd name="T3" fmla="*/ 52 h 52"/>
                <a:gd name="T4" fmla="*/ 21 w 33"/>
                <a:gd name="T5" fmla="*/ 52 h 52"/>
                <a:gd name="T6" fmla="*/ 33 w 33"/>
                <a:gd name="T7" fmla="*/ 34 h 52"/>
                <a:gd name="T8" fmla="*/ 33 w 33"/>
                <a:gd name="T9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52">
                  <a:moveTo>
                    <a:pt x="33" y="0"/>
                  </a:moveTo>
                  <a:lnTo>
                    <a:pt x="0" y="52"/>
                  </a:lnTo>
                  <a:lnTo>
                    <a:pt x="21" y="52"/>
                  </a:lnTo>
                  <a:lnTo>
                    <a:pt x="33" y="34"/>
                  </a:lnTo>
                  <a:lnTo>
                    <a:pt x="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1" name="Freeform 197">
              <a:extLst>
                <a:ext uri="{FF2B5EF4-FFF2-40B4-BE49-F238E27FC236}">
                  <a16:creationId xmlns:a16="http://schemas.microsoft.com/office/drawing/2014/main" id="{4B769AA3-FAE8-46F6-A3F2-341FC69CF9B0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5609" y="9959997"/>
              <a:ext cx="52388" cy="82550"/>
            </a:xfrm>
            <a:custGeom>
              <a:avLst/>
              <a:gdLst>
                <a:gd name="T0" fmla="*/ 33 w 33"/>
                <a:gd name="T1" fmla="*/ 0 h 52"/>
                <a:gd name="T2" fmla="*/ 0 w 33"/>
                <a:gd name="T3" fmla="*/ 52 h 52"/>
                <a:gd name="T4" fmla="*/ 21 w 33"/>
                <a:gd name="T5" fmla="*/ 52 h 52"/>
                <a:gd name="T6" fmla="*/ 33 w 33"/>
                <a:gd name="T7" fmla="*/ 34 h 52"/>
                <a:gd name="T8" fmla="*/ 33 w 33"/>
                <a:gd name="T9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52">
                  <a:moveTo>
                    <a:pt x="33" y="0"/>
                  </a:moveTo>
                  <a:lnTo>
                    <a:pt x="0" y="52"/>
                  </a:lnTo>
                  <a:lnTo>
                    <a:pt x="21" y="52"/>
                  </a:lnTo>
                  <a:lnTo>
                    <a:pt x="33" y="34"/>
                  </a:lnTo>
                  <a:lnTo>
                    <a:pt x="3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2" name="Freeform 198">
              <a:extLst>
                <a:ext uri="{FF2B5EF4-FFF2-40B4-BE49-F238E27FC236}">
                  <a16:creationId xmlns:a16="http://schemas.microsoft.com/office/drawing/2014/main" id="{9A08AD44-BF2D-491B-948C-88C862671A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71371" y="8515369"/>
              <a:ext cx="936626" cy="1527178"/>
            </a:xfrm>
            <a:custGeom>
              <a:avLst/>
              <a:gdLst>
                <a:gd name="T0" fmla="*/ 590 w 590"/>
                <a:gd name="T1" fmla="*/ 0 h 962"/>
                <a:gd name="T2" fmla="*/ 0 w 590"/>
                <a:gd name="T3" fmla="*/ 962 h 962"/>
                <a:gd name="T4" fmla="*/ 21 w 590"/>
                <a:gd name="T5" fmla="*/ 962 h 962"/>
                <a:gd name="T6" fmla="*/ 590 w 590"/>
                <a:gd name="T7" fmla="*/ 34 h 962"/>
                <a:gd name="T8" fmla="*/ 590 w 590"/>
                <a:gd name="T9" fmla="*/ 0 h 9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90" h="962">
                  <a:moveTo>
                    <a:pt x="590" y="0"/>
                  </a:moveTo>
                  <a:lnTo>
                    <a:pt x="0" y="962"/>
                  </a:lnTo>
                  <a:lnTo>
                    <a:pt x="21" y="962"/>
                  </a:lnTo>
                  <a:lnTo>
                    <a:pt x="590" y="34"/>
                  </a:lnTo>
                  <a:lnTo>
                    <a:pt x="59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3" name="Freeform 199">
              <a:extLst>
                <a:ext uri="{FF2B5EF4-FFF2-40B4-BE49-F238E27FC236}">
                  <a16:creationId xmlns:a16="http://schemas.microsoft.com/office/drawing/2014/main" id="{7BFAA825-6B00-4057-AC81-A9A58447D14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71371" y="8515369"/>
              <a:ext cx="936626" cy="1527178"/>
            </a:xfrm>
            <a:custGeom>
              <a:avLst/>
              <a:gdLst>
                <a:gd name="T0" fmla="*/ 590 w 590"/>
                <a:gd name="T1" fmla="*/ 0 h 962"/>
                <a:gd name="T2" fmla="*/ 0 w 590"/>
                <a:gd name="T3" fmla="*/ 962 h 962"/>
                <a:gd name="T4" fmla="*/ 21 w 590"/>
                <a:gd name="T5" fmla="*/ 962 h 962"/>
                <a:gd name="T6" fmla="*/ 590 w 590"/>
                <a:gd name="T7" fmla="*/ 34 h 962"/>
                <a:gd name="T8" fmla="*/ 590 w 590"/>
                <a:gd name="T9" fmla="*/ 0 h 9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90" h="962">
                  <a:moveTo>
                    <a:pt x="590" y="0"/>
                  </a:moveTo>
                  <a:lnTo>
                    <a:pt x="0" y="962"/>
                  </a:lnTo>
                  <a:lnTo>
                    <a:pt x="21" y="962"/>
                  </a:lnTo>
                  <a:lnTo>
                    <a:pt x="590" y="34"/>
                  </a:lnTo>
                  <a:lnTo>
                    <a:pt x="59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4" name="Freeform 200">
              <a:extLst>
                <a:ext uri="{FF2B5EF4-FFF2-40B4-BE49-F238E27FC236}">
                  <a16:creationId xmlns:a16="http://schemas.microsoft.com/office/drawing/2014/main" id="{F4B50D12-2234-4027-959B-FAD63CE2A230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23783" y="8928120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0 w 431"/>
                <a:gd name="T3" fmla="*/ 702 h 702"/>
                <a:gd name="T4" fmla="*/ 21 w 431"/>
                <a:gd name="T5" fmla="*/ 702 h 702"/>
                <a:gd name="T6" fmla="*/ 431 w 431"/>
                <a:gd name="T7" fmla="*/ 35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0" y="702"/>
                  </a:lnTo>
                  <a:lnTo>
                    <a:pt x="21" y="702"/>
                  </a:lnTo>
                  <a:lnTo>
                    <a:pt x="431" y="35"/>
                  </a:lnTo>
                  <a:lnTo>
                    <a:pt x="4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5" name="Freeform 201">
              <a:extLst>
                <a:ext uri="{FF2B5EF4-FFF2-40B4-BE49-F238E27FC236}">
                  <a16:creationId xmlns:a16="http://schemas.microsoft.com/office/drawing/2014/main" id="{9C8F833A-579B-4EE8-B4E2-DC46630125E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23783" y="8928120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0 w 431"/>
                <a:gd name="T3" fmla="*/ 702 h 702"/>
                <a:gd name="T4" fmla="*/ 21 w 431"/>
                <a:gd name="T5" fmla="*/ 702 h 702"/>
                <a:gd name="T6" fmla="*/ 431 w 431"/>
                <a:gd name="T7" fmla="*/ 35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0" y="702"/>
                  </a:lnTo>
                  <a:lnTo>
                    <a:pt x="21" y="702"/>
                  </a:lnTo>
                  <a:lnTo>
                    <a:pt x="431" y="35"/>
                  </a:lnTo>
                  <a:lnTo>
                    <a:pt x="4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6" name="Freeform 202">
              <a:extLst>
                <a:ext uri="{FF2B5EF4-FFF2-40B4-BE49-F238E27FC236}">
                  <a16:creationId xmlns:a16="http://schemas.microsoft.com/office/drawing/2014/main" id="{2EF84538-D3A0-4159-A4A9-451E48936B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77784" y="9339283"/>
              <a:ext cx="430213" cy="703264"/>
            </a:xfrm>
            <a:custGeom>
              <a:avLst/>
              <a:gdLst>
                <a:gd name="T0" fmla="*/ 271 w 271"/>
                <a:gd name="T1" fmla="*/ 0 h 443"/>
                <a:gd name="T2" fmla="*/ 0 w 271"/>
                <a:gd name="T3" fmla="*/ 443 h 443"/>
                <a:gd name="T4" fmla="*/ 21 w 271"/>
                <a:gd name="T5" fmla="*/ 443 h 443"/>
                <a:gd name="T6" fmla="*/ 271 w 271"/>
                <a:gd name="T7" fmla="*/ 34 h 443"/>
                <a:gd name="T8" fmla="*/ 271 w 271"/>
                <a:gd name="T9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1" h="443">
                  <a:moveTo>
                    <a:pt x="271" y="0"/>
                  </a:moveTo>
                  <a:lnTo>
                    <a:pt x="0" y="443"/>
                  </a:lnTo>
                  <a:lnTo>
                    <a:pt x="21" y="443"/>
                  </a:lnTo>
                  <a:lnTo>
                    <a:pt x="271" y="34"/>
                  </a:lnTo>
                  <a:lnTo>
                    <a:pt x="27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7" name="Freeform 203">
              <a:extLst>
                <a:ext uri="{FF2B5EF4-FFF2-40B4-BE49-F238E27FC236}">
                  <a16:creationId xmlns:a16="http://schemas.microsoft.com/office/drawing/2014/main" id="{2DD6C5E5-B67A-47E0-9B51-C5FAB8163D0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77784" y="9339283"/>
              <a:ext cx="430213" cy="703264"/>
            </a:xfrm>
            <a:custGeom>
              <a:avLst/>
              <a:gdLst>
                <a:gd name="T0" fmla="*/ 271 w 271"/>
                <a:gd name="T1" fmla="*/ 0 h 443"/>
                <a:gd name="T2" fmla="*/ 0 w 271"/>
                <a:gd name="T3" fmla="*/ 443 h 443"/>
                <a:gd name="T4" fmla="*/ 21 w 271"/>
                <a:gd name="T5" fmla="*/ 443 h 443"/>
                <a:gd name="T6" fmla="*/ 271 w 271"/>
                <a:gd name="T7" fmla="*/ 34 h 443"/>
                <a:gd name="T8" fmla="*/ 271 w 271"/>
                <a:gd name="T9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1" h="443">
                  <a:moveTo>
                    <a:pt x="271" y="0"/>
                  </a:moveTo>
                  <a:lnTo>
                    <a:pt x="0" y="443"/>
                  </a:lnTo>
                  <a:lnTo>
                    <a:pt x="21" y="443"/>
                  </a:lnTo>
                  <a:lnTo>
                    <a:pt x="271" y="34"/>
                  </a:lnTo>
                  <a:lnTo>
                    <a:pt x="27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8" name="Freeform 204">
              <a:extLst>
                <a:ext uri="{FF2B5EF4-FFF2-40B4-BE49-F238E27FC236}">
                  <a16:creationId xmlns:a16="http://schemas.microsoft.com/office/drawing/2014/main" id="{2E8B452E-A66E-4EBA-9C44-0B4B6A44A3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30197" y="9752034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0 w 112"/>
                <a:gd name="T3" fmla="*/ 183 h 183"/>
                <a:gd name="T4" fmla="*/ 21 w 112"/>
                <a:gd name="T5" fmla="*/ 183 h 183"/>
                <a:gd name="T6" fmla="*/ 112 w 112"/>
                <a:gd name="T7" fmla="*/ 35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0" y="183"/>
                  </a:lnTo>
                  <a:lnTo>
                    <a:pt x="21" y="183"/>
                  </a:lnTo>
                  <a:lnTo>
                    <a:pt x="112" y="35"/>
                  </a:lnTo>
                  <a:lnTo>
                    <a:pt x="1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9" name="Freeform 205">
              <a:extLst>
                <a:ext uri="{FF2B5EF4-FFF2-40B4-BE49-F238E27FC236}">
                  <a16:creationId xmlns:a16="http://schemas.microsoft.com/office/drawing/2014/main" id="{8EED1A0E-5D3A-41FF-94A7-434E6EC5E67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30197" y="9752034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0 w 112"/>
                <a:gd name="T3" fmla="*/ 183 h 183"/>
                <a:gd name="T4" fmla="*/ 21 w 112"/>
                <a:gd name="T5" fmla="*/ 183 h 183"/>
                <a:gd name="T6" fmla="*/ 112 w 112"/>
                <a:gd name="T7" fmla="*/ 35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0" y="183"/>
                  </a:lnTo>
                  <a:lnTo>
                    <a:pt x="21" y="183"/>
                  </a:lnTo>
                  <a:lnTo>
                    <a:pt x="112" y="35"/>
                  </a:lnTo>
                  <a:lnTo>
                    <a:pt x="1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780E49F-63B3-4311-88A6-C00794E217E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33D5EE41-4CCA-4C49-842A-15B00878F0B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39040080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F84243F4-9F34-4035-A696-F1590BE8A2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 Team Members</a:t>
            </a: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B5E4BBF7-028F-4164-A536-F8831BF65D07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  <a:endParaRPr lang="en-US" dirty="0"/>
          </a:p>
        </p:txBody>
      </p:sp>
      <p:sp>
        <p:nvSpPr>
          <p:cNvPr id="66" name="Slide Number Placeholder 1">
            <a:extLst>
              <a:ext uri="{FF2B5EF4-FFF2-40B4-BE49-F238E27FC236}">
                <a16:creationId xmlns:a16="http://schemas.microsoft.com/office/drawing/2014/main" id="{7A7FDAE0-3763-481D-B2D6-CD2ED5ED90A8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>
            <a:lvl1pPr>
              <a:defRPr>
                <a:latin typeface="Avenir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5036F6E3-6D3D-4E75-8F33-6339FDC1EB4B}"/>
              </a:ext>
            </a:extLst>
          </p:cNvPr>
          <p:cNvSpPr/>
          <p:nvPr/>
        </p:nvSpPr>
        <p:spPr>
          <a:xfrm>
            <a:off x="1957214" y="2092597"/>
            <a:ext cx="2000802" cy="1850088"/>
          </a:xfrm>
          <a:custGeom>
            <a:avLst/>
            <a:gdLst>
              <a:gd name="connsiteX0" fmla="*/ 0 w 2000802"/>
              <a:gd name="connsiteY0" fmla="*/ 0 h 1850088"/>
              <a:gd name="connsiteX1" fmla="*/ 2000802 w 2000802"/>
              <a:gd name="connsiteY1" fmla="*/ 0 h 1850088"/>
              <a:gd name="connsiteX2" fmla="*/ 2000802 w 2000802"/>
              <a:gd name="connsiteY2" fmla="*/ 1850088 h 1850088"/>
              <a:gd name="connsiteX3" fmla="*/ 1815687 w 2000802"/>
              <a:gd name="connsiteY3" fmla="*/ 1850088 h 1850088"/>
              <a:gd name="connsiteX4" fmla="*/ 1815687 w 2000802"/>
              <a:gd name="connsiteY4" fmla="*/ 1793593 h 1850088"/>
              <a:gd name="connsiteX5" fmla="*/ 1934750 w 2000802"/>
              <a:gd name="connsiteY5" fmla="*/ 1793593 h 1850088"/>
              <a:gd name="connsiteX6" fmla="*/ 1934750 w 2000802"/>
              <a:gd name="connsiteY6" fmla="*/ 56495 h 1850088"/>
              <a:gd name="connsiteX7" fmla="*/ 66052 w 2000802"/>
              <a:gd name="connsiteY7" fmla="*/ 56495 h 1850088"/>
              <a:gd name="connsiteX8" fmla="*/ 66052 w 2000802"/>
              <a:gd name="connsiteY8" fmla="*/ 1793593 h 1850088"/>
              <a:gd name="connsiteX9" fmla="*/ 185115 w 2000802"/>
              <a:gd name="connsiteY9" fmla="*/ 1793593 h 1850088"/>
              <a:gd name="connsiteX10" fmla="*/ 185115 w 2000802"/>
              <a:gd name="connsiteY10" fmla="*/ 1850088 h 1850088"/>
              <a:gd name="connsiteX11" fmla="*/ 0 w 2000802"/>
              <a:gd name="connsiteY11" fmla="*/ 1850088 h 1850088"/>
              <a:gd name="connsiteX12" fmla="*/ 0 w 2000802"/>
              <a:gd name="connsiteY12" fmla="*/ 0 h 18500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000802" h="1850088">
                <a:moveTo>
                  <a:pt x="0" y="0"/>
                </a:moveTo>
                <a:lnTo>
                  <a:pt x="2000802" y="0"/>
                </a:lnTo>
                <a:lnTo>
                  <a:pt x="2000802" y="1850088"/>
                </a:lnTo>
                <a:lnTo>
                  <a:pt x="1815687" y="1850088"/>
                </a:lnTo>
                <a:lnTo>
                  <a:pt x="1815687" y="1793593"/>
                </a:lnTo>
                <a:lnTo>
                  <a:pt x="1934750" y="1793593"/>
                </a:lnTo>
                <a:lnTo>
                  <a:pt x="1934750" y="56495"/>
                </a:lnTo>
                <a:lnTo>
                  <a:pt x="66052" y="56495"/>
                </a:lnTo>
                <a:lnTo>
                  <a:pt x="66052" y="1793593"/>
                </a:lnTo>
                <a:lnTo>
                  <a:pt x="185115" y="1793593"/>
                </a:lnTo>
                <a:lnTo>
                  <a:pt x="185115" y="1850088"/>
                </a:lnTo>
                <a:lnTo>
                  <a:pt x="0" y="185008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52DDF3F0-A3F4-4B7B-B5B2-8A2BFB7C81DB}"/>
              </a:ext>
            </a:extLst>
          </p:cNvPr>
          <p:cNvSpPr txBox="1"/>
          <p:nvPr/>
        </p:nvSpPr>
        <p:spPr>
          <a:xfrm>
            <a:off x="2073609" y="3729023"/>
            <a:ext cx="176801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Avenir" panose="020B0503020203020204" pitchFamily="34" charset="0"/>
                <a:ea typeface="PT Sans" panose="020B0503020203020204" pitchFamily="34" charset="0"/>
              </a:rPr>
              <a:t>Sakawi</a:t>
            </a:r>
            <a:r>
              <a:rPr lang="en-US" sz="1500" dirty="0">
                <a:solidFill>
                  <a:schemeClr val="tx1">
                    <a:lumMod val="65000"/>
                    <a:lumOff val="35000"/>
                  </a:schemeClr>
                </a:solidFill>
                <a:latin typeface="Avenir" panose="020B0503020203020204" pitchFamily="34" charset="0"/>
                <a:ea typeface="PT Sans" panose="020B0503020203020204" pitchFamily="34" charset="0"/>
              </a:rPr>
              <a:t> </a:t>
            </a:r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Avenir" panose="020B0503020203020204" pitchFamily="34" charset="0"/>
                <a:ea typeface="PT Sans" panose="020B0503020203020204" pitchFamily="34" charset="0"/>
              </a:rPr>
              <a:t>beda</a:t>
            </a:r>
            <a:endParaRPr lang="en-US" sz="1500" dirty="0">
              <a:solidFill>
                <a:schemeClr val="tx1">
                  <a:lumMod val="65000"/>
                  <a:lumOff val="35000"/>
                </a:schemeClr>
              </a:solidFill>
              <a:latin typeface="Avenir" panose="020B0503020203020204" pitchFamily="34" charset="0"/>
              <a:ea typeface="PT Sans" panose="020B0503020203020204" pitchFamily="34" charset="0"/>
            </a:endParaRP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B2188B7D-5CB2-4967-BF2F-97B98F69F29A}"/>
              </a:ext>
            </a:extLst>
          </p:cNvPr>
          <p:cNvSpPr/>
          <p:nvPr/>
        </p:nvSpPr>
        <p:spPr>
          <a:xfrm>
            <a:off x="5095599" y="2092597"/>
            <a:ext cx="2000802" cy="1850088"/>
          </a:xfrm>
          <a:custGeom>
            <a:avLst/>
            <a:gdLst>
              <a:gd name="connsiteX0" fmla="*/ 0 w 2000802"/>
              <a:gd name="connsiteY0" fmla="*/ 0 h 1850088"/>
              <a:gd name="connsiteX1" fmla="*/ 2000802 w 2000802"/>
              <a:gd name="connsiteY1" fmla="*/ 0 h 1850088"/>
              <a:gd name="connsiteX2" fmla="*/ 2000802 w 2000802"/>
              <a:gd name="connsiteY2" fmla="*/ 1850088 h 1850088"/>
              <a:gd name="connsiteX3" fmla="*/ 1815687 w 2000802"/>
              <a:gd name="connsiteY3" fmla="*/ 1850088 h 1850088"/>
              <a:gd name="connsiteX4" fmla="*/ 1815687 w 2000802"/>
              <a:gd name="connsiteY4" fmla="*/ 1793593 h 1850088"/>
              <a:gd name="connsiteX5" fmla="*/ 1934750 w 2000802"/>
              <a:gd name="connsiteY5" fmla="*/ 1793593 h 1850088"/>
              <a:gd name="connsiteX6" fmla="*/ 1934750 w 2000802"/>
              <a:gd name="connsiteY6" fmla="*/ 56495 h 1850088"/>
              <a:gd name="connsiteX7" fmla="*/ 66052 w 2000802"/>
              <a:gd name="connsiteY7" fmla="*/ 56495 h 1850088"/>
              <a:gd name="connsiteX8" fmla="*/ 66052 w 2000802"/>
              <a:gd name="connsiteY8" fmla="*/ 1793593 h 1850088"/>
              <a:gd name="connsiteX9" fmla="*/ 185115 w 2000802"/>
              <a:gd name="connsiteY9" fmla="*/ 1793593 h 1850088"/>
              <a:gd name="connsiteX10" fmla="*/ 185115 w 2000802"/>
              <a:gd name="connsiteY10" fmla="*/ 1850088 h 1850088"/>
              <a:gd name="connsiteX11" fmla="*/ 0 w 2000802"/>
              <a:gd name="connsiteY11" fmla="*/ 1850088 h 1850088"/>
              <a:gd name="connsiteX12" fmla="*/ 0 w 2000802"/>
              <a:gd name="connsiteY12" fmla="*/ 0 h 18500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000802" h="1850088">
                <a:moveTo>
                  <a:pt x="0" y="0"/>
                </a:moveTo>
                <a:lnTo>
                  <a:pt x="2000802" y="0"/>
                </a:lnTo>
                <a:lnTo>
                  <a:pt x="2000802" y="1850088"/>
                </a:lnTo>
                <a:lnTo>
                  <a:pt x="1815687" y="1850088"/>
                </a:lnTo>
                <a:lnTo>
                  <a:pt x="1815687" y="1793593"/>
                </a:lnTo>
                <a:lnTo>
                  <a:pt x="1934750" y="1793593"/>
                </a:lnTo>
                <a:lnTo>
                  <a:pt x="1934750" y="56495"/>
                </a:lnTo>
                <a:lnTo>
                  <a:pt x="66052" y="56495"/>
                </a:lnTo>
                <a:lnTo>
                  <a:pt x="66052" y="1793593"/>
                </a:lnTo>
                <a:lnTo>
                  <a:pt x="185115" y="1793593"/>
                </a:lnTo>
                <a:lnTo>
                  <a:pt x="185115" y="1850088"/>
                </a:lnTo>
                <a:lnTo>
                  <a:pt x="0" y="185008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EA06130-D7B7-46FE-AD25-069A491BD021}"/>
              </a:ext>
            </a:extLst>
          </p:cNvPr>
          <p:cNvSpPr txBox="1"/>
          <p:nvPr/>
        </p:nvSpPr>
        <p:spPr>
          <a:xfrm>
            <a:off x="5351784" y="3729023"/>
            <a:ext cx="148843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Avenir" panose="020B0503020203020204" pitchFamily="34" charset="0"/>
                <a:ea typeface="PT Sans" panose="020B0503020203020204" pitchFamily="34" charset="0"/>
              </a:rPr>
              <a:t>Nahila</a:t>
            </a:r>
            <a:r>
              <a:rPr lang="en-US" sz="1500" dirty="0">
                <a:solidFill>
                  <a:schemeClr val="tx1">
                    <a:lumMod val="65000"/>
                    <a:lumOff val="35000"/>
                  </a:schemeClr>
                </a:solidFill>
                <a:latin typeface="Avenir" panose="020B0503020203020204" pitchFamily="34" charset="0"/>
                <a:ea typeface="PT Sans" panose="020B0503020203020204" pitchFamily="34" charset="0"/>
              </a:rPr>
              <a:t> </a:t>
            </a:r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Avenir" panose="020B0503020203020204" pitchFamily="34" charset="0"/>
                <a:ea typeface="PT Sans" panose="020B0503020203020204" pitchFamily="34" charset="0"/>
              </a:rPr>
              <a:t>nateya</a:t>
            </a:r>
            <a:endParaRPr lang="en-US" sz="1500" dirty="0">
              <a:solidFill>
                <a:schemeClr val="tx1">
                  <a:lumMod val="65000"/>
                  <a:lumOff val="35000"/>
                </a:schemeClr>
              </a:solidFill>
              <a:latin typeface="Avenir" panose="020B0503020203020204" pitchFamily="34" charset="0"/>
              <a:ea typeface="PT Sans" panose="020B0503020203020204" pitchFamily="34" charset="0"/>
            </a:endParaRP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CD9188C8-C20A-48D0-992E-2F3632A02B9A}"/>
              </a:ext>
            </a:extLst>
          </p:cNvPr>
          <p:cNvSpPr/>
          <p:nvPr/>
        </p:nvSpPr>
        <p:spPr>
          <a:xfrm>
            <a:off x="8233984" y="2092597"/>
            <a:ext cx="2000802" cy="1850088"/>
          </a:xfrm>
          <a:custGeom>
            <a:avLst/>
            <a:gdLst>
              <a:gd name="connsiteX0" fmla="*/ 0 w 2000802"/>
              <a:gd name="connsiteY0" fmla="*/ 0 h 1850088"/>
              <a:gd name="connsiteX1" fmla="*/ 2000802 w 2000802"/>
              <a:gd name="connsiteY1" fmla="*/ 0 h 1850088"/>
              <a:gd name="connsiteX2" fmla="*/ 2000802 w 2000802"/>
              <a:gd name="connsiteY2" fmla="*/ 1850088 h 1850088"/>
              <a:gd name="connsiteX3" fmla="*/ 1815687 w 2000802"/>
              <a:gd name="connsiteY3" fmla="*/ 1850088 h 1850088"/>
              <a:gd name="connsiteX4" fmla="*/ 1815687 w 2000802"/>
              <a:gd name="connsiteY4" fmla="*/ 1793593 h 1850088"/>
              <a:gd name="connsiteX5" fmla="*/ 1934750 w 2000802"/>
              <a:gd name="connsiteY5" fmla="*/ 1793593 h 1850088"/>
              <a:gd name="connsiteX6" fmla="*/ 1934750 w 2000802"/>
              <a:gd name="connsiteY6" fmla="*/ 56495 h 1850088"/>
              <a:gd name="connsiteX7" fmla="*/ 66052 w 2000802"/>
              <a:gd name="connsiteY7" fmla="*/ 56495 h 1850088"/>
              <a:gd name="connsiteX8" fmla="*/ 66052 w 2000802"/>
              <a:gd name="connsiteY8" fmla="*/ 1793593 h 1850088"/>
              <a:gd name="connsiteX9" fmla="*/ 185115 w 2000802"/>
              <a:gd name="connsiteY9" fmla="*/ 1793593 h 1850088"/>
              <a:gd name="connsiteX10" fmla="*/ 185115 w 2000802"/>
              <a:gd name="connsiteY10" fmla="*/ 1850088 h 1850088"/>
              <a:gd name="connsiteX11" fmla="*/ 0 w 2000802"/>
              <a:gd name="connsiteY11" fmla="*/ 1850088 h 1850088"/>
              <a:gd name="connsiteX12" fmla="*/ 0 w 2000802"/>
              <a:gd name="connsiteY12" fmla="*/ 0 h 18500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000802" h="1850088">
                <a:moveTo>
                  <a:pt x="0" y="0"/>
                </a:moveTo>
                <a:lnTo>
                  <a:pt x="2000802" y="0"/>
                </a:lnTo>
                <a:lnTo>
                  <a:pt x="2000802" y="1850088"/>
                </a:lnTo>
                <a:lnTo>
                  <a:pt x="1815687" y="1850088"/>
                </a:lnTo>
                <a:lnTo>
                  <a:pt x="1815687" y="1793593"/>
                </a:lnTo>
                <a:lnTo>
                  <a:pt x="1934750" y="1793593"/>
                </a:lnTo>
                <a:lnTo>
                  <a:pt x="1934750" y="56495"/>
                </a:lnTo>
                <a:lnTo>
                  <a:pt x="66052" y="56495"/>
                </a:lnTo>
                <a:lnTo>
                  <a:pt x="66052" y="1793593"/>
                </a:lnTo>
                <a:lnTo>
                  <a:pt x="185115" y="1793593"/>
                </a:lnTo>
                <a:lnTo>
                  <a:pt x="185115" y="1850088"/>
                </a:lnTo>
                <a:lnTo>
                  <a:pt x="0" y="185008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F376F826-A7AD-4F24-8D54-54F738E8C839}"/>
              </a:ext>
            </a:extLst>
          </p:cNvPr>
          <p:cNvSpPr txBox="1"/>
          <p:nvPr/>
        </p:nvSpPr>
        <p:spPr>
          <a:xfrm>
            <a:off x="8523184" y="3729023"/>
            <a:ext cx="14224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Avenir" panose="020B0503020203020204" pitchFamily="34" charset="0"/>
                <a:ea typeface="PT Sans" panose="020B0503020203020204" pitchFamily="34" charset="0"/>
              </a:rPr>
              <a:t>Manilo</a:t>
            </a:r>
            <a:r>
              <a:rPr lang="en-US" sz="1500" dirty="0">
                <a:solidFill>
                  <a:schemeClr val="tx1">
                    <a:lumMod val="65000"/>
                    <a:lumOff val="35000"/>
                  </a:schemeClr>
                </a:solidFill>
                <a:latin typeface="Avenir" panose="020B0503020203020204" pitchFamily="34" charset="0"/>
                <a:ea typeface="PT Sans" panose="020B0503020203020204" pitchFamily="34" charset="0"/>
              </a:rPr>
              <a:t> </a:t>
            </a:r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Avenir" panose="020B0503020203020204" pitchFamily="34" charset="0"/>
                <a:ea typeface="PT Sans" panose="020B0503020203020204" pitchFamily="34" charset="0"/>
              </a:rPr>
              <a:t>darwy</a:t>
            </a:r>
            <a:endParaRPr lang="en-US" sz="1500" dirty="0">
              <a:solidFill>
                <a:schemeClr val="tx1">
                  <a:lumMod val="65000"/>
                  <a:lumOff val="35000"/>
                </a:schemeClr>
              </a:solidFill>
              <a:latin typeface="Avenir" panose="020B0503020203020204" pitchFamily="34" charset="0"/>
              <a:ea typeface="PT Sans" panose="020B0503020203020204" pitchFamily="34" charset="0"/>
            </a:endParaRPr>
          </a:p>
        </p:txBody>
      </p:sp>
      <p:sp>
        <p:nvSpPr>
          <p:cNvPr id="26" name="Rectangle 9">
            <a:extLst>
              <a:ext uri="{FF2B5EF4-FFF2-40B4-BE49-F238E27FC236}">
                <a16:creationId xmlns:a16="http://schemas.microsoft.com/office/drawing/2014/main" id="{5B529FF5-712F-41C0-9F55-BA9CAFB1DF44}"/>
              </a:ext>
            </a:extLst>
          </p:cNvPr>
          <p:cNvSpPr>
            <a:spLocks/>
          </p:cNvSpPr>
          <p:nvPr/>
        </p:nvSpPr>
        <p:spPr bwMode="auto">
          <a:xfrm>
            <a:off x="1945098" y="4810956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Avenir" panose="020B0503020203020204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A9A06ED1-DBED-4837-8BF9-C3E0716C89DC}"/>
              </a:ext>
            </a:extLst>
          </p:cNvPr>
          <p:cNvSpPr txBox="1"/>
          <p:nvPr/>
        </p:nvSpPr>
        <p:spPr>
          <a:xfrm>
            <a:off x="2193366" y="4353844"/>
            <a:ext cx="1516382" cy="3488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500" b="1" dirty="0">
                <a:solidFill>
                  <a:schemeClr val="accent4"/>
                </a:solidFill>
                <a:latin typeface="Avenir" panose="020B0503020203020204" pitchFamily="34" charset="0"/>
              </a:rPr>
              <a:t>Post Title Text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9A67EB84-0E4A-47A6-9078-936DDD30CA70}"/>
              </a:ext>
            </a:extLst>
          </p:cNvPr>
          <p:cNvCxnSpPr>
            <a:cxnSpLocks/>
          </p:cNvCxnSpPr>
          <p:nvPr/>
        </p:nvCxnSpPr>
        <p:spPr>
          <a:xfrm>
            <a:off x="2246848" y="4731051"/>
            <a:ext cx="1409419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Rectangle 9">
            <a:extLst>
              <a:ext uri="{FF2B5EF4-FFF2-40B4-BE49-F238E27FC236}">
                <a16:creationId xmlns:a16="http://schemas.microsoft.com/office/drawing/2014/main" id="{5F9ECD6C-6687-485A-AB4E-0FDC6E996501}"/>
              </a:ext>
            </a:extLst>
          </p:cNvPr>
          <p:cNvSpPr>
            <a:spLocks/>
          </p:cNvSpPr>
          <p:nvPr/>
        </p:nvSpPr>
        <p:spPr bwMode="auto">
          <a:xfrm>
            <a:off x="5089540" y="4810956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Avenir" panose="020B0503020203020204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60DDCE6C-D171-407F-AA3B-7095A02BACED}"/>
              </a:ext>
            </a:extLst>
          </p:cNvPr>
          <p:cNvSpPr txBox="1"/>
          <p:nvPr/>
        </p:nvSpPr>
        <p:spPr>
          <a:xfrm>
            <a:off x="5337808" y="4353844"/>
            <a:ext cx="1516382" cy="3488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500" b="1" dirty="0">
                <a:solidFill>
                  <a:schemeClr val="accent1"/>
                </a:solidFill>
                <a:latin typeface="Avenir" panose="020B0503020203020204" pitchFamily="34" charset="0"/>
              </a:rPr>
              <a:t>Post Title Text</a:t>
            </a: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D19D985E-CDA8-46A5-97A5-37B8F306EE85}"/>
              </a:ext>
            </a:extLst>
          </p:cNvPr>
          <p:cNvCxnSpPr>
            <a:cxnSpLocks/>
          </p:cNvCxnSpPr>
          <p:nvPr/>
        </p:nvCxnSpPr>
        <p:spPr>
          <a:xfrm>
            <a:off x="5391290" y="4731051"/>
            <a:ext cx="1409419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Rectangle 9">
            <a:extLst>
              <a:ext uri="{FF2B5EF4-FFF2-40B4-BE49-F238E27FC236}">
                <a16:creationId xmlns:a16="http://schemas.microsoft.com/office/drawing/2014/main" id="{4259D180-8B4D-4633-8C6A-F9CB30920ABD}"/>
              </a:ext>
            </a:extLst>
          </p:cNvPr>
          <p:cNvSpPr>
            <a:spLocks/>
          </p:cNvSpPr>
          <p:nvPr/>
        </p:nvSpPr>
        <p:spPr bwMode="auto">
          <a:xfrm>
            <a:off x="8227925" y="4810956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Avenir" panose="020B0503020203020204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46D933F9-6DCF-4495-A6F0-ED8D7A18E2CE}"/>
              </a:ext>
            </a:extLst>
          </p:cNvPr>
          <p:cNvSpPr txBox="1"/>
          <p:nvPr/>
        </p:nvSpPr>
        <p:spPr>
          <a:xfrm>
            <a:off x="8476193" y="4353844"/>
            <a:ext cx="1516382" cy="3488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500" b="1" dirty="0">
                <a:solidFill>
                  <a:schemeClr val="accent4"/>
                </a:solidFill>
                <a:latin typeface="Avenir" panose="020B0503020203020204" pitchFamily="34" charset="0"/>
              </a:rPr>
              <a:t>Post Title Text</a:t>
            </a: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0129A76C-6C4A-421A-BE4D-639B795191CC}"/>
              </a:ext>
            </a:extLst>
          </p:cNvPr>
          <p:cNvCxnSpPr>
            <a:cxnSpLocks/>
          </p:cNvCxnSpPr>
          <p:nvPr/>
        </p:nvCxnSpPr>
        <p:spPr>
          <a:xfrm>
            <a:off x="8529675" y="4731051"/>
            <a:ext cx="1409419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6" name="Group 35">
            <a:extLst>
              <a:ext uri="{FF2B5EF4-FFF2-40B4-BE49-F238E27FC236}">
                <a16:creationId xmlns:a16="http://schemas.microsoft.com/office/drawing/2014/main" id="{EC064ADD-3FB5-4EE5-BB57-25D46D90C326}"/>
              </a:ext>
            </a:extLst>
          </p:cNvPr>
          <p:cNvGrpSpPr/>
          <p:nvPr/>
        </p:nvGrpSpPr>
        <p:grpSpPr>
          <a:xfrm>
            <a:off x="2510527" y="5332667"/>
            <a:ext cx="882056" cy="245876"/>
            <a:chOff x="3737318" y="5352459"/>
            <a:chExt cx="574436" cy="160126"/>
          </a:xfrm>
        </p:grpSpPr>
        <p:grpSp>
          <p:nvGrpSpPr>
            <p:cNvPr id="37" name="Group 36">
              <a:extLst>
                <a:ext uri="{FF2B5EF4-FFF2-40B4-BE49-F238E27FC236}">
                  <a16:creationId xmlns:a16="http://schemas.microsoft.com/office/drawing/2014/main" id="{EED4708F-EB3E-4C02-B35C-9B1842F46BB9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44" name="Oval 43">
                <a:extLst>
                  <a:ext uri="{FF2B5EF4-FFF2-40B4-BE49-F238E27FC236}">
                    <a16:creationId xmlns:a16="http://schemas.microsoft.com/office/drawing/2014/main" id="{9D303B46-12CC-4771-9C3A-ECB943C15C0A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5" name="AutoShape 1">
                <a:extLst>
                  <a:ext uri="{FF2B5EF4-FFF2-40B4-BE49-F238E27FC236}">
                    <a16:creationId xmlns:a16="http://schemas.microsoft.com/office/drawing/2014/main" id="{29BB86F0-A114-4BAA-908D-8DEFB47457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38" name="Group 37">
              <a:extLst>
                <a:ext uri="{FF2B5EF4-FFF2-40B4-BE49-F238E27FC236}">
                  <a16:creationId xmlns:a16="http://schemas.microsoft.com/office/drawing/2014/main" id="{B94E21E3-FF2B-4626-A55F-CCD9B8195245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42" name="Oval 41">
                <a:extLst>
                  <a:ext uri="{FF2B5EF4-FFF2-40B4-BE49-F238E27FC236}">
                    <a16:creationId xmlns:a16="http://schemas.microsoft.com/office/drawing/2014/main" id="{6E7A650E-1FB2-46A3-AF61-20B7A20CF10D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3" name="AutoShape 21">
                <a:extLst>
                  <a:ext uri="{FF2B5EF4-FFF2-40B4-BE49-F238E27FC236}">
                    <a16:creationId xmlns:a16="http://schemas.microsoft.com/office/drawing/2014/main" id="{2554C0A6-AF3B-46FB-924B-55E7AA56BD7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7938818F-48E2-4D5E-B7C0-60E4600F5120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40" name="Oval 39">
                <a:extLst>
                  <a:ext uri="{FF2B5EF4-FFF2-40B4-BE49-F238E27FC236}">
                    <a16:creationId xmlns:a16="http://schemas.microsoft.com/office/drawing/2014/main" id="{764F7BB2-FB2B-4F25-ADFF-A08519666609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1" name="AutoShape 18">
                <a:extLst>
                  <a:ext uri="{FF2B5EF4-FFF2-40B4-BE49-F238E27FC236}">
                    <a16:creationId xmlns:a16="http://schemas.microsoft.com/office/drawing/2014/main" id="{191856D1-FBB0-45EB-87D2-28C8C6CD2B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D4459874-289D-4604-9DC6-A09025C01C15}"/>
              </a:ext>
            </a:extLst>
          </p:cNvPr>
          <p:cNvGrpSpPr/>
          <p:nvPr/>
        </p:nvGrpSpPr>
        <p:grpSpPr>
          <a:xfrm>
            <a:off x="5654971" y="5332667"/>
            <a:ext cx="882056" cy="245876"/>
            <a:chOff x="3737318" y="5352459"/>
            <a:chExt cx="574436" cy="160126"/>
          </a:xfrm>
        </p:grpSpPr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2E3BE8F5-C7DA-4B0E-B222-5555E2547046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C66E88D8-9E08-4C72-BF51-40AAD01DB143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55" name="AutoShape 1">
                <a:extLst>
                  <a:ext uri="{FF2B5EF4-FFF2-40B4-BE49-F238E27FC236}">
                    <a16:creationId xmlns:a16="http://schemas.microsoft.com/office/drawing/2014/main" id="{AABDBFAB-BCCA-4398-A2B0-4B69D42ED7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3399BF63-DDFD-4C42-899B-088F51493F92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6DF86F50-C540-42F8-9A23-4FEF33392808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53" name="AutoShape 21">
                <a:extLst>
                  <a:ext uri="{FF2B5EF4-FFF2-40B4-BE49-F238E27FC236}">
                    <a16:creationId xmlns:a16="http://schemas.microsoft.com/office/drawing/2014/main" id="{3B384B38-1C72-490C-96DD-7F78F5BC945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E2674418-9D18-43DE-BBE4-454C173D4436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50" name="Oval 49">
                <a:extLst>
                  <a:ext uri="{FF2B5EF4-FFF2-40B4-BE49-F238E27FC236}">
                    <a16:creationId xmlns:a16="http://schemas.microsoft.com/office/drawing/2014/main" id="{4DB35DF4-E70A-4E21-A64C-F4BB9546BBA2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51" name="AutoShape 18">
                <a:extLst>
                  <a:ext uri="{FF2B5EF4-FFF2-40B4-BE49-F238E27FC236}">
                    <a16:creationId xmlns:a16="http://schemas.microsoft.com/office/drawing/2014/main" id="{AC1AF9E5-0ACE-48A7-A99F-B2FA4D9C18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EAA8D334-4A64-4514-8063-3019413A061B}"/>
              </a:ext>
            </a:extLst>
          </p:cNvPr>
          <p:cNvGrpSpPr/>
          <p:nvPr/>
        </p:nvGrpSpPr>
        <p:grpSpPr>
          <a:xfrm>
            <a:off x="8793356" y="5332667"/>
            <a:ext cx="882056" cy="245876"/>
            <a:chOff x="3737318" y="5352459"/>
            <a:chExt cx="574436" cy="160126"/>
          </a:xfrm>
        </p:grpSpPr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370CBB3B-3EEE-48BE-B32C-3BAF510B34DB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64" name="Oval 63">
                <a:extLst>
                  <a:ext uri="{FF2B5EF4-FFF2-40B4-BE49-F238E27FC236}">
                    <a16:creationId xmlns:a16="http://schemas.microsoft.com/office/drawing/2014/main" id="{AF5FC3E8-70FD-43BB-9681-B7314DA7494B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5" name="AutoShape 1">
                <a:extLst>
                  <a:ext uri="{FF2B5EF4-FFF2-40B4-BE49-F238E27FC236}">
                    <a16:creationId xmlns:a16="http://schemas.microsoft.com/office/drawing/2014/main" id="{C1C8610E-19E6-48B9-8EAF-07DE84F94C7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58" name="Group 57">
              <a:extLst>
                <a:ext uri="{FF2B5EF4-FFF2-40B4-BE49-F238E27FC236}">
                  <a16:creationId xmlns:a16="http://schemas.microsoft.com/office/drawing/2014/main" id="{1C3AC8AD-F8D4-41E9-88C0-1801E46B57A5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07CA4783-8315-4E06-8341-DB4099CAB825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3" name="AutoShape 21">
                <a:extLst>
                  <a:ext uri="{FF2B5EF4-FFF2-40B4-BE49-F238E27FC236}">
                    <a16:creationId xmlns:a16="http://schemas.microsoft.com/office/drawing/2014/main" id="{0A6F252A-16F7-4B89-AEB6-A2DA14E6BFC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4826F8DA-3FB7-4CFA-93E0-3829734098DB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60" name="Oval 59">
                <a:extLst>
                  <a:ext uri="{FF2B5EF4-FFF2-40B4-BE49-F238E27FC236}">
                    <a16:creationId xmlns:a16="http://schemas.microsoft.com/office/drawing/2014/main" id="{A80D770C-D010-4F7F-8B3B-BF9C4ADDB5AB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1" name="AutoShape 18">
                <a:extLst>
                  <a:ext uri="{FF2B5EF4-FFF2-40B4-BE49-F238E27FC236}">
                    <a16:creationId xmlns:a16="http://schemas.microsoft.com/office/drawing/2014/main" id="{78AA3B08-9ED0-4DFD-B6B8-86E58B34EB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6D5CBAB-2E97-4EA0-BEBC-8F2AD43E07F0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7D57DCF-02F2-4712-92E4-73E2AACD7F5F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23F2F845-6573-4559-9892-026E4D1AF22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15813559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F84243F4-9F34-4035-A696-F1590BE8A2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  <a:latin typeface="Avenir Black" panose="020B0803020203020204" pitchFamily="34" charset="0"/>
              </a:rPr>
              <a:t>Our Service</a:t>
            </a: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B5E4BBF7-028F-4164-A536-F8831BF65D07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  <a:endParaRPr lang="en-US" dirty="0"/>
          </a:p>
        </p:txBody>
      </p:sp>
      <p:sp>
        <p:nvSpPr>
          <p:cNvPr id="66" name="Slide Number Placeholder 1">
            <a:extLst>
              <a:ext uri="{FF2B5EF4-FFF2-40B4-BE49-F238E27FC236}">
                <a16:creationId xmlns:a16="http://schemas.microsoft.com/office/drawing/2014/main" id="{7A7FDAE0-3763-481D-B2D6-CD2ED5ED90A8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>
            <a:lvl1pPr>
              <a:defRPr>
                <a:latin typeface="Avenir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67" name="Freeform: Shape 66">
            <a:extLst>
              <a:ext uri="{FF2B5EF4-FFF2-40B4-BE49-F238E27FC236}">
                <a16:creationId xmlns:a16="http://schemas.microsoft.com/office/drawing/2014/main" id="{756EFB60-AEA6-434C-9842-DE7468D481C2}"/>
              </a:ext>
            </a:extLst>
          </p:cNvPr>
          <p:cNvSpPr/>
          <p:nvPr/>
        </p:nvSpPr>
        <p:spPr>
          <a:xfrm>
            <a:off x="1725212" y="2055953"/>
            <a:ext cx="1718123" cy="1993022"/>
          </a:xfrm>
          <a:custGeom>
            <a:avLst/>
            <a:gdLst>
              <a:gd name="connsiteX0" fmla="*/ 859061 w 1718123"/>
              <a:gd name="connsiteY0" fmla="*/ 0 h 1993022"/>
              <a:gd name="connsiteX1" fmla="*/ 1718123 w 1718123"/>
              <a:gd name="connsiteY1" fmla="*/ 429531 h 1993022"/>
              <a:gd name="connsiteX2" fmla="*/ 1718123 w 1718123"/>
              <a:gd name="connsiteY2" fmla="*/ 1563491 h 1993022"/>
              <a:gd name="connsiteX3" fmla="*/ 859061 w 1718123"/>
              <a:gd name="connsiteY3" fmla="*/ 1993022 h 1993022"/>
              <a:gd name="connsiteX4" fmla="*/ 0 w 1718123"/>
              <a:gd name="connsiteY4" fmla="*/ 1563491 h 1993022"/>
              <a:gd name="connsiteX5" fmla="*/ 0 w 1718123"/>
              <a:gd name="connsiteY5" fmla="*/ 429531 h 1993022"/>
              <a:gd name="connsiteX6" fmla="*/ 859061 w 1718123"/>
              <a:gd name="connsiteY6" fmla="*/ 0 h 19930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18123" h="1993022">
                <a:moveTo>
                  <a:pt x="859061" y="0"/>
                </a:moveTo>
                <a:lnTo>
                  <a:pt x="1718123" y="429531"/>
                </a:lnTo>
                <a:lnTo>
                  <a:pt x="1718123" y="1563491"/>
                </a:lnTo>
                <a:lnTo>
                  <a:pt x="859061" y="1993022"/>
                </a:lnTo>
                <a:lnTo>
                  <a:pt x="0" y="1563491"/>
                </a:lnTo>
                <a:lnTo>
                  <a:pt x="0" y="429531"/>
                </a:lnTo>
                <a:lnTo>
                  <a:pt x="859061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Freeform: Shape 67">
            <a:extLst>
              <a:ext uri="{FF2B5EF4-FFF2-40B4-BE49-F238E27FC236}">
                <a16:creationId xmlns:a16="http://schemas.microsoft.com/office/drawing/2014/main" id="{40A17BB7-8474-4C21-8988-8AEDFF78C2AD}"/>
              </a:ext>
            </a:extLst>
          </p:cNvPr>
          <p:cNvSpPr/>
          <p:nvPr/>
        </p:nvSpPr>
        <p:spPr>
          <a:xfrm>
            <a:off x="5229458" y="2055952"/>
            <a:ext cx="1718123" cy="1993022"/>
          </a:xfrm>
          <a:custGeom>
            <a:avLst/>
            <a:gdLst>
              <a:gd name="connsiteX0" fmla="*/ 859061 w 1718123"/>
              <a:gd name="connsiteY0" fmla="*/ 0 h 1993022"/>
              <a:gd name="connsiteX1" fmla="*/ 1718123 w 1718123"/>
              <a:gd name="connsiteY1" fmla="*/ 429531 h 1993022"/>
              <a:gd name="connsiteX2" fmla="*/ 1718123 w 1718123"/>
              <a:gd name="connsiteY2" fmla="*/ 1563491 h 1993022"/>
              <a:gd name="connsiteX3" fmla="*/ 859061 w 1718123"/>
              <a:gd name="connsiteY3" fmla="*/ 1993022 h 1993022"/>
              <a:gd name="connsiteX4" fmla="*/ 0 w 1718123"/>
              <a:gd name="connsiteY4" fmla="*/ 1563491 h 1993022"/>
              <a:gd name="connsiteX5" fmla="*/ 0 w 1718123"/>
              <a:gd name="connsiteY5" fmla="*/ 429531 h 1993022"/>
              <a:gd name="connsiteX6" fmla="*/ 859061 w 1718123"/>
              <a:gd name="connsiteY6" fmla="*/ 0 h 19930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18123" h="1993022">
                <a:moveTo>
                  <a:pt x="859061" y="0"/>
                </a:moveTo>
                <a:lnTo>
                  <a:pt x="1718123" y="429531"/>
                </a:lnTo>
                <a:lnTo>
                  <a:pt x="1718123" y="1563491"/>
                </a:lnTo>
                <a:lnTo>
                  <a:pt x="859061" y="1993022"/>
                </a:lnTo>
                <a:lnTo>
                  <a:pt x="0" y="1563491"/>
                </a:lnTo>
                <a:lnTo>
                  <a:pt x="0" y="429531"/>
                </a:lnTo>
                <a:lnTo>
                  <a:pt x="859061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Freeform: Shape 68">
            <a:extLst>
              <a:ext uri="{FF2B5EF4-FFF2-40B4-BE49-F238E27FC236}">
                <a16:creationId xmlns:a16="http://schemas.microsoft.com/office/drawing/2014/main" id="{7D65F484-61A4-454A-92DA-BFD174F5030A}"/>
              </a:ext>
            </a:extLst>
          </p:cNvPr>
          <p:cNvSpPr/>
          <p:nvPr/>
        </p:nvSpPr>
        <p:spPr>
          <a:xfrm>
            <a:off x="8733706" y="2055952"/>
            <a:ext cx="1718123" cy="1993022"/>
          </a:xfrm>
          <a:custGeom>
            <a:avLst/>
            <a:gdLst>
              <a:gd name="connsiteX0" fmla="*/ 859061 w 1718123"/>
              <a:gd name="connsiteY0" fmla="*/ 0 h 1993022"/>
              <a:gd name="connsiteX1" fmla="*/ 1718123 w 1718123"/>
              <a:gd name="connsiteY1" fmla="*/ 429531 h 1993022"/>
              <a:gd name="connsiteX2" fmla="*/ 1718123 w 1718123"/>
              <a:gd name="connsiteY2" fmla="*/ 1563491 h 1993022"/>
              <a:gd name="connsiteX3" fmla="*/ 859061 w 1718123"/>
              <a:gd name="connsiteY3" fmla="*/ 1993022 h 1993022"/>
              <a:gd name="connsiteX4" fmla="*/ 0 w 1718123"/>
              <a:gd name="connsiteY4" fmla="*/ 1563491 h 1993022"/>
              <a:gd name="connsiteX5" fmla="*/ 0 w 1718123"/>
              <a:gd name="connsiteY5" fmla="*/ 429531 h 1993022"/>
              <a:gd name="connsiteX6" fmla="*/ 859061 w 1718123"/>
              <a:gd name="connsiteY6" fmla="*/ 0 h 19930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18123" h="1993022">
                <a:moveTo>
                  <a:pt x="859061" y="0"/>
                </a:moveTo>
                <a:lnTo>
                  <a:pt x="1718123" y="429531"/>
                </a:lnTo>
                <a:lnTo>
                  <a:pt x="1718123" y="1563491"/>
                </a:lnTo>
                <a:lnTo>
                  <a:pt x="859061" y="1993022"/>
                </a:lnTo>
                <a:lnTo>
                  <a:pt x="0" y="1563491"/>
                </a:lnTo>
                <a:lnTo>
                  <a:pt x="0" y="429531"/>
                </a:lnTo>
                <a:lnTo>
                  <a:pt x="859061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Freeform: Shape 69">
            <a:extLst>
              <a:ext uri="{FF2B5EF4-FFF2-40B4-BE49-F238E27FC236}">
                <a16:creationId xmlns:a16="http://schemas.microsoft.com/office/drawing/2014/main" id="{841F3E12-C9AC-44A6-B6CA-E6C8BA9DD18E}"/>
              </a:ext>
            </a:extLst>
          </p:cNvPr>
          <p:cNvSpPr/>
          <p:nvPr/>
        </p:nvSpPr>
        <p:spPr>
          <a:xfrm>
            <a:off x="1803489" y="2146755"/>
            <a:ext cx="1561570" cy="1811418"/>
          </a:xfrm>
          <a:custGeom>
            <a:avLst/>
            <a:gdLst>
              <a:gd name="connsiteX0" fmla="*/ 859061 w 1718123"/>
              <a:gd name="connsiteY0" fmla="*/ 0 h 1993022"/>
              <a:gd name="connsiteX1" fmla="*/ 1718123 w 1718123"/>
              <a:gd name="connsiteY1" fmla="*/ 429531 h 1993022"/>
              <a:gd name="connsiteX2" fmla="*/ 1718123 w 1718123"/>
              <a:gd name="connsiteY2" fmla="*/ 1563491 h 1993022"/>
              <a:gd name="connsiteX3" fmla="*/ 859061 w 1718123"/>
              <a:gd name="connsiteY3" fmla="*/ 1993022 h 1993022"/>
              <a:gd name="connsiteX4" fmla="*/ 0 w 1718123"/>
              <a:gd name="connsiteY4" fmla="*/ 1563491 h 1993022"/>
              <a:gd name="connsiteX5" fmla="*/ 0 w 1718123"/>
              <a:gd name="connsiteY5" fmla="*/ 429531 h 1993022"/>
              <a:gd name="connsiteX6" fmla="*/ 859061 w 1718123"/>
              <a:gd name="connsiteY6" fmla="*/ 0 h 19930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18123" h="1993022">
                <a:moveTo>
                  <a:pt x="859061" y="0"/>
                </a:moveTo>
                <a:lnTo>
                  <a:pt x="1718123" y="429531"/>
                </a:lnTo>
                <a:lnTo>
                  <a:pt x="1718123" y="1563491"/>
                </a:lnTo>
                <a:lnTo>
                  <a:pt x="859061" y="1993022"/>
                </a:lnTo>
                <a:lnTo>
                  <a:pt x="0" y="1563491"/>
                </a:lnTo>
                <a:lnTo>
                  <a:pt x="0" y="429531"/>
                </a:lnTo>
                <a:lnTo>
                  <a:pt x="859061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1" name="Freeform: Shape 70">
            <a:extLst>
              <a:ext uri="{FF2B5EF4-FFF2-40B4-BE49-F238E27FC236}">
                <a16:creationId xmlns:a16="http://schemas.microsoft.com/office/drawing/2014/main" id="{93F53D54-E840-4E6B-A7E7-09FF28B28ADB}"/>
              </a:ext>
            </a:extLst>
          </p:cNvPr>
          <p:cNvSpPr/>
          <p:nvPr/>
        </p:nvSpPr>
        <p:spPr>
          <a:xfrm>
            <a:off x="5315215" y="2146755"/>
            <a:ext cx="1561570" cy="1811418"/>
          </a:xfrm>
          <a:custGeom>
            <a:avLst/>
            <a:gdLst>
              <a:gd name="connsiteX0" fmla="*/ 859061 w 1718123"/>
              <a:gd name="connsiteY0" fmla="*/ 0 h 1993022"/>
              <a:gd name="connsiteX1" fmla="*/ 1718123 w 1718123"/>
              <a:gd name="connsiteY1" fmla="*/ 429531 h 1993022"/>
              <a:gd name="connsiteX2" fmla="*/ 1718123 w 1718123"/>
              <a:gd name="connsiteY2" fmla="*/ 1563491 h 1993022"/>
              <a:gd name="connsiteX3" fmla="*/ 859061 w 1718123"/>
              <a:gd name="connsiteY3" fmla="*/ 1993022 h 1993022"/>
              <a:gd name="connsiteX4" fmla="*/ 0 w 1718123"/>
              <a:gd name="connsiteY4" fmla="*/ 1563491 h 1993022"/>
              <a:gd name="connsiteX5" fmla="*/ 0 w 1718123"/>
              <a:gd name="connsiteY5" fmla="*/ 429531 h 1993022"/>
              <a:gd name="connsiteX6" fmla="*/ 859061 w 1718123"/>
              <a:gd name="connsiteY6" fmla="*/ 0 h 19930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18123" h="1993022">
                <a:moveTo>
                  <a:pt x="859061" y="0"/>
                </a:moveTo>
                <a:lnTo>
                  <a:pt x="1718123" y="429531"/>
                </a:lnTo>
                <a:lnTo>
                  <a:pt x="1718123" y="1563491"/>
                </a:lnTo>
                <a:lnTo>
                  <a:pt x="859061" y="1993022"/>
                </a:lnTo>
                <a:lnTo>
                  <a:pt x="0" y="1563491"/>
                </a:lnTo>
                <a:lnTo>
                  <a:pt x="0" y="429531"/>
                </a:lnTo>
                <a:lnTo>
                  <a:pt x="859061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Freeform: Shape 71">
            <a:extLst>
              <a:ext uri="{FF2B5EF4-FFF2-40B4-BE49-F238E27FC236}">
                <a16:creationId xmlns:a16="http://schemas.microsoft.com/office/drawing/2014/main" id="{AA91C63C-1505-441B-ABA9-448E9F10E763}"/>
              </a:ext>
            </a:extLst>
          </p:cNvPr>
          <p:cNvSpPr/>
          <p:nvPr/>
        </p:nvSpPr>
        <p:spPr>
          <a:xfrm>
            <a:off x="8811982" y="2146755"/>
            <a:ext cx="1561570" cy="1811418"/>
          </a:xfrm>
          <a:custGeom>
            <a:avLst/>
            <a:gdLst>
              <a:gd name="connsiteX0" fmla="*/ 859061 w 1718123"/>
              <a:gd name="connsiteY0" fmla="*/ 0 h 1993022"/>
              <a:gd name="connsiteX1" fmla="*/ 1718123 w 1718123"/>
              <a:gd name="connsiteY1" fmla="*/ 429531 h 1993022"/>
              <a:gd name="connsiteX2" fmla="*/ 1718123 w 1718123"/>
              <a:gd name="connsiteY2" fmla="*/ 1563491 h 1993022"/>
              <a:gd name="connsiteX3" fmla="*/ 859061 w 1718123"/>
              <a:gd name="connsiteY3" fmla="*/ 1993022 h 1993022"/>
              <a:gd name="connsiteX4" fmla="*/ 0 w 1718123"/>
              <a:gd name="connsiteY4" fmla="*/ 1563491 h 1993022"/>
              <a:gd name="connsiteX5" fmla="*/ 0 w 1718123"/>
              <a:gd name="connsiteY5" fmla="*/ 429531 h 1993022"/>
              <a:gd name="connsiteX6" fmla="*/ 859061 w 1718123"/>
              <a:gd name="connsiteY6" fmla="*/ 0 h 19930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718123" h="1993022">
                <a:moveTo>
                  <a:pt x="859061" y="0"/>
                </a:moveTo>
                <a:lnTo>
                  <a:pt x="1718123" y="429531"/>
                </a:lnTo>
                <a:lnTo>
                  <a:pt x="1718123" y="1563491"/>
                </a:lnTo>
                <a:lnTo>
                  <a:pt x="859061" y="1993022"/>
                </a:lnTo>
                <a:lnTo>
                  <a:pt x="0" y="1563491"/>
                </a:lnTo>
                <a:lnTo>
                  <a:pt x="0" y="429531"/>
                </a:lnTo>
                <a:lnTo>
                  <a:pt x="859061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3" name="Group 72">
            <a:extLst>
              <a:ext uri="{FF2B5EF4-FFF2-40B4-BE49-F238E27FC236}">
                <a16:creationId xmlns:a16="http://schemas.microsoft.com/office/drawing/2014/main" id="{071A2F90-AE5F-4A56-ABE1-4D486B35A61E}"/>
              </a:ext>
            </a:extLst>
          </p:cNvPr>
          <p:cNvGrpSpPr/>
          <p:nvPr/>
        </p:nvGrpSpPr>
        <p:grpSpPr>
          <a:xfrm>
            <a:off x="2219329" y="2687519"/>
            <a:ext cx="729890" cy="729890"/>
            <a:chOff x="2625151" y="2215150"/>
            <a:chExt cx="729890" cy="729890"/>
          </a:xfrm>
        </p:grpSpPr>
        <p:sp>
          <p:nvSpPr>
            <p:cNvPr id="74" name="Freeform 5">
              <a:extLst>
                <a:ext uri="{FF2B5EF4-FFF2-40B4-BE49-F238E27FC236}">
                  <a16:creationId xmlns:a16="http://schemas.microsoft.com/office/drawing/2014/main" id="{59F54145-A48E-4CFB-87C9-B1BCAB61D5A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92085" y="2415389"/>
              <a:ext cx="396023" cy="329413"/>
            </a:xfrm>
            <a:custGeom>
              <a:avLst/>
              <a:gdLst>
                <a:gd name="T0" fmla="*/ 141 w 143"/>
                <a:gd name="T1" fmla="*/ 55 h 117"/>
                <a:gd name="T2" fmla="*/ 77 w 143"/>
                <a:gd name="T3" fmla="*/ 4 h 117"/>
                <a:gd name="T4" fmla="*/ 74 w 143"/>
                <a:gd name="T5" fmla="*/ 1 h 117"/>
                <a:gd name="T6" fmla="*/ 69 w 143"/>
                <a:gd name="T7" fmla="*/ 1 h 117"/>
                <a:gd name="T8" fmla="*/ 51 w 143"/>
                <a:gd name="T9" fmla="*/ 16 h 117"/>
                <a:gd name="T10" fmla="*/ 51 w 143"/>
                <a:gd name="T11" fmla="*/ 10 h 117"/>
                <a:gd name="T12" fmla="*/ 47 w 143"/>
                <a:gd name="T13" fmla="*/ 6 h 117"/>
                <a:gd name="T14" fmla="*/ 33 w 143"/>
                <a:gd name="T15" fmla="*/ 6 h 117"/>
                <a:gd name="T16" fmla="*/ 30 w 143"/>
                <a:gd name="T17" fmla="*/ 10 h 117"/>
                <a:gd name="T18" fmla="*/ 30 w 143"/>
                <a:gd name="T19" fmla="*/ 33 h 117"/>
                <a:gd name="T20" fmla="*/ 2 w 143"/>
                <a:gd name="T21" fmla="*/ 56 h 117"/>
                <a:gd name="T22" fmla="*/ 1 w 143"/>
                <a:gd name="T23" fmla="*/ 61 h 117"/>
                <a:gd name="T24" fmla="*/ 4 w 143"/>
                <a:gd name="T25" fmla="*/ 63 h 117"/>
                <a:gd name="T26" fmla="*/ 6 w 143"/>
                <a:gd name="T27" fmla="*/ 62 h 117"/>
                <a:gd name="T28" fmla="*/ 17 w 143"/>
                <a:gd name="T29" fmla="*/ 53 h 117"/>
                <a:gd name="T30" fmla="*/ 17 w 143"/>
                <a:gd name="T31" fmla="*/ 113 h 117"/>
                <a:gd name="T32" fmla="*/ 21 w 143"/>
                <a:gd name="T33" fmla="*/ 117 h 117"/>
                <a:gd name="T34" fmla="*/ 59 w 143"/>
                <a:gd name="T35" fmla="*/ 117 h 117"/>
                <a:gd name="T36" fmla="*/ 63 w 143"/>
                <a:gd name="T37" fmla="*/ 113 h 117"/>
                <a:gd name="T38" fmla="*/ 63 w 143"/>
                <a:gd name="T39" fmla="*/ 85 h 117"/>
                <a:gd name="T40" fmla="*/ 80 w 143"/>
                <a:gd name="T41" fmla="*/ 85 h 117"/>
                <a:gd name="T42" fmla="*/ 80 w 143"/>
                <a:gd name="T43" fmla="*/ 113 h 117"/>
                <a:gd name="T44" fmla="*/ 84 w 143"/>
                <a:gd name="T45" fmla="*/ 117 h 117"/>
                <a:gd name="T46" fmla="*/ 122 w 143"/>
                <a:gd name="T47" fmla="*/ 117 h 117"/>
                <a:gd name="T48" fmla="*/ 126 w 143"/>
                <a:gd name="T49" fmla="*/ 113 h 117"/>
                <a:gd name="T50" fmla="*/ 126 w 143"/>
                <a:gd name="T51" fmla="*/ 52 h 117"/>
                <a:gd name="T52" fmla="*/ 137 w 143"/>
                <a:gd name="T53" fmla="*/ 61 h 117"/>
                <a:gd name="T54" fmla="*/ 139 w 143"/>
                <a:gd name="T55" fmla="*/ 62 h 117"/>
                <a:gd name="T56" fmla="*/ 142 w 143"/>
                <a:gd name="T57" fmla="*/ 60 h 117"/>
                <a:gd name="T58" fmla="*/ 141 w 143"/>
                <a:gd name="T59" fmla="*/ 55 h 117"/>
                <a:gd name="T60" fmla="*/ 37 w 143"/>
                <a:gd name="T61" fmla="*/ 13 h 117"/>
                <a:gd name="T62" fmla="*/ 43 w 143"/>
                <a:gd name="T63" fmla="*/ 13 h 117"/>
                <a:gd name="T64" fmla="*/ 43 w 143"/>
                <a:gd name="T65" fmla="*/ 22 h 117"/>
                <a:gd name="T66" fmla="*/ 37 w 143"/>
                <a:gd name="T67" fmla="*/ 27 h 117"/>
                <a:gd name="T68" fmla="*/ 37 w 143"/>
                <a:gd name="T69" fmla="*/ 13 h 117"/>
                <a:gd name="T70" fmla="*/ 119 w 143"/>
                <a:gd name="T71" fmla="*/ 47 h 117"/>
                <a:gd name="T72" fmla="*/ 119 w 143"/>
                <a:gd name="T73" fmla="*/ 109 h 117"/>
                <a:gd name="T74" fmla="*/ 87 w 143"/>
                <a:gd name="T75" fmla="*/ 109 h 117"/>
                <a:gd name="T76" fmla="*/ 87 w 143"/>
                <a:gd name="T77" fmla="*/ 81 h 117"/>
                <a:gd name="T78" fmla="*/ 84 w 143"/>
                <a:gd name="T79" fmla="*/ 78 h 117"/>
                <a:gd name="T80" fmla="*/ 59 w 143"/>
                <a:gd name="T81" fmla="*/ 78 h 117"/>
                <a:gd name="T82" fmla="*/ 56 w 143"/>
                <a:gd name="T83" fmla="*/ 81 h 117"/>
                <a:gd name="T84" fmla="*/ 56 w 143"/>
                <a:gd name="T85" fmla="*/ 109 h 117"/>
                <a:gd name="T86" fmla="*/ 24 w 143"/>
                <a:gd name="T87" fmla="*/ 109 h 117"/>
                <a:gd name="T88" fmla="*/ 24 w 143"/>
                <a:gd name="T89" fmla="*/ 47 h 117"/>
                <a:gd name="T90" fmla="*/ 38 w 143"/>
                <a:gd name="T91" fmla="*/ 36 h 117"/>
                <a:gd name="T92" fmla="*/ 72 w 143"/>
                <a:gd name="T93" fmla="*/ 8 h 117"/>
                <a:gd name="T94" fmla="*/ 119 w 143"/>
                <a:gd name="T95" fmla="*/ 47 h 117"/>
                <a:gd name="T96" fmla="*/ 119 w 143"/>
                <a:gd name="T97" fmla="*/ 47 h 117"/>
                <a:gd name="T98" fmla="*/ 119 w 143"/>
                <a:gd name="T99" fmla="*/ 4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43" h="117">
                  <a:moveTo>
                    <a:pt x="141" y="55"/>
                  </a:moveTo>
                  <a:cubicBezTo>
                    <a:pt x="77" y="4"/>
                    <a:pt x="77" y="4"/>
                    <a:pt x="77" y="4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2" y="0"/>
                    <a:pt x="71" y="0"/>
                    <a:pt x="69" y="1"/>
                  </a:cubicBezTo>
                  <a:cubicBezTo>
                    <a:pt x="51" y="16"/>
                    <a:pt x="51" y="16"/>
                    <a:pt x="51" y="16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8"/>
                    <a:pt x="49" y="6"/>
                    <a:pt x="47" y="6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1" y="6"/>
                    <a:pt x="30" y="8"/>
                    <a:pt x="30" y="10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0" y="58"/>
                    <a:pt x="0" y="60"/>
                    <a:pt x="1" y="61"/>
                  </a:cubicBezTo>
                  <a:cubicBezTo>
                    <a:pt x="2" y="62"/>
                    <a:pt x="3" y="63"/>
                    <a:pt x="4" y="63"/>
                  </a:cubicBezTo>
                  <a:cubicBezTo>
                    <a:pt x="5" y="63"/>
                    <a:pt x="5" y="63"/>
                    <a:pt x="6" y="62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13"/>
                    <a:pt x="17" y="113"/>
                    <a:pt x="17" y="113"/>
                  </a:cubicBezTo>
                  <a:cubicBezTo>
                    <a:pt x="17" y="115"/>
                    <a:pt x="19" y="117"/>
                    <a:pt x="21" y="117"/>
                  </a:cubicBezTo>
                  <a:cubicBezTo>
                    <a:pt x="59" y="117"/>
                    <a:pt x="59" y="117"/>
                    <a:pt x="59" y="117"/>
                  </a:cubicBezTo>
                  <a:cubicBezTo>
                    <a:pt x="61" y="117"/>
                    <a:pt x="63" y="115"/>
                    <a:pt x="63" y="113"/>
                  </a:cubicBezTo>
                  <a:cubicBezTo>
                    <a:pt x="63" y="85"/>
                    <a:pt x="63" y="85"/>
                    <a:pt x="63" y="85"/>
                  </a:cubicBezTo>
                  <a:cubicBezTo>
                    <a:pt x="80" y="85"/>
                    <a:pt x="80" y="85"/>
                    <a:pt x="80" y="85"/>
                  </a:cubicBezTo>
                  <a:cubicBezTo>
                    <a:pt x="80" y="113"/>
                    <a:pt x="80" y="113"/>
                    <a:pt x="80" y="113"/>
                  </a:cubicBezTo>
                  <a:cubicBezTo>
                    <a:pt x="80" y="115"/>
                    <a:pt x="82" y="117"/>
                    <a:pt x="84" y="117"/>
                  </a:cubicBezTo>
                  <a:cubicBezTo>
                    <a:pt x="122" y="117"/>
                    <a:pt x="122" y="117"/>
                    <a:pt x="122" y="117"/>
                  </a:cubicBezTo>
                  <a:cubicBezTo>
                    <a:pt x="124" y="117"/>
                    <a:pt x="126" y="115"/>
                    <a:pt x="126" y="113"/>
                  </a:cubicBezTo>
                  <a:cubicBezTo>
                    <a:pt x="126" y="52"/>
                    <a:pt x="126" y="52"/>
                    <a:pt x="126" y="52"/>
                  </a:cubicBezTo>
                  <a:cubicBezTo>
                    <a:pt x="137" y="61"/>
                    <a:pt x="137" y="61"/>
                    <a:pt x="137" y="61"/>
                  </a:cubicBezTo>
                  <a:cubicBezTo>
                    <a:pt x="137" y="62"/>
                    <a:pt x="138" y="62"/>
                    <a:pt x="139" y="62"/>
                  </a:cubicBezTo>
                  <a:cubicBezTo>
                    <a:pt x="140" y="62"/>
                    <a:pt x="141" y="61"/>
                    <a:pt x="142" y="60"/>
                  </a:cubicBezTo>
                  <a:cubicBezTo>
                    <a:pt x="143" y="59"/>
                    <a:pt x="143" y="57"/>
                    <a:pt x="141" y="55"/>
                  </a:cubicBezTo>
                  <a:close/>
                  <a:moveTo>
                    <a:pt x="37" y="13"/>
                  </a:moveTo>
                  <a:cubicBezTo>
                    <a:pt x="43" y="13"/>
                    <a:pt x="43" y="13"/>
                    <a:pt x="43" y="13"/>
                  </a:cubicBezTo>
                  <a:cubicBezTo>
                    <a:pt x="43" y="22"/>
                    <a:pt x="43" y="22"/>
                    <a:pt x="43" y="22"/>
                  </a:cubicBezTo>
                  <a:cubicBezTo>
                    <a:pt x="37" y="27"/>
                    <a:pt x="37" y="27"/>
                    <a:pt x="37" y="27"/>
                  </a:cubicBezTo>
                  <a:lnTo>
                    <a:pt x="37" y="13"/>
                  </a:lnTo>
                  <a:close/>
                  <a:moveTo>
                    <a:pt x="119" y="47"/>
                  </a:moveTo>
                  <a:cubicBezTo>
                    <a:pt x="119" y="109"/>
                    <a:pt x="119" y="109"/>
                    <a:pt x="119" y="109"/>
                  </a:cubicBezTo>
                  <a:cubicBezTo>
                    <a:pt x="87" y="109"/>
                    <a:pt x="87" y="109"/>
                    <a:pt x="87" y="109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7" y="79"/>
                    <a:pt x="86" y="78"/>
                    <a:pt x="84" y="78"/>
                  </a:cubicBezTo>
                  <a:cubicBezTo>
                    <a:pt x="59" y="78"/>
                    <a:pt x="59" y="78"/>
                    <a:pt x="59" y="78"/>
                  </a:cubicBezTo>
                  <a:cubicBezTo>
                    <a:pt x="57" y="78"/>
                    <a:pt x="56" y="79"/>
                    <a:pt x="56" y="81"/>
                  </a:cubicBezTo>
                  <a:cubicBezTo>
                    <a:pt x="56" y="109"/>
                    <a:pt x="56" y="109"/>
                    <a:pt x="56" y="109"/>
                  </a:cubicBezTo>
                  <a:cubicBezTo>
                    <a:pt x="24" y="109"/>
                    <a:pt x="24" y="109"/>
                    <a:pt x="24" y="109"/>
                  </a:cubicBezTo>
                  <a:cubicBezTo>
                    <a:pt x="24" y="47"/>
                    <a:pt x="24" y="47"/>
                    <a:pt x="24" y="47"/>
                  </a:cubicBezTo>
                  <a:cubicBezTo>
                    <a:pt x="38" y="36"/>
                    <a:pt x="38" y="36"/>
                    <a:pt x="38" y="36"/>
                  </a:cubicBezTo>
                  <a:cubicBezTo>
                    <a:pt x="38" y="36"/>
                    <a:pt x="71" y="9"/>
                    <a:pt x="72" y="8"/>
                  </a:cubicBezTo>
                  <a:lnTo>
                    <a:pt x="119" y="47"/>
                  </a:lnTo>
                  <a:close/>
                  <a:moveTo>
                    <a:pt x="119" y="47"/>
                  </a:moveTo>
                  <a:cubicBezTo>
                    <a:pt x="119" y="47"/>
                    <a:pt x="119" y="47"/>
                    <a:pt x="119" y="47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75" name="Oval 74">
              <a:extLst>
                <a:ext uri="{FF2B5EF4-FFF2-40B4-BE49-F238E27FC236}">
                  <a16:creationId xmlns:a16="http://schemas.microsoft.com/office/drawing/2014/main" id="{6C70B04C-DADB-4EC9-A97C-49B7B30F9083}"/>
                </a:ext>
              </a:extLst>
            </p:cNvPr>
            <p:cNvSpPr/>
            <p:nvPr/>
          </p:nvSpPr>
          <p:spPr>
            <a:xfrm>
              <a:off x="2625151" y="2215150"/>
              <a:ext cx="729890" cy="729890"/>
            </a:xfrm>
            <a:prstGeom prst="ellipse">
              <a:avLst/>
            </a:prstGeom>
            <a:noFill/>
            <a:ln w="127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6" name="Group 75">
            <a:extLst>
              <a:ext uri="{FF2B5EF4-FFF2-40B4-BE49-F238E27FC236}">
                <a16:creationId xmlns:a16="http://schemas.microsoft.com/office/drawing/2014/main" id="{5202D1A0-350E-4E16-A477-AD489E938A23}"/>
              </a:ext>
            </a:extLst>
          </p:cNvPr>
          <p:cNvGrpSpPr/>
          <p:nvPr/>
        </p:nvGrpSpPr>
        <p:grpSpPr>
          <a:xfrm>
            <a:off x="5731055" y="2687519"/>
            <a:ext cx="729890" cy="729890"/>
            <a:chOff x="5731054" y="2215150"/>
            <a:chExt cx="729890" cy="729890"/>
          </a:xfrm>
        </p:grpSpPr>
        <p:sp>
          <p:nvSpPr>
            <p:cNvPr id="77" name="Freeform 11">
              <a:extLst>
                <a:ext uri="{FF2B5EF4-FFF2-40B4-BE49-F238E27FC236}">
                  <a16:creationId xmlns:a16="http://schemas.microsoft.com/office/drawing/2014/main" id="{445E4E78-92EB-44CC-BDD6-8FCF15BEB9A9}"/>
                </a:ext>
              </a:extLst>
            </p:cNvPr>
            <p:cNvSpPr>
              <a:spLocks/>
            </p:cNvSpPr>
            <p:nvPr/>
          </p:nvSpPr>
          <p:spPr bwMode="auto">
            <a:xfrm>
              <a:off x="5918389" y="2434202"/>
              <a:ext cx="355221" cy="291786"/>
            </a:xfrm>
            <a:custGeom>
              <a:avLst/>
              <a:gdLst>
                <a:gd name="connsiteX0" fmla="*/ 63500 w 2667000"/>
                <a:gd name="connsiteY0" fmla="*/ 1381350 h 2190750"/>
                <a:gd name="connsiteX1" fmla="*/ 222018 w 2667000"/>
                <a:gd name="connsiteY1" fmla="*/ 1417577 h 2190750"/>
                <a:gd name="connsiteX2" fmla="*/ 1122426 w 2667000"/>
                <a:gd name="connsiteY2" fmla="*/ 1417577 h 2190750"/>
                <a:gd name="connsiteX3" fmla="*/ 1343024 w 2667000"/>
                <a:gd name="connsiteY3" fmla="*/ 1581987 h 2190750"/>
                <a:gd name="connsiteX4" fmla="*/ 1563506 w 2667000"/>
                <a:gd name="connsiteY4" fmla="*/ 1417577 h 2190750"/>
                <a:gd name="connsiteX5" fmla="*/ 2463912 w 2667000"/>
                <a:gd name="connsiteY5" fmla="*/ 1417577 h 2190750"/>
                <a:gd name="connsiteX6" fmla="*/ 2622550 w 2667000"/>
                <a:gd name="connsiteY6" fmla="*/ 1381542 h 2190750"/>
                <a:gd name="connsiteX7" fmla="*/ 2622550 w 2667000"/>
                <a:gd name="connsiteY7" fmla="*/ 1978661 h 2190750"/>
                <a:gd name="connsiteX8" fmla="*/ 2410244 w 2667000"/>
                <a:gd name="connsiteY8" fmla="*/ 2190750 h 2190750"/>
                <a:gd name="connsiteX9" fmla="*/ 275688 w 2667000"/>
                <a:gd name="connsiteY9" fmla="*/ 2190750 h 2190750"/>
                <a:gd name="connsiteX10" fmla="*/ 63500 w 2667000"/>
                <a:gd name="connsiteY10" fmla="*/ 1978661 h 2190750"/>
                <a:gd name="connsiteX11" fmla="*/ 1343024 w 2667000"/>
                <a:gd name="connsiteY11" fmla="*/ 1155700 h 2190750"/>
                <a:gd name="connsiteX12" fmla="*/ 1473820 w 2667000"/>
                <a:gd name="connsiteY12" fmla="*/ 1286088 h 2190750"/>
                <a:gd name="connsiteX13" fmla="*/ 1473820 w 2667000"/>
                <a:gd name="connsiteY13" fmla="*/ 1345363 h 2190750"/>
                <a:gd name="connsiteX14" fmla="*/ 1343024 w 2667000"/>
                <a:gd name="connsiteY14" fmla="*/ 1475895 h 2190750"/>
                <a:gd name="connsiteX15" fmla="*/ 1212466 w 2667000"/>
                <a:gd name="connsiteY15" fmla="*/ 1345363 h 2190750"/>
                <a:gd name="connsiteX16" fmla="*/ 1212466 w 2667000"/>
                <a:gd name="connsiteY16" fmla="*/ 1286088 h 2190750"/>
                <a:gd name="connsiteX17" fmla="*/ 1343024 w 2667000"/>
                <a:gd name="connsiteY17" fmla="*/ 1155700 h 2190750"/>
                <a:gd name="connsiteX18" fmla="*/ 1133626 w 2667000"/>
                <a:gd name="connsiteY18" fmla="*/ 203200 h 2190750"/>
                <a:gd name="connsiteX19" fmla="*/ 939800 w 2667000"/>
                <a:gd name="connsiteY19" fmla="*/ 342900 h 2190750"/>
                <a:gd name="connsiteX20" fmla="*/ 1735138 w 2667000"/>
                <a:gd name="connsiteY20" fmla="*/ 342900 h 2190750"/>
                <a:gd name="connsiteX21" fmla="*/ 1541348 w 2667000"/>
                <a:gd name="connsiteY21" fmla="*/ 203200 h 2190750"/>
                <a:gd name="connsiteX22" fmla="*/ 1129276 w 2667000"/>
                <a:gd name="connsiteY22" fmla="*/ 0 h 2190750"/>
                <a:gd name="connsiteX23" fmla="*/ 1537724 w 2667000"/>
                <a:gd name="connsiteY23" fmla="*/ 0 h 2190750"/>
                <a:gd name="connsiteX24" fmla="*/ 1936044 w 2667000"/>
                <a:gd name="connsiteY24" fmla="*/ 339833 h 2190750"/>
                <a:gd name="connsiteX25" fmla="*/ 2445862 w 2667000"/>
                <a:gd name="connsiteY25" fmla="*/ 339833 h 2190750"/>
                <a:gd name="connsiteX26" fmla="*/ 2667000 w 2667000"/>
                <a:gd name="connsiteY26" fmla="*/ 552163 h 2190750"/>
                <a:gd name="connsiteX27" fmla="*/ 2667000 w 2667000"/>
                <a:gd name="connsiteY27" fmla="*/ 1041969 h 2190750"/>
                <a:gd name="connsiteX28" fmla="*/ 2454752 w 2667000"/>
                <a:gd name="connsiteY28" fmla="*/ 1254125 h 2190750"/>
                <a:gd name="connsiteX29" fmla="*/ 1563900 w 2667000"/>
                <a:gd name="connsiteY29" fmla="*/ 1254125 h 2190750"/>
                <a:gd name="connsiteX30" fmla="*/ 1493150 w 2667000"/>
                <a:gd name="connsiteY30" fmla="*/ 1098462 h 2190750"/>
                <a:gd name="connsiteX31" fmla="*/ 1488952 w 2667000"/>
                <a:gd name="connsiteY31" fmla="*/ 1095095 h 2190750"/>
                <a:gd name="connsiteX32" fmla="*/ 1459936 w 2667000"/>
                <a:gd name="connsiteY32" fmla="*/ 1071696 h 2190750"/>
                <a:gd name="connsiteX33" fmla="*/ 1447958 w 2667000"/>
                <a:gd name="connsiteY33" fmla="*/ 1065368 h 2190750"/>
                <a:gd name="connsiteX34" fmla="*/ 1421660 w 2667000"/>
                <a:gd name="connsiteY34" fmla="*/ 1051607 h 2190750"/>
                <a:gd name="connsiteX35" fmla="*/ 1399064 w 2667000"/>
                <a:gd name="connsiteY35" fmla="*/ 1044582 h 2190750"/>
                <a:gd name="connsiteX36" fmla="*/ 1379432 w 2667000"/>
                <a:gd name="connsiteY36" fmla="*/ 1038601 h 2190750"/>
                <a:gd name="connsiteX37" fmla="*/ 1333500 w 2667000"/>
                <a:gd name="connsiteY37" fmla="*/ 1033956 h 2190750"/>
                <a:gd name="connsiteX38" fmla="*/ 1287568 w 2667000"/>
                <a:gd name="connsiteY38" fmla="*/ 1038601 h 2190750"/>
                <a:gd name="connsiteX39" fmla="*/ 1267812 w 2667000"/>
                <a:gd name="connsiteY39" fmla="*/ 1044582 h 2190750"/>
                <a:gd name="connsiteX40" fmla="*/ 1245094 w 2667000"/>
                <a:gd name="connsiteY40" fmla="*/ 1051607 h 2190750"/>
                <a:gd name="connsiteX41" fmla="*/ 1218918 w 2667000"/>
                <a:gd name="connsiteY41" fmla="*/ 1065368 h 2190750"/>
                <a:gd name="connsiteX42" fmla="*/ 1206940 w 2667000"/>
                <a:gd name="connsiteY42" fmla="*/ 1071696 h 2190750"/>
                <a:gd name="connsiteX43" fmla="*/ 1177678 w 2667000"/>
                <a:gd name="connsiteY43" fmla="*/ 1095095 h 2190750"/>
                <a:gd name="connsiteX44" fmla="*/ 1173728 w 2667000"/>
                <a:gd name="connsiteY44" fmla="*/ 1098462 h 2190750"/>
                <a:gd name="connsiteX45" fmla="*/ 1102978 w 2667000"/>
                <a:gd name="connsiteY45" fmla="*/ 1254125 h 2190750"/>
                <a:gd name="connsiteX46" fmla="*/ 212248 w 2667000"/>
                <a:gd name="connsiteY46" fmla="*/ 1254125 h 2190750"/>
                <a:gd name="connsiteX47" fmla="*/ 0 w 2667000"/>
                <a:gd name="connsiteY47" fmla="*/ 1041737 h 2190750"/>
                <a:gd name="connsiteX48" fmla="*/ 0 w 2667000"/>
                <a:gd name="connsiteY48" fmla="*/ 552163 h 2190750"/>
                <a:gd name="connsiteX49" fmla="*/ 221138 w 2667000"/>
                <a:gd name="connsiteY49" fmla="*/ 339833 h 2190750"/>
                <a:gd name="connsiteX50" fmla="*/ 730586 w 2667000"/>
                <a:gd name="connsiteY50" fmla="*/ 339833 h 2190750"/>
                <a:gd name="connsiteX51" fmla="*/ 1129276 w 2667000"/>
                <a:gd name="connsiteY51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</a:cxnLst>
              <a:rect l="l" t="t" r="r" b="b"/>
              <a:pathLst>
                <a:path w="2667000" h="2190750">
                  <a:moveTo>
                    <a:pt x="63500" y="1381350"/>
                  </a:moveTo>
                  <a:cubicBezTo>
                    <a:pt x="111720" y="1404352"/>
                    <a:pt x="165270" y="1417577"/>
                    <a:pt x="222018" y="1417577"/>
                  </a:cubicBezTo>
                  <a:lnTo>
                    <a:pt x="1122426" y="1417577"/>
                  </a:lnTo>
                  <a:cubicBezTo>
                    <a:pt x="1151570" y="1512265"/>
                    <a:pt x="1238768" y="1581987"/>
                    <a:pt x="1343024" y="1581987"/>
                  </a:cubicBezTo>
                  <a:cubicBezTo>
                    <a:pt x="1447164" y="1581987"/>
                    <a:pt x="1534480" y="1512265"/>
                    <a:pt x="1563506" y="1417577"/>
                  </a:cubicBezTo>
                  <a:cubicBezTo>
                    <a:pt x="1563506" y="1417577"/>
                    <a:pt x="2463912" y="1417577"/>
                    <a:pt x="2463912" y="1417577"/>
                  </a:cubicBezTo>
                  <a:cubicBezTo>
                    <a:pt x="2520780" y="1417577"/>
                    <a:pt x="2574330" y="1404352"/>
                    <a:pt x="2622550" y="1381542"/>
                  </a:cubicBezTo>
                  <a:lnTo>
                    <a:pt x="2622550" y="1978661"/>
                  </a:lnTo>
                  <a:cubicBezTo>
                    <a:pt x="2622550" y="2095248"/>
                    <a:pt x="2527178" y="2190750"/>
                    <a:pt x="2410244" y="2190750"/>
                  </a:cubicBezTo>
                  <a:lnTo>
                    <a:pt x="275688" y="2190750"/>
                  </a:lnTo>
                  <a:cubicBezTo>
                    <a:pt x="158754" y="2190750"/>
                    <a:pt x="63500" y="2095248"/>
                    <a:pt x="63500" y="1978661"/>
                  </a:cubicBezTo>
                  <a:close/>
                  <a:moveTo>
                    <a:pt x="1343024" y="1155700"/>
                  </a:moveTo>
                  <a:cubicBezTo>
                    <a:pt x="1415294" y="1155700"/>
                    <a:pt x="1473820" y="1213826"/>
                    <a:pt x="1473820" y="1286088"/>
                  </a:cubicBezTo>
                  <a:lnTo>
                    <a:pt x="1473820" y="1345363"/>
                  </a:lnTo>
                  <a:cubicBezTo>
                    <a:pt x="1473820" y="1417290"/>
                    <a:pt x="1415294" y="1475895"/>
                    <a:pt x="1343024" y="1475895"/>
                  </a:cubicBezTo>
                  <a:cubicBezTo>
                    <a:pt x="1270636" y="1475895"/>
                    <a:pt x="1212466" y="1417290"/>
                    <a:pt x="1212466" y="1345363"/>
                  </a:cubicBezTo>
                  <a:lnTo>
                    <a:pt x="1212466" y="1286088"/>
                  </a:lnTo>
                  <a:cubicBezTo>
                    <a:pt x="1212466" y="1213826"/>
                    <a:pt x="1270636" y="1155700"/>
                    <a:pt x="1343024" y="1155700"/>
                  </a:cubicBezTo>
                  <a:close/>
                  <a:moveTo>
                    <a:pt x="1133626" y="203200"/>
                  </a:moveTo>
                  <a:cubicBezTo>
                    <a:pt x="1042974" y="203200"/>
                    <a:pt x="966900" y="262204"/>
                    <a:pt x="939800" y="342900"/>
                  </a:cubicBezTo>
                  <a:cubicBezTo>
                    <a:pt x="939800" y="342900"/>
                    <a:pt x="1735138" y="342900"/>
                    <a:pt x="1735138" y="342900"/>
                  </a:cubicBezTo>
                  <a:cubicBezTo>
                    <a:pt x="1708038" y="262204"/>
                    <a:pt x="1631928" y="203200"/>
                    <a:pt x="1541348" y="203200"/>
                  </a:cubicBezTo>
                  <a:close/>
                  <a:moveTo>
                    <a:pt x="1129276" y="0"/>
                  </a:moveTo>
                  <a:lnTo>
                    <a:pt x="1537724" y="0"/>
                  </a:lnTo>
                  <a:cubicBezTo>
                    <a:pt x="1738612" y="0"/>
                    <a:pt x="1905546" y="147650"/>
                    <a:pt x="1936044" y="339833"/>
                  </a:cubicBezTo>
                  <a:lnTo>
                    <a:pt x="2445862" y="339833"/>
                  </a:lnTo>
                  <a:cubicBezTo>
                    <a:pt x="2567482" y="339833"/>
                    <a:pt x="2667000" y="435402"/>
                    <a:pt x="2667000" y="552163"/>
                  </a:cubicBezTo>
                  <a:lnTo>
                    <a:pt x="2667000" y="1041969"/>
                  </a:lnTo>
                  <a:cubicBezTo>
                    <a:pt x="2667000" y="1159079"/>
                    <a:pt x="2571804" y="1254125"/>
                    <a:pt x="2454752" y="1254125"/>
                  </a:cubicBezTo>
                  <a:lnTo>
                    <a:pt x="1563900" y="1254125"/>
                  </a:lnTo>
                  <a:cubicBezTo>
                    <a:pt x="1560812" y="1192928"/>
                    <a:pt x="1534636" y="1138293"/>
                    <a:pt x="1493150" y="1098462"/>
                  </a:cubicBezTo>
                  <a:cubicBezTo>
                    <a:pt x="1491792" y="1097127"/>
                    <a:pt x="1490310" y="1096314"/>
                    <a:pt x="1488952" y="1095095"/>
                  </a:cubicBezTo>
                  <a:cubicBezTo>
                    <a:pt x="1479938" y="1086734"/>
                    <a:pt x="1470308" y="1078722"/>
                    <a:pt x="1459936" y="1071696"/>
                  </a:cubicBezTo>
                  <a:cubicBezTo>
                    <a:pt x="1455984" y="1069374"/>
                    <a:pt x="1451910" y="1067632"/>
                    <a:pt x="1447958" y="1065368"/>
                  </a:cubicBezTo>
                  <a:cubicBezTo>
                    <a:pt x="1439440" y="1060374"/>
                    <a:pt x="1430920" y="1055439"/>
                    <a:pt x="1421660" y="1051607"/>
                  </a:cubicBezTo>
                  <a:cubicBezTo>
                    <a:pt x="1414250" y="1048472"/>
                    <a:pt x="1406596" y="1046614"/>
                    <a:pt x="1399064" y="1044582"/>
                  </a:cubicBezTo>
                  <a:cubicBezTo>
                    <a:pt x="1392272" y="1042491"/>
                    <a:pt x="1386100" y="1039937"/>
                    <a:pt x="1379432" y="1038601"/>
                  </a:cubicBezTo>
                  <a:cubicBezTo>
                    <a:pt x="1364616" y="1035466"/>
                    <a:pt x="1349304" y="1033956"/>
                    <a:pt x="1333500" y="1033956"/>
                  </a:cubicBezTo>
                  <a:cubicBezTo>
                    <a:pt x="1317820" y="1033956"/>
                    <a:pt x="1302384" y="1035466"/>
                    <a:pt x="1287568" y="1038601"/>
                  </a:cubicBezTo>
                  <a:cubicBezTo>
                    <a:pt x="1280900" y="1039937"/>
                    <a:pt x="1274604" y="1042491"/>
                    <a:pt x="1267812" y="1044582"/>
                  </a:cubicBezTo>
                  <a:cubicBezTo>
                    <a:pt x="1260404" y="1046614"/>
                    <a:pt x="1252378" y="1048472"/>
                    <a:pt x="1245094" y="1051607"/>
                  </a:cubicBezTo>
                  <a:cubicBezTo>
                    <a:pt x="1236080" y="1055207"/>
                    <a:pt x="1227438" y="1060374"/>
                    <a:pt x="1218918" y="1065368"/>
                  </a:cubicBezTo>
                  <a:cubicBezTo>
                    <a:pt x="1214966" y="1067632"/>
                    <a:pt x="1210646" y="1069374"/>
                    <a:pt x="1206940" y="1071696"/>
                  </a:cubicBezTo>
                  <a:cubicBezTo>
                    <a:pt x="1196570" y="1078722"/>
                    <a:pt x="1187062" y="1086734"/>
                    <a:pt x="1177678" y="1095095"/>
                  </a:cubicBezTo>
                  <a:cubicBezTo>
                    <a:pt x="1176320" y="1096314"/>
                    <a:pt x="1174838" y="1097127"/>
                    <a:pt x="1173728" y="1098462"/>
                  </a:cubicBezTo>
                  <a:cubicBezTo>
                    <a:pt x="1132364" y="1137944"/>
                    <a:pt x="1105940" y="1192928"/>
                    <a:pt x="1102978" y="1254125"/>
                  </a:cubicBezTo>
                  <a:lnTo>
                    <a:pt x="212248" y="1254125"/>
                  </a:lnTo>
                  <a:cubicBezTo>
                    <a:pt x="95198" y="1254125"/>
                    <a:pt x="0" y="1159079"/>
                    <a:pt x="0" y="1041737"/>
                  </a:cubicBezTo>
                  <a:lnTo>
                    <a:pt x="0" y="552163"/>
                  </a:lnTo>
                  <a:cubicBezTo>
                    <a:pt x="0" y="435402"/>
                    <a:pt x="99518" y="339833"/>
                    <a:pt x="221138" y="339833"/>
                  </a:cubicBezTo>
                  <a:lnTo>
                    <a:pt x="730586" y="339833"/>
                  </a:lnTo>
                  <a:cubicBezTo>
                    <a:pt x="761454" y="147650"/>
                    <a:pt x="928388" y="0"/>
                    <a:pt x="1129276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wrap="square" lIns="0" tIns="0" rIns="0" bIns="0">
              <a:noAutofit/>
            </a:bodyPr>
            <a:lstStyle/>
            <a:p>
              <a:endParaRPr lang="en-US"/>
            </a:p>
          </p:txBody>
        </p:sp>
        <p:sp>
          <p:nvSpPr>
            <p:cNvPr id="78" name="Oval 77">
              <a:extLst>
                <a:ext uri="{FF2B5EF4-FFF2-40B4-BE49-F238E27FC236}">
                  <a16:creationId xmlns:a16="http://schemas.microsoft.com/office/drawing/2014/main" id="{216EF469-FD10-4513-B95D-3397159FC803}"/>
                </a:ext>
              </a:extLst>
            </p:cNvPr>
            <p:cNvSpPr/>
            <p:nvPr/>
          </p:nvSpPr>
          <p:spPr>
            <a:xfrm rot="10800000">
              <a:off x="5731054" y="2215150"/>
              <a:ext cx="729890" cy="729890"/>
            </a:xfrm>
            <a:prstGeom prst="ellipse">
              <a:avLst/>
            </a:prstGeom>
            <a:noFill/>
            <a:ln w="127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26B2DBAC-34C0-4122-B0C1-DAADEF3726E1}"/>
              </a:ext>
            </a:extLst>
          </p:cNvPr>
          <p:cNvGrpSpPr/>
          <p:nvPr/>
        </p:nvGrpSpPr>
        <p:grpSpPr>
          <a:xfrm>
            <a:off x="9227822" y="2687519"/>
            <a:ext cx="729890" cy="729890"/>
            <a:chOff x="8836957" y="2215150"/>
            <a:chExt cx="729890" cy="729890"/>
          </a:xfrm>
        </p:grpSpPr>
        <p:sp>
          <p:nvSpPr>
            <p:cNvPr id="80" name="AutoShape 9">
              <a:extLst>
                <a:ext uri="{FF2B5EF4-FFF2-40B4-BE49-F238E27FC236}">
                  <a16:creationId xmlns:a16="http://schemas.microsoft.com/office/drawing/2014/main" id="{E84DB85E-8B09-4EC0-8A5E-BB86C78E29BE}"/>
                </a:ext>
              </a:extLst>
            </p:cNvPr>
            <p:cNvSpPr>
              <a:spLocks/>
            </p:cNvSpPr>
            <p:nvPr/>
          </p:nvSpPr>
          <p:spPr bwMode="auto">
            <a:xfrm>
              <a:off x="9044187" y="2415748"/>
              <a:ext cx="315431" cy="32869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81" name="Oval 80">
              <a:extLst>
                <a:ext uri="{FF2B5EF4-FFF2-40B4-BE49-F238E27FC236}">
                  <a16:creationId xmlns:a16="http://schemas.microsoft.com/office/drawing/2014/main" id="{755145C0-A09C-4499-90C3-509F1ABDECEA}"/>
                </a:ext>
              </a:extLst>
            </p:cNvPr>
            <p:cNvSpPr/>
            <p:nvPr/>
          </p:nvSpPr>
          <p:spPr>
            <a:xfrm>
              <a:off x="8836957" y="2215150"/>
              <a:ext cx="729890" cy="729890"/>
            </a:xfrm>
            <a:prstGeom prst="ellipse">
              <a:avLst/>
            </a:prstGeom>
            <a:noFill/>
            <a:ln w="127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3" name="Group 82">
            <a:extLst>
              <a:ext uri="{FF2B5EF4-FFF2-40B4-BE49-F238E27FC236}">
                <a16:creationId xmlns:a16="http://schemas.microsoft.com/office/drawing/2014/main" id="{D1EE1E23-2B60-486B-8315-B723BC93E8DF}"/>
              </a:ext>
            </a:extLst>
          </p:cNvPr>
          <p:cNvGrpSpPr/>
          <p:nvPr/>
        </p:nvGrpSpPr>
        <p:grpSpPr>
          <a:xfrm>
            <a:off x="1604349" y="4208820"/>
            <a:ext cx="1959846" cy="547335"/>
            <a:chOff x="1297166" y="2423885"/>
            <a:chExt cx="1608006" cy="547335"/>
          </a:xfrm>
        </p:grpSpPr>
        <p:sp>
          <p:nvSpPr>
            <p:cNvPr id="86" name="TextBox 85">
              <a:extLst>
                <a:ext uri="{FF2B5EF4-FFF2-40B4-BE49-F238E27FC236}">
                  <a16:creationId xmlns:a16="http://schemas.microsoft.com/office/drawing/2014/main" id="{F82A74EE-D6F2-4901-AB8D-AB71A2F9DC5F}"/>
                </a:ext>
              </a:extLst>
            </p:cNvPr>
            <p:cNvSpPr txBox="1"/>
            <p:nvPr/>
          </p:nvSpPr>
          <p:spPr>
            <a:xfrm>
              <a:off x="1297166" y="2423885"/>
              <a:ext cx="160800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4"/>
                  </a:solidFill>
                  <a:latin typeface="Avenir" panose="020B05030202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C18BF6E2-A346-4009-A659-28CE57A8BBEF}"/>
                </a:ext>
              </a:extLst>
            </p:cNvPr>
            <p:cNvSpPr txBox="1"/>
            <p:nvPr/>
          </p:nvSpPr>
          <p:spPr>
            <a:xfrm>
              <a:off x="1729300" y="2694221"/>
              <a:ext cx="7437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Avenir" panose="020B05030202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A725CAC8-5F76-4ED4-ADB4-8F2D98CA0E91}"/>
              </a:ext>
            </a:extLst>
          </p:cNvPr>
          <p:cNvCxnSpPr>
            <a:cxnSpLocks/>
          </p:cNvCxnSpPr>
          <p:nvPr/>
        </p:nvCxnSpPr>
        <p:spPr>
          <a:xfrm>
            <a:off x="1713641" y="4823611"/>
            <a:ext cx="1741264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TextBox 84">
            <a:extLst>
              <a:ext uri="{FF2B5EF4-FFF2-40B4-BE49-F238E27FC236}">
                <a16:creationId xmlns:a16="http://schemas.microsoft.com/office/drawing/2014/main" id="{5893F117-A9B6-447B-84D1-E1029214CA24}"/>
              </a:ext>
            </a:extLst>
          </p:cNvPr>
          <p:cNvSpPr txBox="1"/>
          <p:nvPr/>
        </p:nvSpPr>
        <p:spPr>
          <a:xfrm>
            <a:off x="1224792" y="4864815"/>
            <a:ext cx="271896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Avenir" panose="020B0503020203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literature dummy.</a:t>
            </a:r>
          </a:p>
        </p:txBody>
      </p:sp>
      <p:grpSp>
        <p:nvGrpSpPr>
          <p:cNvPr id="89" name="Group 88">
            <a:extLst>
              <a:ext uri="{FF2B5EF4-FFF2-40B4-BE49-F238E27FC236}">
                <a16:creationId xmlns:a16="http://schemas.microsoft.com/office/drawing/2014/main" id="{3F68A3D2-4202-4246-9079-F8188AC0C4D5}"/>
              </a:ext>
            </a:extLst>
          </p:cNvPr>
          <p:cNvGrpSpPr/>
          <p:nvPr/>
        </p:nvGrpSpPr>
        <p:grpSpPr>
          <a:xfrm>
            <a:off x="5108595" y="4208820"/>
            <a:ext cx="1959846" cy="547335"/>
            <a:chOff x="1297166" y="2423885"/>
            <a:chExt cx="1608006" cy="547335"/>
          </a:xfrm>
        </p:grpSpPr>
        <p:sp>
          <p:nvSpPr>
            <p:cNvPr id="92" name="TextBox 91">
              <a:extLst>
                <a:ext uri="{FF2B5EF4-FFF2-40B4-BE49-F238E27FC236}">
                  <a16:creationId xmlns:a16="http://schemas.microsoft.com/office/drawing/2014/main" id="{EDAD05D0-8E7F-466A-9B68-A939C35DD0F2}"/>
                </a:ext>
              </a:extLst>
            </p:cNvPr>
            <p:cNvSpPr txBox="1"/>
            <p:nvPr/>
          </p:nvSpPr>
          <p:spPr>
            <a:xfrm>
              <a:off x="1297166" y="2423885"/>
              <a:ext cx="160800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1"/>
                  </a:solidFill>
                  <a:latin typeface="Avenir" panose="020B05030202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F7EE29D3-BD85-4E5B-89E8-BA8EBACE3DD5}"/>
                </a:ext>
              </a:extLst>
            </p:cNvPr>
            <p:cNvSpPr txBox="1"/>
            <p:nvPr/>
          </p:nvSpPr>
          <p:spPr>
            <a:xfrm>
              <a:off x="1729300" y="2694221"/>
              <a:ext cx="7437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Avenir" panose="020B05030202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cxnSp>
        <p:nvCxnSpPr>
          <p:cNvPr id="90" name="Straight Connector 89">
            <a:extLst>
              <a:ext uri="{FF2B5EF4-FFF2-40B4-BE49-F238E27FC236}">
                <a16:creationId xmlns:a16="http://schemas.microsoft.com/office/drawing/2014/main" id="{DCA1D51A-C8B0-4E24-AE05-741B496542F5}"/>
              </a:ext>
            </a:extLst>
          </p:cNvPr>
          <p:cNvCxnSpPr>
            <a:cxnSpLocks/>
          </p:cNvCxnSpPr>
          <p:nvPr/>
        </p:nvCxnSpPr>
        <p:spPr>
          <a:xfrm>
            <a:off x="5217887" y="4823611"/>
            <a:ext cx="1741264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>
            <a:extLst>
              <a:ext uri="{FF2B5EF4-FFF2-40B4-BE49-F238E27FC236}">
                <a16:creationId xmlns:a16="http://schemas.microsoft.com/office/drawing/2014/main" id="{E76BB94E-20F8-4D56-A880-DA3797D1B0B1}"/>
              </a:ext>
            </a:extLst>
          </p:cNvPr>
          <p:cNvSpPr txBox="1"/>
          <p:nvPr/>
        </p:nvSpPr>
        <p:spPr>
          <a:xfrm>
            <a:off x="4729038" y="4864815"/>
            <a:ext cx="271896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Avenir" panose="020B0503020203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literature dummy.</a:t>
            </a:r>
          </a:p>
        </p:txBody>
      </p:sp>
      <p:grpSp>
        <p:nvGrpSpPr>
          <p:cNvPr id="95" name="Group 94">
            <a:extLst>
              <a:ext uri="{FF2B5EF4-FFF2-40B4-BE49-F238E27FC236}">
                <a16:creationId xmlns:a16="http://schemas.microsoft.com/office/drawing/2014/main" id="{6C19D6F4-160B-4CF4-A543-78E2089F43A2}"/>
              </a:ext>
            </a:extLst>
          </p:cNvPr>
          <p:cNvGrpSpPr/>
          <p:nvPr/>
        </p:nvGrpSpPr>
        <p:grpSpPr>
          <a:xfrm>
            <a:off x="8612843" y="4208820"/>
            <a:ext cx="1959846" cy="547335"/>
            <a:chOff x="1297166" y="2423885"/>
            <a:chExt cx="1608006" cy="547335"/>
          </a:xfrm>
        </p:grpSpPr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8383F1F2-1371-4ED3-AC47-73FDC0A7ED81}"/>
                </a:ext>
              </a:extLst>
            </p:cNvPr>
            <p:cNvSpPr txBox="1"/>
            <p:nvPr/>
          </p:nvSpPr>
          <p:spPr>
            <a:xfrm>
              <a:off x="1297166" y="2423885"/>
              <a:ext cx="160800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4"/>
                  </a:solidFill>
                  <a:latin typeface="Avenir" panose="020B05030202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BD65C8BE-0AC2-43D4-97CA-144D1A4A85B3}"/>
                </a:ext>
              </a:extLst>
            </p:cNvPr>
            <p:cNvSpPr txBox="1"/>
            <p:nvPr/>
          </p:nvSpPr>
          <p:spPr>
            <a:xfrm>
              <a:off x="1729300" y="2694221"/>
              <a:ext cx="7437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Avenir" panose="020B0503020203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9B5224A7-F9EC-40A5-8A6E-DB90CEC77816}"/>
              </a:ext>
            </a:extLst>
          </p:cNvPr>
          <p:cNvCxnSpPr>
            <a:cxnSpLocks/>
          </p:cNvCxnSpPr>
          <p:nvPr/>
        </p:nvCxnSpPr>
        <p:spPr>
          <a:xfrm>
            <a:off x="8722135" y="4823611"/>
            <a:ext cx="1741264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TextBox 96">
            <a:extLst>
              <a:ext uri="{FF2B5EF4-FFF2-40B4-BE49-F238E27FC236}">
                <a16:creationId xmlns:a16="http://schemas.microsoft.com/office/drawing/2014/main" id="{C38E1DD5-FD89-4B17-BCB7-6DAAFE52278A}"/>
              </a:ext>
            </a:extLst>
          </p:cNvPr>
          <p:cNvSpPr txBox="1"/>
          <p:nvPr/>
        </p:nvSpPr>
        <p:spPr>
          <a:xfrm>
            <a:off x="8233286" y="4864815"/>
            <a:ext cx="271896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Avenir" panose="020B0503020203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literature dummy.</a:t>
            </a:r>
          </a:p>
        </p:txBody>
      </p:sp>
    </p:spTree>
    <p:extLst>
      <p:ext uri="{BB962C8B-B14F-4D97-AF65-F5344CB8AC3E}">
        <p14:creationId xmlns:p14="http://schemas.microsoft.com/office/powerpoint/2010/main" val="29828911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Rectangle 72">
            <a:extLst>
              <a:ext uri="{FF2B5EF4-FFF2-40B4-BE49-F238E27FC236}">
                <a16:creationId xmlns:a16="http://schemas.microsoft.com/office/drawing/2014/main" id="{EA1A411D-B722-4E6C-A598-FAD5972B381C}"/>
              </a:ext>
            </a:extLst>
          </p:cNvPr>
          <p:cNvSpPr/>
          <p:nvPr/>
        </p:nvSpPr>
        <p:spPr>
          <a:xfrm>
            <a:off x="10600738" y="0"/>
            <a:ext cx="159126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5" name="Group 114">
            <a:extLst>
              <a:ext uri="{FF2B5EF4-FFF2-40B4-BE49-F238E27FC236}">
                <a16:creationId xmlns:a16="http://schemas.microsoft.com/office/drawing/2014/main" id="{B3CBE61D-E039-4B15-87A2-2B4A56BBF872}"/>
              </a:ext>
            </a:extLst>
          </p:cNvPr>
          <p:cNvGrpSpPr/>
          <p:nvPr/>
        </p:nvGrpSpPr>
        <p:grpSpPr>
          <a:xfrm>
            <a:off x="10600738" y="0"/>
            <a:ext cx="1588214" cy="6858000"/>
            <a:chOff x="6311912" y="8062931"/>
            <a:chExt cx="6696085" cy="1979616"/>
          </a:xfrm>
          <a:solidFill>
            <a:srgbClr val="000000">
              <a:alpha val="1961"/>
            </a:srgbClr>
          </a:solidFill>
        </p:grpSpPr>
        <p:sp>
          <p:nvSpPr>
            <p:cNvPr id="116" name="Freeform 76">
              <a:extLst>
                <a:ext uri="{FF2B5EF4-FFF2-40B4-BE49-F238E27FC236}">
                  <a16:creationId xmlns:a16="http://schemas.microsoft.com/office/drawing/2014/main" id="{57355A78-6DAC-4379-A2AB-7294FEB2975F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5875" cy="28575"/>
            </a:xfrm>
            <a:custGeom>
              <a:avLst/>
              <a:gdLst>
                <a:gd name="T0" fmla="*/ 10 w 10"/>
                <a:gd name="T1" fmla="*/ 0 h 18"/>
                <a:gd name="T2" fmla="*/ 0 w 10"/>
                <a:gd name="T3" fmla="*/ 0 h 18"/>
                <a:gd name="T4" fmla="*/ 0 w 10"/>
                <a:gd name="T5" fmla="*/ 18 h 18"/>
                <a:gd name="T6" fmla="*/ 10 w 10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8">
                  <a:moveTo>
                    <a:pt x="10" y="0"/>
                  </a:moveTo>
                  <a:lnTo>
                    <a:pt x="0" y="0"/>
                  </a:lnTo>
                  <a:lnTo>
                    <a:pt x="0" y="18"/>
                  </a:lnTo>
                  <a:lnTo>
                    <a:pt x="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" name="Freeform 77">
              <a:extLst>
                <a:ext uri="{FF2B5EF4-FFF2-40B4-BE49-F238E27FC236}">
                  <a16:creationId xmlns:a16="http://schemas.microsoft.com/office/drawing/2014/main" id="{D72BBEE2-4A33-4A04-A89A-17D3433922B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5875" cy="28575"/>
            </a:xfrm>
            <a:custGeom>
              <a:avLst/>
              <a:gdLst>
                <a:gd name="T0" fmla="*/ 10 w 10"/>
                <a:gd name="T1" fmla="*/ 0 h 18"/>
                <a:gd name="T2" fmla="*/ 0 w 10"/>
                <a:gd name="T3" fmla="*/ 0 h 18"/>
                <a:gd name="T4" fmla="*/ 0 w 10"/>
                <a:gd name="T5" fmla="*/ 18 h 18"/>
                <a:gd name="T6" fmla="*/ 10 w 10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8">
                  <a:moveTo>
                    <a:pt x="10" y="0"/>
                  </a:moveTo>
                  <a:lnTo>
                    <a:pt x="0" y="0"/>
                  </a:lnTo>
                  <a:lnTo>
                    <a:pt x="0" y="18"/>
                  </a:lnTo>
                  <a:lnTo>
                    <a:pt x="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Freeform 78">
              <a:extLst>
                <a:ext uri="{FF2B5EF4-FFF2-40B4-BE49-F238E27FC236}">
                  <a16:creationId xmlns:a16="http://schemas.microsoft.com/office/drawing/2014/main" id="{3B40F326-AC5C-4314-8065-1980DF39A74B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88947" y="10013972"/>
              <a:ext cx="19050" cy="28575"/>
            </a:xfrm>
            <a:custGeom>
              <a:avLst/>
              <a:gdLst>
                <a:gd name="T0" fmla="*/ 12 w 12"/>
                <a:gd name="T1" fmla="*/ 0 h 18"/>
                <a:gd name="T2" fmla="*/ 0 w 12"/>
                <a:gd name="T3" fmla="*/ 18 h 18"/>
                <a:gd name="T4" fmla="*/ 12 w 12"/>
                <a:gd name="T5" fmla="*/ 18 h 18"/>
                <a:gd name="T6" fmla="*/ 12 w 12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18">
                  <a:moveTo>
                    <a:pt x="12" y="0"/>
                  </a:moveTo>
                  <a:lnTo>
                    <a:pt x="0" y="18"/>
                  </a:lnTo>
                  <a:lnTo>
                    <a:pt x="12" y="18"/>
                  </a:lnTo>
                  <a:lnTo>
                    <a:pt x="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Freeform 79">
              <a:extLst>
                <a:ext uri="{FF2B5EF4-FFF2-40B4-BE49-F238E27FC236}">
                  <a16:creationId xmlns:a16="http://schemas.microsoft.com/office/drawing/2014/main" id="{041A65FC-E899-4338-90AA-83E0C7668B34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88947" y="10013972"/>
              <a:ext cx="19050" cy="28575"/>
            </a:xfrm>
            <a:custGeom>
              <a:avLst/>
              <a:gdLst>
                <a:gd name="T0" fmla="*/ 12 w 12"/>
                <a:gd name="T1" fmla="*/ 0 h 18"/>
                <a:gd name="T2" fmla="*/ 0 w 12"/>
                <a:gd name="T3" fmla="*/ 18 h 18"/>
                <a:gd name="T4" fmla="*/ 12 w 12"/>
                <a:gd name="T5" fmla="*/ 18 h 18"/>
                <a:gd name="T6" fmla="*/ 12 w 12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18">
                  <a:moveTo>
                    <a:pt x="12" y="0"/>
                  </a:moveTo>
                  <a:lnTo>
                    <a:pt x="0" y="18"/>
                  </a:lnTo>
                  <a:lnTo>
                    <a:pt x="12" y="18"/>
                  </a:lnTo>
                  <a:lnTo>
                    <a:pt x="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0" name="Freeform 80">
              <a:extLst>
                <a:ext uri="{FF2B5EF4-FFF2-40B4-BE49-F238E27FC236}">
                  <a16:creationId xmlns:a16="http://schemas.microsoft.com/office/drawing/2014/main" id="{A80E7297-6F29-4D2E-9306-A92648287E45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9213" cy="84138"/>
            </a:xfrm>
            <a:custGeom>
              <a:avLst/>
              <a:gdLst>
                <a:gd name="T0" fmla="*/ 31 w 31"/>
                <a:gd name="T1" fmla="*/ 0 h 53"/>
                <a:gd name="T2" fmla="*/ 10 w 31"/>
                <a:gd name="T3" fmla="*/ 0 h 53"/>
                <a:gd name="T4" fmla="*/ 0 w 31"/>
                <a:gd name="T5" fmla="*/ 18 h 53"/>
                <a:gd name="T6" fmla="*/ 0 w 31"/>
                <a:gd name="T7" fmla="*/ 53 h 53"/>
                <a:gd name="T8" fmla="*/ 31 w 31"/>
                <a:gd name="T9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53">
                  <a:moveTo>
                    <a:pt x="31" y="0"/>
                  </a:moveTo>
                  <a:lnTo>
                    <a:pt x="10" y="0"/>
                  </a:lnTo>
                  <a:lnTo>
                    <a:pt x="0" y="18"/>
                  </a:lnTo>
                  <a:lnTo>
                    <a:pt x="0" y="53"/>
                  </a:lnTo>
                  <a:lnTo>
                    <a:pt x="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Freeform 81">
              <a:extLst>
                <a:ext uri="{FF2B5EF4-FFF2-40B4-BE49-F238E27FC236}">
                  <a16:creationId xmlns:a16="http://schemas.microsoft.com/office/drawing/2014/main" id="{C5642E82-2319-4AC3-97FB-3F8269D6868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9213" cy="84138"/>
            </a:xfrm>
            <a:custGeom>
              <a:avLst/>
              <a:gdLst>
                <a:gd name="T0" fmla="*/ 31 w 31"/>
                <a:gd name="T1" fmla="*/ 0 h 53"/>
                <a:gd name="T2" fmla="*/ 10 w 31"/>
                <a:gd name="T3" fmla="*/ 0 h 53"/>
                <a:gd name="T4" fmla="*/ 0 w 31"/>
                <a:gd name="T5" fmla="*/ 18 h 53"/>
                <a:gd name="T6" fmla="*/ 0 w 31"/>
                <a:gd name="T7" fmla="*/ 53 h 53"/>
                <a:gd name="T8" fmla="*/ 31 w 31"/>
                <a:gd name="T9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53">
                  <a:moveTo>
                    <a:pt x="31" y="0"/>
                  </a:moveTo>
                  <a:lnTo>
                    <a:pt x="10" y="0"/>
                  </a:lnTo>
                  <a:lnTo>
                    <a:pt x="0" y="18"/>
                  </a:lnTo>
                  <a:lnTo>
                    <a:pt x="0" y="53"/>
                  </a:lnTo>
                  <a:lnTo>
                    <a:pt x="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Freeform 82">
              <a:extLst>
                <a:ext uri="{FF2B5EF4-FFF2-40B4-BE49-F238E27FC236}">
                  <a16:creationId xmlns:a16="http://schemas.microsoft.com/office/drawing/2014/main" id="{9EB824E7-1124-4824-8796-D8DED0913B7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91 w 112"/>
                <a:gd name="T3" fmla="*/ 0 h 183"/>
                <a:gd name="T4" fmla="*/ 0 w 112"/>
                <a:gd name="T5" fmla="*/ 149 h 183"/>
                <a:gd name="T6" fmla="*/ 0 w 112"/>
                <a:gd name="T7" fmla="*/ 183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91" y="0"/>
                  </a:lnTo>
                  <a:lnTo>
                    <a:pt x="0" y="149"/>
                  </a:lnTo>
                  <a:lnTo>
                    <a:pt x="0" y="183"/>
                  </a:lnTo>
                  <a:lnTo>
                    <a:pt x="1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Freeform 83">
              <a:extLst>
                <a:ext uri="{FF2B5EF4-FFF2-40B4-BE49-F238E27FC236}">
                  <a16:creationId xmlns:a16="http://schemas.microsoft.com/office/drawing/2014/main" id="{3EDD5DE8-204C-4A14-BE30-7E2C9DED791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91 w 112"/>
                <a:gd name="T3" fmla="*/ 0 h 183"/>
                <a:gd name="T4" fmla="*/ 0 w 112"/>
                <a:gd name="T5" fmla="*/ 149 h 183"/>
                <a:gd name="T6" fmla="*/ 0 w 112"/>
                <a:gd name="T7" fmla="*/ 183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91" y="0"/>
                  </a:lnTo>
                  <a:lnTo>
                    <a:pt x="0" y="149"/>
                  </a:lnTo>
                  <a:lnTo>
                    <a:pt x="0" y="183"/>
                  </a:lnTo>
                  <a:lnTo>
                    <a:pt x="1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84">
              <a:extLst>
                <a:ext uri="{FF2B5EF4-FFF2-40B4-BE49-F238E27FC236}">
                  <a16:creationId xmlns:a16="http://schemas.microsoft.com/office/drawing/2014/main" id="{4744DBF9-4AB5-4776-887B-B3F2FAF31C1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303213" cy="495301"/>
            </a:xfrm>
            <a:custGeom>
              <a:avLst/>
              <a:gdLst>
                <a:gd name="T0" fmla="*/ 191 w 191"/>
                <a:gd name="T1" fmla="*/ 0 h 312"/>
                <a:gd name="T2" fmla="*/ 170 w 191"/>
                <a:gd name="T3" fmla="*/ 0 h 312"/>
                <a:gd name="T4" fmla="*/ 0 w 191"/>
                <a:gd name="T5" fmla="*/ 277 h 312"/>
                <a:gd name="T6" fmla="*/ 0 w 191"/>
                <a:gd name="T7" fmla="*/ 312 h 312"/>
                <a:gd name="T8" fmla="*/ 191 w 191"/>
                <a:gd name="T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2">
                  <a:moveTo>
                    <a:pt x="191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12"/>
                  </a:ln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85">
              <a:extLst>
                <a:ext uri="{FF2B5EF4-FFF2-40B4-BE49-F238E27FC236}">
                  <a16:creationId xmlns:a16="http://schemas.microsoft.com/office/drawing/2014/main" id="{5C695308-F6D0-49FE-8715-542A813F451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303213" cy="495301"/>
            </a:xfrm>
            <a:custGeom>
              <a:avLst/>
              <a:gdLst>
                <a:gd name="T0" fmla="*/ 191 w 191"/>
                <a:gd name="T1" fmla="*/ 0 h 312"/>
                <a:gd name="T2" fmla="*/ 170 w 191"/>
                <a:gd name="T3" fmla="*/ 0 h 312"/>
                <a:gd name="T4" fmla="*/ 0 w 191"/>
                <a:gd name="T5" fmla="*/ 277 h 312"/>
                <a:gd name="T6" fmla="*/ 0 w 191"/>
                <a:gd name="T7" fmla="*/ 312 h 312"/>
                <a:gd name="T8" fmla="*/ 191 w 191"/>
                <a:gd name="T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2">
                  <a:moveTo>
                    <a:pt x="191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12"/>
                  </a:lnTo>
                  <a:lnTo>
                    <a:pt x="19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Freeform 86">
              <a:extLst>
                <a:ext uri="{FF2B5EF4-FFF2-40B4-BE49-F238E27FC236}">
                  <a16:creationId xmlns:a16="http://schemas.microsoft.com/office/drawing/2014/main" id="{D97F76E5-0D8B-4D10-80FA-7F7521F6CA05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28626" cy="701676"/>
            </a:xfrm>
            <a:custGeom>
              <a:avLst/>
              <a:gdLst>
                <a:gd name="T0" fmla="*/ 270 w 270"/>
                <a:gd name="T1" fmla="*/ 0 h 442"/>
                <a:gd name="T2" fmla="*/ 249 w 270"/>
                <a:gd name="T3" fmla="*/ 0 h 442"/>
                <a:gd name="T4" fmla="*/ 0 w 270"/>
                <a:gd name="T5" fmla="*/ 407 h 442"/>
                <a:gd name="T6" fmla="*/ 0 w 270"/>
                <a:gd name="T7" fmla="*/ 442 h 442"/>
                <a:gd name="T8" fmla="*/ 270 w 270"/>
                <a:gd name="T9" fmla="*/ 0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0" h="442">
                  <a:moveTo>
                    <a:pt x="270" y="0"/>
                  </a:moveTo>
                  <a:lnTo>
                    <a:pt x="249" y="0"/>
                  </a:lnTo>
                  <a:lnTo>
                    <a:pt x="0" y="407"/>
                  </a:lnTo>
                  <a:lnTo>
                    <a:pt x="0" y="442"/>
                  </a:lnTo>
                  <a:lnTo>
                    <a:pt x="27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87">
              <a:extLst>
                <a:ext uri="{FF2B5EF4-FFF2-40B4-BE49-F238E27FC236}">
                  <a16:creationId xmlns:a16="http://schemas.microsoft.com/office/drawing/2014/main" id="{B58A5AB0-A21A-4C66-B391-6113CF01571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28626" cy="701676"/>
            </a:xfrm>
            <a:custGeom>
              <a:avLst/>
              <a:gdLst>
                <a:gd name="T0" fmla="*/ 270 w 270"/>
                <a:gd name="T1" fmla="*/ 0 h 442"/>
                <a:gd name="T2" fmla="*/ 249 w 270"/>
                <a:gd name="T3" fmla="*/ 0 h 442"/>
                <a:gd name="T4" fmla="*/ 0 w 270"/>
                <a:gd name="T5" fmla="*/ 407 h 442"/>
                <a:gd name="T6" fmla="*/ 0 w 270"/>
                <a:gd name="T7" fmla="*/ 442 h 442"/>
                <a:gd name="T8" fmla="*/ 270 w 270"/>
                <a:gd name="T9" fmla="*/ 0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0" h="442">
                  <a:moveTo>
                    <a:pt x="270" y="0"/>
                  </a:moveTo>
                  <a:lnTo>
                    <a:pt x="249" y="0"/>
                  </a:lnTo>
                  <a:lnTo>
                    <a:pt x="0" y="407"/>
                  </a:lnTo>
                  <a:lnTo>
                    <a:pt x="0" y="442"/>
                  </a:lnTo>
                  <a:lnTo>
                    <a:pt x="27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88">
              <a:extLst>
                <a:ext uri="{FF2B5EF4-FFF2-40B4-BE49-F238E27FC236}">
                  <a16:creationId xmlns:a16="http://schemas.microsoft.com/office/drawing/2014/main" id="{21442BA7-CD15-4931-BF56-6770D333BC4A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555626" cy="908052"/>
            </a:xfrm>
            <a:custGeom>
              <a:avLst/>
              <a:gdLst>
                <a:gd name="T0" fmla="*/ 350 w 350"/>
                <a:gd name="T1" fmla="*/ 0 h 572"/>
                <a:gd name="T2" fmla="*/ 329 w 350"/>
                <a:gd name="T3" fmla="*/ 0 h 572"/>
                <a:gd name="T4" fmla="*/ 0 w 350"/>
                <a:gd name="T5" fmla="*/ 538 h 572"/>
                <a:gd name="T6" fmla="*/ 0 w 350"/>
                <a:gd name="T7" fmla="*/ 572 h 572"/>
                <a:gd name="T8" fmla="*/ 350 w 350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0" h="572">
                  <a:moveTo>
                    <a:pt x="350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72"/>
                  </a:lnTo>
                  <a:lnTo>
                    <a:pt x="35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89">
              <a:extLst>
                <a:ext uri="{FF2B5EF4-FFF2-40B4-BE49-F238E27FC236}">
                  <a16:creationId xmlns:a16="http://schemas.microsoft.com/office/drawing/2014/main" id="{658B33D0-F9CE-4B68-B106-E8CC0A401DA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555626" cy="908052"/>
            </a:xfrm>
            <a:custGeom>
              <a:avLst/>
              <a:gdLst>
                <a:gd name="T0" fmla="*/ 350 w 350"/>
                <a:gd name="T1" fmla="*/ 0 h 572"/>
                <a:gd name="T2" fmla="*/ 329 w 350"/>
                <a:gd name="T3" fmla="*/ 0 h 572"/>
                <a:gd name="T4" fmla="*/ 0 w 350"/>
                <a:gd name="T5" fmla="*/ 538 h 572"/>
                <a:gd name="T6" fmla="*/ 0 w 350"/>
                <a:gd name="T7" fmla="*/ 572 h 572"/>
                <a:gd name="T8" fmla="*/ 350 w 350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0" h="572">
                  <a:moveTo>
                    <a:pt x="350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72"/>
                  </a:lnTo>
                  <a:lnTo>
                    <a:pt x="35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90">
              <a:extLst>
                <a:ext uri="{FF2B5EF4-FFF2-40B4-BE49-F238E27FC236}">
                  <a16:creationId xmlns:a16="http://schemas.microsoft.com/office/drawing/2014/main" id="{A5663972-D34C-4317-B168-C5EBB17DA99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410 w 431"/>
                <a:gd name="T3" fmla="*/ 0 h 702"/>
                <a:gd name="T4" fmla="*/ 0 w 431"/>
                <a:gd name="T5" fmla="*/ 668 h 702"/>
                <a:gd name="T6" fmla="*/ 0 w 431"/>
                <a:gd name="T7" fmla="*/ 702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410" y="0"/>
                  </a:lnTo>
                  <a:lnTo>
                    <a:pt x="0" y="668"/>
                  </a:lnTo>
                  <a:lnTo>
                    <a:pt x="0" y="702"/>
                  </a:lnTo>
                  <a:lnTo>
                    <a:pt x="4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Freeform 91">
              <a:extLst>
                <a:ext uri="{FF2B5EF4-FFF2-40B4-BE49-F238E27FC236}">
                  <a16:creationId xmlns:a16="http://schemas.microsoft.com/office/drawing/2014/main" id="{AB85736E-120C-47F5-9207-B611EC26735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410 w 431"/>
                <a:gd name="T3" fmla="*/ 0 h 702"/>
                <a:gd name="T4" fmla="*/ 0 w 431"/>
                <a:gd name="T5" fmla="*/ 668 h 702"/>
                <a:gd name="T6" fmla="*/ 0 w 431"/>
                <a:gd name="T7" fmla="*/ 702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410" y="0"/>
                  </a:lnTo>
                  <a:lnTo>
                    <a:pt x="0" y="668"/>
                  </a:lnTo>
                  <a:lnTo>
                    <a:pt x="0" y="702"/>
                  </a:lnTo>
                  <a:lnTo>
                    <a:pt x="4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2" name="Freeform 92">
              <a:extLst>
                <a:ext uri="{FF2B5EF4-FFF2-40B4-BE49-F238E27FC236}">
                  <a16:creationId xmlns:a16="http://schemas.microsoft.com/office/drawing/2014/main" id="{5FA0D723-FE5A-4D60-B365-11ECFAC61E0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809626" cy="1319215"/>
            </a:xfrm>
            <a:custGeom>
              <a:avLst/>
              <a:gdLst>
                <a:gd name="T0" fmla="*/ 510 w 510"/>
                <a:gd name="T1" fmla="*/ 0 h 831"/>
                <a:gd name="T2" fmla="*/ 489 w 510"/>
                <a:gd name="T3" fmla="*/ 0 h 831"/>
                <a:gd name="T4" fmla="*/ 0 w 510"/>
                <a:gd name="T5" fmla="*/ 797 h 831"/>
                <a:gd name="T6" fmla="*/ 0 w 510"/>
                <a:gd name="T7" fmla="*/ 831 h 831"/>
                <a:gd name="T8" fmla="*/ 510 w 510"/>
                <a:gd name="T9" fmla="*/ 0 h 8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1">
                  <a:moveTo>
                    <a:pt x="510" y="0"/>
                  </a:moveTo>
                  <a:lnTo>
                    <a:pt x="489" y="0"/>
                  </a:lnTo>
                  <a:lnTo>
                    <a:pt x="0" y="797"/>
                  </a:lnTo>
                  <a:lnTo>
                    <a:pt x="0" y="831"/>
                  </a:lnTo>
                  <a:lnTo>
                    <a:pt x="5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3" name="Freeform 93">
              <a:extLst>
                <a:ext uri="{FF2B5EF4-FFF2-40B4-BE49-F238E27FC236}">
                  <a16:creationId xmlns:a16="http://schemas.microsoft.com/office/drawing/2014/main" id="{3F270B25-18F1-4E61-B8BC-1DE9BC8C1FD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809626" cy="1319215"/>
            </a:xfrm>
            <a:custGeom>
              <a:avLst/>
              <a:gdLst>
                <a:gd name="T0" fmla="*/ 510 w 510"/>
                <a:gd name="T1" fmla="*/ 0 h 831"/>
                <a:gd name="T2" fmla="*/ 489 w 510"/>
                <a:gd name="T3" fmla="*/ 0 h 831"/>
                <a:gd name="T4" fmla="*/ 0 w 510"/>
                <a:gd name="T5" fmla="*/ 797 h 831"/>
                <a:gd name="T6" fmla="*/ 0 w 510"/>
                <a:gd name="T7" fmla="*/ 831 h 831"/>
                <a:gd name="T8" fmla="*/ 510 w 510"/>
                <a:gd name="T9" fmla="*/ 0 h 8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1">
                  <a:moveTo>
                    <a:pt x="510" y="0"/>
                  </a:moveTo>
                  <a:lnTo>
                    <a:pt x="489" y="0"/>
                  </a:lnTo>
                  <a:lnTo>
                    <a:pt x="0" y="797"/>
                  </a:lnTo>
                  <a:lnTo>
                    <a:pt x="0" y="831"/>
                  </a:lnTo>
                  <a:lnTo>
                    <a:pt x="5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4" name="Freeform 94">
              <a:extLst>
                <a:ext uri="{FF2B5EF4-FFF2-40B4-BE49-F238E27FC236}">
                  <a16:creationId xmlns:a16="http://schemas.microsoft.com/office/drawing/2014/main" id="{87A4498A-B0E8-4653-89AE-02011219F044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935039" cy="1525591"/>
            </a:xfrm>
            <a:custGeom>
              <a:avLst/>
              <a:gdLst>
                <a:gd name="T0" fmla="*/ 589 w 589"/>
                <a:gd name="T1" fmla="*/ 0 h 961"/>
                <a:gd name="T2" fmla="*/ 568 w 589"/>
                <a:gd name="T3" fmla="*/ 0 h 961"/>
                <a:gd name="T4" fmla="*/ 0 w 589"/>
                <a:gd name="T5" fmla="*/ 927 h 961"/>
                <a:gd name="T6" fmla="*/ 0 w 589"/>
                <a:gd name="T7" fmla="*/ 961 h 961"/>
                <a:gd name="T8" fmla="*/ 589 w 589"/>
                <a:gd name="T9" fmla="*/ 0 h 9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9" h="961">
                  <a:moveTo>
                    <a:pt x="589" y="0"/>
                  </a:moveTo>
                  <a:lnTo>
                    <a:pt x="568" y="0"/>
                  </a:lnTo>
                  <a:lnTo>
                    <a:pt x="0" y="927"/>
                  </a:lnTo>
                  <a:lnTo>
                    <a:pt x="0" y="961"/>
                  </a:lnTo>
                  <a:lnTo>
                    <a:pt x="58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5" name="Freeform 95">
              <a:extLst>
                <a:ext uri="{FF2B5EF4-FFF2-40B4-BE49-F238E27FC236}">
                  <a16:creationId xmlns:a16="http://schemas.microsoft.com/office/drawing/2014/main" id="{38CD72B8-72FA-4574-B2CB-86EE11EA5B9D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935039" cy="1525591"/>
            </a:xfrm>
            <a:custGeom>
              <a:avLst/>
              <a:gdLst>
                <a:gd name="T0" fmla="*/ 589 w 589"/>
                <a:gd name="T1" fmla="*/ 0 h 961"/>
                <a:gd name="T2" fmla="*/ 568 w 589"/>
                <a:gd name="T3" fmla="*/ 0 h 961"/>
                <a:gd name="T4" fmla="*/ 0 w 589"/>
                <a:gd name="T5" fmla="*/ 927 h 961"/>
                <a:gd name="T6" fmla="*/ 0 w 589"/>
                <a:gd name="T7" fmla="*/ 961 h 961"/>
                <a:gd name="T8" fmla="*/ 589 w 589"/>
                <a:gd name="T9" fmla="*/ 0 h 9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9" h="961">
                  <a:moveTo>
                    <a:pt x="589" y="0"/>
                  </a:moveTo>
                  <a:lnTo>
                    <a:pt x="568" y="0"/>
                  </a:lnTo>
                  <a:lnTo>
                    <a:pt x="0" y="927"/>
                  </a:lnTo>
                  <a:lnTo>
                    <a:pt x="0" y="961"/>
                  </a:lnTo>
                  <a:lnTo>
                    <a:pt x="58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6" name="Freeform 96">
              <a:extLst>
                <a:ext uri="{FF2B5EF4-FFF2-40B4-BE49-F238E27FC236}">
                  <a16:creationId xmlns:a16="http://schemas.microsoft.com/office/drawing/2014/main" id="{BCF13650-3C83-470F-84D9-B66BD6B06FE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060452" cy="1731966"/>
            </a:xfrm>
            <a:custGeom>
              <a:avLst/>
              <a:gdLst>
                <a:gd name="T0" fmla="*/ 668 w 668"/>
                <a:gd name="T1" fmla="*/ 0 h 1091"/>
                <a:gd name="T2" fmla="*/ 648 w 668"/>
                <a:gd name="T3" fmla="*/ 0 h 1091"/>
                <a:gd name="T4" fmla="*/ 0 w 668"/>
                <a:gd name="T5" fmla="*/ 1057 h 1091"/>
                <a:gd name="T6" fmla="*/ 0 w 668"/>
                <a:gd name="T7" fmla="*/ 1091 h 1091"/>
                <a:gd name="T8" fmla="*/ 668 w 668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8" h="1091">
                  <a:moveTo>
                    <a:pt x="668" y="0"/>
                  </a:moveTo>
                  <a:lnTo>
                    <a:pt x="648" y="0"/>
                  </a:lnTo>
                  <a:lnTo>
                    <a:pt x="0" y="1057"/>
                  </a:lnTo>
                  <a:lnTo>
                    <a:pt x="0" y="1091"/>
                  </a:lnTo>
                  <a:lnTo>
                    <a:pt x="66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7" name="Freeform 97">
              <a:extLst>
                <a:ext uri="{FF2B5EF4-FFF2-40B4-BE49-F238E27FC236}">
                  <a16:creationId xmlns:a16="http://schemas.microsoft.com/office/drawing/2014/main" id="{F50FE16D-9F2A-4AA8-8DCB-F7194A18D6C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060452" cy="1731966"/>
            </a:xfrm>
            <a:custGeom>
              <a:avLst/>
              <a:gdLst>
                <a:gd name="T0" fmla="*/ 668 w 668"/>
                <a:gd name="T1" fmla="*/ 0 h 1091"/>
                <a:gd name="T2" fmla="*/ 648 w 668"/>
                <a:gd name="T3" fmla="*/ 0 h 1091"/>
                <a:gd name="T4" fmla="*/ 0 w 668"/>
                <a:gd name="T5" fmla="*/ 1057 h 1091"/>
                <a:gd name="T6" fmla="*/ 0 w 668"/>
                <a:gd name="T7" fmla="*/ 1091 h 1091"/>
                <a:gd name="T8" fmla="*/ 668 w 668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8" h="1091">
                  <a:moveTo>
                    <a:pt x="668" y="0"/>
                  </a:moveTo>
                  <a:lnTo>
                    <a:pt x="648" y="0"/>
                  </a:lnTo>
                  <a:lnTo>
                    <a:pt x="0" y="1057"/>
                  </a:lnTo>
                  <a:lnTo>
                    <a:pt x="0" y="1091"/>
                  </a:lnTo>
                  <a:lnTo>
                    <a:pt x="66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8" name="Freeform 98">
              <a:extLst>
                <a:ext uri="{FF2B5EF4-FFF2-40B4-BE49-F238E27FC236}">
                  <a16:creationId xmlns:a16="http://schemas.microsoft.com/office/drawing/2014/main" id="{8F5CC772-F7E6-49D0-94E7-9553A16335E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189039" cy="1936754"/>
            </a:xfrm>
            <a:custGeom>
              <a:avLst/>
              <a:gdLst>
                <a:gd name="T0" fmla="*/ 749 w 749"/>
                <a:gd name="T1" fmla="*/ 0 h 1220"/>
                <a:gd name="T2" fmla="*/ 728 w 749"/>
                <a:gd name="T3" fmla="*/ 0 h 1220"/>
                <a:gd name="T4" fmla="*/ 0 w 749"/>
                <a:gd name="T5" fmla="*/ 1187 h 1220"/>
                <a:gd name="T6" fmla="*/ 0 w 749"/>
                <a:gd name="T7" fmla="*/ 1220 h 1220"/>
                <a:gd name="T8" fmla="*/ 749 w 749"/>
                <a:gd name="T9" fmla="*/ 0 h 1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9" h="1220">
                  <a:moveTo>
                    <a:pt x="749" y="0"/>
                  </a:moveTo>
                  <a:lnTo>
                    <a:pt x="728" y="0"/>
                  </a:lnTo>
                  <a:lnTo>
                    <a:pt x="0" y="1187"/>
                  </a:lnTo>
                  <a:lnTo>
                    <a:pt x="0" y="1220"/>
                  </a:lnTo>
                  <a:lnTo>
                    <a:pt x="74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9" name="Freeform 99">
              <a:extLst>
                <a:ext uri="{FF2B5EF4-FFF2-40B4-BE49-F238E27FC236}">
                  <a16:creationId xmlns:a16="http://schemas.microsoft.com/office/drawing/2014/main" id="{E8734EEE-757C-47D2-AE41-8F11F4B8EBED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189039" cy="1936754"/>
            </a:xfrm>
            <a:custGeom>
              <a:avLst/>
              <a:gdLst>
                <a:gd name="T0" fmla="*/ 749 w 749"/>
                <a:gd name="T1" fmla="*/ 0 h 1220"/>
                <a:gd name="T2" fmla="*/ 728 w 749"/>
                <a:gd name="T3" fmla="*/ 0 h 1220"/>
                <a:gd name="T4" fmla="*/ 0 w 749"/>
                <a:gd name="T5" fmla="*/ 1187 h 1220"/>
                <a:gd name="T6" fmla="*/ 0 w 749"/>
                <a:gd name="T7" fmla="*/ 1220 h 1220"/>
                <a:gd name="T8" fmla="*/ 749 w 749"/>
                <a:gd name="T9" fmla="*/ 0 h 1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9" h="1220">
                  <a:moveTo>
                    <a:pt x="749" y="0"/>
                  </a:moveTo>
                  <a:lnTo>
                    <a:pt x="728" y="0"/>
                  </a:lnTo>
                  <a:lnTo>
                    <a:pt x="0" y="1187"/>
                  </a:lnTo>
                  <a:lnTo>
                    <a:pt x="0" y="1220"/>
                  </a:lnTo>
                  <a:lnTo>
                    <a:pt x="74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0" name="Freeform 100">
              <a:extLst>
                <a:ext uri="{FF2B5EF4-FFF2-40B4-BE49-F238E27FC236}">
                  <a16:creationId xmlns:a16="http://schemas.microsoft.com/office/drawing/2014/main" id="{43A58EF7-83B4-49A6-B84C-027900B55CA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77000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1" name="Freeform 101">
              <a:extLst>
                <a:ext uri="{FF2B5EF4-FFF2-40B4-BE49-F238E27FC236}">
                  <a16:creationId xmlns:a16="http://schemas.microsoft.com/office/drawing/2014/main" id="{627E7CC4-10DF-4B73-A8AD-5F1033A21FC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77000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2" name="Freeform 102">
              <a:extLst>
                <a:ext uri="{FF2B5EF4-FFF2-40B4-BE49-F238E27FC236}">
                  <a16:creationId xmlns:a16="http://schemas.microsoft.com/office/drawing/2014/main" id="{CD0E1525-7EE9-4A5F-83F7-F1CE11A66AB3}"/>
                </a:ext>
              </a:extLst>
            </p:cNvPr>
            <p:cNvSpPr>
              <a:spLocks/>
            </p:cNvSpPr>
            <p:nvPr/>
          </p:nvSpPr>
          <p:spPr bwMode="auto">
            <a:xfrm>
              <a:off x="6504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3" name="Freeform 103">
              <a:extLst>
                <a:ext uri="{FF2B5EF4-FFF2-40B4-BE49-F238E27FC236}">
                  <a16:creationId xmlns:a16="http://schemas.microsoft.com/office/drawing/2014/main" id="{469FFEB1-FC1B-4AF4-B6DE-A8BA059FBC20}"/>
                </a:ext>
              </a:extLst>
            </p:cNvPr>
            <p:cNvSpPr>
              <a:spLocks/>
            </p:cNvSpPr>
            <p:nvPr/>
          </p:nvSpPr>
          <p:spPr bwMode="auto">
            <a:xfrm>
              <a:off x="6504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4" name="Freeform 104">
              <a:extLst>
                <a:ext uri="{FF2B5EF4-FFF2-40B4-BE49-F238E27FC236}">
                  <a16:creationId xmlns:a16="http://schemas.microsoft.com/office/drawing/2014/main" id="{405A0457-EDA8-40D4-9317-CA4D8F01A51A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2587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5" name="Freeform 105">
              <a:extLst>
                <a:ext uri="{FF2B5EF4-FFF2-40B4-BE49-F238E27FC236}">
                  <a16:creationId xmlns:a16="http://schemas.microsoft.com/office/drawing/2014/main" id="{F1BACF3D-F760-4894-B6C5-7AD0F29FF2EC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2587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6" name="Freeform 106">
              <a:extLst>
                <a:ext uri="{FF2B5EF4-FFF2-40B4-BE49-F238E27FC236}">
                  <a16:creationId xmlns:a16="http://schemas.microsoft.com/office/drawing/2014/main" id="{BF7DF881-0244-4A9F-8D67-82C0EE3D78A2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8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7" name="Freeform 107">
              <a:extLst>
                <a:ext uri="{FF2B5EF4-FFF2-40B4-BE49-F238E27FC236}">
                  <a16:creationId xmlns:a16="http://schemas.microsoft.com/office/drawing/2014/main" id="{A2354F12-262D-497F-8869-2AFF4DC47394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8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8" name="Freeform 108">
              <a:extLst>
                <a:ext uri="{FF2B5EF4-FFF2-40B4-BE49-F238E27FC236}">
                  <a16:creationId xmlns:a16="http://schemas.microsoft.com/office/drawing/2014/main" id="{7F002620-CD3D-4913-AC55-0201204309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3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Freeform 109">
              <a:extLst>
                <a:ext uri="{FF2B5EF4-FFF2-40B4-BE49-F238E27FC236}">
                  <a16:creationId xmlns:a16="http://schemas.microsoft.com/office/drawing/2014/main" id="{2224BB4E-A5AF-4B84-ACC0-81BD99BC12E4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3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Freeform 110">
              <a:extLst>
                <a:ext uri="{FF2B5EF4-FFF2-40B4-BE49-F238E27FC236}">
                  <a16:creationId xmlns:a16="http://schemas.microsoft.com/office/drawing/2014/main" id="{86E5F53E-D5FD-4B30-A9D1-297AF088ECF5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0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1" name="Freeform 111">
              <a:extLst>
                <a:ext uri="{FF2B5EF4-FFF2-40B4-BE49-F238E27FC236}">
                  <a16:creationId xmlns:a16="http://schemas.microsoft.com/office/drawing/2014/main" id="{3C0BBD10-43D8-4802-8B1B-5712536341D7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0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Freeform 112">
              <a:extLst>
                <a:ext uri="{FF2B5EF4-FFF2-40B4-BE49-F238E27FC236}">
                  <a16:creationId xmlns:a16="http://schemas.microsoft.com/office/drawing/2014/main" id="{A70F013D-3574-42C6-B46F-F448C1EA17E3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741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3" name="Freeform 113">
              <a:extLst>
                <a:ext uri="{FF2B5EF4-FFF2-40B4-BE49-F238E27FC236}">
                  <a16:creationId xmlns:a16="http://schemas.microsoft.com/office/drawing/2014/main" id="{267296FC-7114-4EA5-A67D-17F6D9F6F979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741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Freeform 114">
              <a:extLst>
                <a:ext uri="{FF2B5EF4-FFF2-40B4-BE49-F238E27FC236}">
                  <a16:creationId xmlns:a16="http://schemas.microsoft.com/office/drawing/2014/main" id="{68D29DB1-A53B-42CC-B9DF-7FFA9C796812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5" name="Freeform 115">
              <a:extLst>
                <a:ext uri="{FF2B5EF4-FFF2-40B4-BE49-F238E27FC236}">
                  <a16:creationId xmlns:a16="http://schemas.microsoft.com/office/drawing/2014/main" id="{68BDBBD1-3100-4C7F-B557-22B300E3FDFE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6" name="Freeform 116">
              <a:extLst>
                <a:ext uri="{FF2B5EF4-FFF2-40B4-BE49-F238E27FC236}">
                  <a16:creationId xmlns:a16="http://schemas.microsoft.com/office/drawing/2014/main" id="{2977FA5F-C6D5-44B7-BAB8-58FB6B87429F}"/>
                </a:ext>
              </a:extLst>
            </p:cNvPr>
            <p:cNvSpPr>
              <a:spLocks/>
            </p:cNvSpPr>
            <p:nvPr/>
          </p:nvSpPr>
          <p:spPr bwMode="auto">
            <a:xfrm>
              <a:off x="738982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7" name="Freeform 117">
              <a:extLst>
                <a:ext uri="{FF2B5EF4-FFF2-40B4-BE49-F238E27FC236}">
                  <a16:creationId xmlns:a16="http://schemas.microsoft.com/office/drawing/2014/main" id="{426D33B3-91F5-420C-9C7F-E370A04B63DB}"/>
                </a:ext>
              </a:extLst>
            </p:cNvPr>
            <p:cNvSpPr>
              <a:spLocks/>
            </p:cNvSpPr>
            <p:nvPr/>
          </p:nvSpPr>
          <p:spPr bwMode="auto">
            <a:xfrm>
              <a:off x="738982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8" name="Freeform 118">
              <a:extLst>
                <a:ext uri="{FF2B5EF4-FFF2-40B4-BE49-F238E27FC236}">
                  <a16:creationId xmlns:a16="http://schemas.microsoft.com/office/drawing/2014/main" id="{FE11AB3B-1BAC-41A8-AC61-6D48CB1F688A}"/>
                </a:ext>
              </a:extLst>
            </p:cNvPr>
            <p:cNvSpPr>
              <a:spLocks/>
            </p:cNvSpPr>
            <p:nvPr/>
          </p:nvSpPr>
          <p:spPr bwMode="auto">
            <a:xfrm>
              <a:off x="7515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3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3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9" name="Freeform 119">
              <a:extLst>
                <a:ext uri="{FF2B5EF4-FFF2-40B4-BE49-F238E27FC236}">
                  <a16:creationId xmlns:a16="http://schemas.microsoft.com/office/drawing/2014/main" id="{4A22170A-AE26-46F8-A325-E6958C158C76}"/>
                </a:ext>
              </a:extLst>
            </p:cNvPr>
            <p:cNvSpPr>
              <a:spLocks/>
            </p:cNvSpPr>
            <p:nvPr/>
          </p:nvSpPr>
          <p:spPr bwMode="auto">
            <a:xfrm>
              <a:off x="7515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3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3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0" name="Freeform 120">
              <a:extLst>
                <a:ext uri="{FF2B5EF4-FFF2-40B4-BE49-F238E27FC236}">
                  <a16:creationId xmlns:a16="http://schemas.microsoft.com/office/drawing/2014/main" id="{040F1F6F-5951-47E4-AC8D-8FCA1C3C21E6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2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1" name="Freeform 121">
              <a:extLst>
                <a:ext uri="{FF2B5EF4-FFF2-40B4-BE49-F238E27FC236}">
                  <a16:creationId xmlns:a16="http://schemas.microsoft.com/office/drawing/2014/main" id="{D45EE202-7B6E-487D-98F1-747570CAC25A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2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2" name="Freeform 122">
              <a:extLst>
                <a:ext uri="{FF2B5EF4-FFF2-40B4-BE49-F238E27FC236}">
                  <a16:creationId xmlns:a16="http://schemas.microsoft.com/office/drawing/2014/main" id="{94E8D8AC-62D5-4766-B75C-1E8D978BF33F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9239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3" name="Freeform 123">
              <a:extLst>
                <a:ext uri="{FF2B5EF4-FFF2-40B4-BE49-F238E27FC236}">
                  <a16:creationId xmlns:a16="http://schemas.microsoft.com/office/drawing/2014/main" id="{83772858-EAB4-48BF-879E-8EF1869AFB7D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9239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4" name="Freeform 124">
              <a:extLst>
                <a:ext uri="{FF2B5EF4-FFF2-40B4-BE49-F238E27FC236}">
                  <a16:creationId xmlns:a16="http://schemas.microsoft.com/office/drawing/2014/main" id="{233764A1-B6EF-4FB8-87CD-EA1E5913845E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6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5" name="Freeform 125">
              <a:extLst>
                <a:ext uri="{FF2B5EF4-FFF2-40B4-BE49-F238E27FC236}">
                  <a16:creationId xmlns:a16="http://schemas.microsoft.com/office/drawing/2014/main" id="{67ABF4AD-A917-4D24-BB1C-067D55A84491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6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6" name="Freeform 126">
              <a:extLst>
                <a:ext uri="{FF2B5EF4-FFF2-40B4-BE49-F238E27FC236}">
                  <a16:creationId xmlns:a16="http://schemas.microsoft.com/office/drawing/2014/main" id="{90608B11-401A-4CAA-9727-E50EEAB19D0D}"/>
                </a:ext>
              </a:extLst>
            </p:cNvPr>
            <p:cNvSpPr>
              <a:spLocks/>
            </p:cNvSpPr>
            <p:nvPr/>
          </p:nvSpPr>
          <p:spPr bwMode="auto">
            <a:xfrm>
              <a:off x="8021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127">
              <a:extLst>
                <a:ext uri="{FF2B5EF4-FFF2-40B4-BE49-F238E27FC236}">
                  <a16:creationId xmlns:a16="http://schemas.microsoft.com/office/drawing/2014/main" id="{C3444161-24CC-44A2-89CB-F0BC3373D960}"/>
                </a:ext>
              </a:extLst>
            </p:cNvPr>
            <p:cNvSpPr>
              <a:spLocks/>
            </p:cNvSpPr>
            <p:nvPr/>
          </p:nvSpPr>
          <p:spPr bwMode="auto">
            <a:xfrm>
              <a:off x="8021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128">
              <a:extLst>
                <a:ext uri="{FF2B5EF4-FFF2-40B4-BE49-F238E27FC236}">
                  <a16:creationId xmlns:a16="http://schemas.microsoft.com/office/drawing/2014/main" id="{272867D1-7712-4CF9-9D8A-6E2347974447}"/>
                </a:ext>
              </a:extLst>
            </p:cNvPr>
            <p:cNvSpPr>
              <a:spLocks/>
            </p:cNvSpPr>
            <p:nvPr/>
          </p:nvSpPr>
          <p:spPr bwMode="auto">
            <a:xfrm>
              <a:off x="8150240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5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129">
              <a:extLst>
                <a:ext uri="{FF2B5EF4-FFF2-40B4-BE49-F238E27FC236}">
                  <a16:creationId xmlns:a16="http://schemas.microsoft.com/office/drawing/2014/main" id="{9BC05786-49E4-4917-BF7B-774277429F10}"/>
                </a:ext>
              </a:extLst>
            </p:cNvPr>
            <p:cNvSpPr>
              <a:spLocks/>
            </p:cNvSpPr>
            <p:nvPr/>
          </p:nvSpPr>
          <p:spPr bwMode="auto">
            <a:xfrm>
              <a:off x="8150240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5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Freeform 130">
              <a:extLst>
                <a:ext uri="{FF2B5EF4-FFF2-40B4-BE49-F238E27FC236}">
                  <a16:creationId xmlns:a16="http://schemas.microsoft.com/office/drawing/2014/main" id="{BC8033AB-5C97-4E4E-BFAF-F6436C1B826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" name="Freeform 131">
              <a:extLst>
                <a:ext uri="{FF2B5EF4-FFF2-40B4-BE49-F238E27FC236}">
                  <a16:creationId xmlns:a16="http://schemas.microsoft.com/office/drawing/2014/main" id="{00785D32-98BC-4A2E-ACCB-02C0B80625E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2" name="Freeform 132">
              <a:extLst>
                <a:ext uri="{FF2B5EF4-FFF2-40B4-BE49-F238E27FC236}">
                  <a16:creationId xmlns:a16="http://schemas.microsoft.com/office/drawing/2014/main" id="{A7E69EDA-84DF-4EC2-A8F4-62012F261688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65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3" name="Freeform 133">
              <a:extLst>
                <a:ext uri="{FF2B5EF4-FFF2-40B4-BE49-F238E27FC236}">
                  <a16:creationId xmlns:a16="http://schemas.microsoft.com/office/drawing/2014/main" id="{03862393-5FF6-4090-B7A1-CBFB57A5E195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65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4" name="Freeform 134">
              <a:extLst>
                <a:ext uri="{FF2B5EF4-FFF2-40B4-BE49-F238E27FC236}">
                  <a16:creationId xmlns:a16="http://schemas.microsoft.com/office/drawing/2014/main" id="{F3B0A7AE-3445-4302-8E6D-4374A5B62010}"/>
                </a:ext>
              </a:extLst>
            </p:cNvPr>
            <p:cNvSpPr>
              <a:spLocks/>
            </p:cNvSpPr>
            <p:nvPr/>
          </p:nvSpPr>
          <p:spPr bwMode="auto">
            <a:xfrm>
              <a:off x="878206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" name="Freeform 135">
              <a:extLst>
                <a:ext uri="{FF2B5EF4-FFF2-40B4-BE49-F238E27FC236}">
                  <a16:creationId xmlns:a16="http://schemas.microsoft.com/office/drawing/2014/main" id="{34CE65AD-C18F-4A41-A803-D5E7D2E8B471}"/>
                </a:ext>
              </a:extLst>
            </p:cNvPr>
            <p:cNvSpPr>
              <a:spLocks/>
            </p:cNvSpPr>
            <p:nvPr/>
          </p:nvSpPr>
          <p:spPr bwMode="auto">
            <a:xfrm>
              <a:off x="878206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" name="Freeform 136">
              <a:extLst>
                <a:ext uri="{FF2B5EF4-FFF2-40B4-BE49-F238E27FC236}">
                  <a16:creationId xmlns:a16="http://schemas.microsoft.com/office/drawing/2014/main" id="{4BBEB8BA-F38F-46C3-928B-E703A8CF56AB}"/>
                </a:ext>
              </a:extLst>
            </p:cNvPr>
            <p:cNvSpPr>
              <a:spLocks/>
            </p:cNvSpPr>
            <p:nvPr/>
          </p:nvSpPr>
          <p:spPr bwMode="auto">
            <a:xfrm>
              <a:off x="903606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" name="Freeform 137">
              <a:extLst>
                <a:ext uri="{FF2B5EF4-FFF2-40B4-BE49-F238E27FC236}">
                  <a16:creationId xmlns:a16="http://schemas.microsoft.com/office/drawing/2014/main" id="{52F69B27-81D7-4FBC-BAC0-BD15CCB4DDDE}"/>
                </a:ext>
              </a:extLst>
            </p:cNvPr>
            <p:cNvSpPr>
              <a:spLocks/>
            </p:cNvSpPr>
            <p:nvPr/>
          </p:nvSpPr>
          <p:spPr bwMode="auto">
            <a:xfrm>
              <a:off x="903606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" name="Freeform 138">
              <a:extLst>
                <a:ext uri="{FF2B5EF4-FFF2-40B4-BE49-F238E27FC236}">
                  <a16:creationId xmlns:a16="http://schemas.microsoft.com/office/drawing/2014/main" id="{22E1D8A6-C6AF-4146-A1C1-95B2C6D907E3}"/>
                </a:ext>
              </a:extLst>
            </p:cNvPr>
            <p:cNvSpPr>
              <a:spLocks/>
            </p:cNvSpPr>
            <p:nvPr/>
          </p:nvSpPr>
          <p:spPr bwMode="auto">
            <a:xfrm>
              <a:off x="928847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" name="Freeform 139">
              <a:extLst>
                <a:ext uri="{FF2B5EF4-FFF2-40B4-BE49-F238E27FC236}">
                  <a16:creationId xmlns:a16="http://schemas.microsoft.com/office/drawing/2014/main" id="{437F83E2-99F5-46EF-955D-1665F1F06C6C}"/>
                </a:ext>
              </a:extLst>
            </p:cNvPr>
            <p:cNvSpPr>
              <a:spLocks/>
            </p:cNvSpPr>
            <p:nvPr/>
          </p:nvSpPr>
          <p:spPr bwMode="auto">
            <a:xfrm>
              <a:off x="928847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" name="Freeform 140">
              <a:extLst>
                <a:ext uri="{FF2B5EF4-FFF2-40B4-BE49-F238E27FC236}">
                  <a16:creationId xmlns:a16="http://schemas.microsoft.com/office/drawing/2014/main" id="{A4E2B879-D497-4857-A227-BEB02EF8A693}"/>
                </a:ext>
              </a:extLst>
            </p:cNvPr>
            <p:cNvSpPr>
              <a:spLocks/>
            </p:cNvSpPr>
            <p:nvPr/>
          </p:nvSpPr>
          <p:spPr bwMode="auto">
            <a:xfrm>
              <a:off x="954247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1" name="Freeform 141">
              <a:extLst>
                <a:ext uri="{FF2B5EF4-FFF2-40B4-BE49-F238E27FC236}">
                  <a16:creationId xmlns:a16="http://schemas.microsoft.com/office/drawing/2014/main" id="{6DA52EC5-5B44-41D2-B0D0-EA605BF41738}"/>
                </a:ext>
              </a:extLst>
            </p:cNvPr>
            <p:cNvSpPr>
              <a:spLocks/>
            </p:cNvSpPr>
            <p:nvPr/>
          </p:nvSpPr>
          <p:spPr bwMode="auto">
            <a:xfrm>
              <a:off x="954247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2" name="Freeform 142">
              <a:extLst>
                <a:ext uri="{FF2B5EF4-FFF2-40B4-BE49-F238E27FC236}">
                  <a16:creationId xmlns:a16="http://schemas.microsoft.com/office/drawing/2014/main" id="{3011F2CB-33D6-4233-B35A-1A3B2D263D78}"/>
                </a:ext>
              </a:extLst>
            </p:cNvPr>
            <p:cNvSpPr>
              <a:spLocks/>
            </p:cNvSpPr>
            <p:nvPr/>
          </p:nvSpPr>
          <p:spPr bwMode="auto">
            <a:xfrm>
              <a:off x="9793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7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3" name="Freeform 143">
              <a:extLst>
                <a:ext uri="{FF2B5EF4-FFF2-40B4-BE49-F238E27FC236}">
                  <a16:creationId xmlns:a16="http://schemas.microsoft.com/office/drawing/2014/main" id="{25586787-CFB4-41DC-9B8C-96AC21E560A3}"/>
                </a:ext>
              </a:extLst>
            </p:cNvPr>
            <p:cNvSpPr>
              <a:spLocks/>
            </p:cNvSpPr>
            <p:nvPr/>
          </p:nvSpPr>
          <p:spPr bwMode="auto">
            <a:xfrm>
              <a:off x="9793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7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4" name="Freeform 144">
              <a:extLst>
                <a:ext uri="{FF2B5EF4-FFF2-40B4-BE49-F238E27FC236}">
                  <a16:creationId xmlns:a16="http://schemas.microsoft.com/office/drawing/2014/main" id="{91B4A3B7-EEF3-4BC7-9FE2-A490DAA321BE}"/>
                </a:ext>
              </a:extLst>
            </p:cNvPr>
            <p:cNvSpPr>
              <a:spLocks/>
            </p:cNvSpPr>
            <p:nvPr/>
          </p:nvSpPr>
          <p:spPr bwMode="auto">
            <a:xfrm>
              <a:off x="8401065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5" name="Freeform 145">
              <a:extLst>
                <a:ext uri="{FF2B5EF4-FFF2-40B4-BE49-F238E27FC236}">
                  <a16:creationId xmlns:a16="http://schemas.microsoft.com/office/drawing/2014/main" id="{EA94447E-3BFC-4E40-BBD9-2F8C14ED41BC}"/>
                </a:ext>
              </a:extLst>
            </p:cNvPr>
            <p:cNvSpPr>
              <a:spLocks/>
            </p:cNvSpPr>
            <p:nvPr/>
          </p:nvSpPr>
          <p:spPr bwMode="auto">
            <a:xfrm>
              <a:off x="8401065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6" name="Freeform 146">
              <a:extLst>
                <a:ext uri="{FF2B5EF4-FFF2-40B4-BE49-F238E27FC236}">
                  <a16:creationId xmlns:a16="http://schemas.microsoft.com/office/drawing/2014/main" id="{AB1E4DC7-5898-42E3-B175-1418075021F8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6653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7" name="Freeform 147">
              <a:extLst>
                <a:ext uri="{FF2B5EF4-FFF2-40B4-BE49-F238E27FC236}">
                  <a16:creationId xmlns:a16="http://schemas.microsoft.com/office/drawing/2014/main" id="{315AEF55-E822-4203-8FEF-082381A826F1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6653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Freeform 148">
              <a:extLst>
                <a:ext uri="{FF2B5EF4-FFF2-40B4-BE49-F238E27FC236}">
                  <a16:creationId xmlns:a16="http://schemas.microsoft.com/office/drawing/2014/main" id="{562DF3E3-F058-4645-B7DF-90D197BADB64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747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9" name="Freeform 149">
              <a:extLst>
                <a:ext uri="{FF2B5EF4-FFF2-40B4-BE49-F238E27FC236}">
                  <a16:creationId xmlns:a16="http://schemas.microsoft.com/office/drawing/2014/main" id="{68BB3EDF-02F3-4E08-AFD2-C8C327E6EE62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747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0" name="Freeform 150">
              <a:extLst>
                <a:ext uri="{FF2B5EF4-FFF2-40B4-BE49-F238E27FC236}">
                  <a16:creationId xmlns:a16="http://schemas.microsoft.com/office/drawing/2014/main" id="{04CCFFDC-7DF6-4C8B-9A31-8C8FAB699DF3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79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1" name="Freeform 151">
              <a:extLst>
                <a:ext uri="{FF2B5EF4-FFF2-40B4-BE49-F238E27FC236}">
                  <a16:creationId xmlns:a16="http://schemas.microsoft.com/office/drawing/2014/main" id="{092C741D-2043-466B-BEB0-20B0B5AD546B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79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2" name="Freeform 152">
              <a:extLst>
                <a:ext uri="{FF2B5EF4-FFF2-40B4-BE49-F238E27FC236}">
                  <a16:creationId xmlns:a16="http://schemas.microsoft.com/office/drawing/2014/main" id="{45214E9A-B4BF-4602-89F3-194F19029B83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389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3" name="Freeform 153">
              <a:extLst>
                <a:ext uri="{FF2B5EF4-FFF2-40B4-BE49-F238E27FC236}">
                  <a16:creationId xmlns:a16="http://schemas.microsoft.com/office/drawing/2014/main" id="{1B5E4D4C-B8AD-43EF-9D67-602B1ED98E4B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389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4" name="Freeform 154">
              <a:extLst>
                <a:ext uri="{FF2B5EF4-FFF2-40B4-BE49-F238E27FC236}">
                  <a16:creationId xmlns:a16="http://schemas.microsoft.com/office/drawing/2014/main" id="{D0B719DA-27DC-436F-954B-345C7C838CDA}"/>
                </a:ext>
              </a:extLst>
            </p:cNvPr>
            <p:cNvSpPr>
              <a:spLocks/>
            </p:cNvSpPr>
            <p:nvPr/>
          </p:nvSpPr>
          <p:spPr bwMode="auto">
            <a:xfrm>
              <a:off x="966789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5" name="Freeform 155">
              <a:extLst>
                <a:ext uri="{FF2B5EF4-FFF2-40B4-BE49-F238E27FC236}">
                  <a16:creationId xmlns:a16="http://schemas.microsoft.com/office/drawing/2014/main" id="{1808696D-FE5A-4042-B938-517BE1ACFCC3}"/>
                </a:ext>
              </a:extLst>
            </p:cNvPr>
            <p:cNvSpPr>
              <a:spLocks/>
            </p:cNvSpPr>
            <p:nvPr/>
          </p:nvSpPr>
          <p:spPr bwMode="auto">
            <a:xfrm>
              <a:off x="966789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6" name="Freeform 156">
              <a:extLst>
                <a:ext uri="{FF2B5EF4-FFF2-40B4-BE49-F238E27FC236}">
                  <a16:creationId xmlns:a16="http://schemas.microsoft.com/office/drawing/2014/main" id="{D511B62F-7CE6-418D-9ECF-666ECFCEFBFF}"/>
                </a:ext>
              </a:extLst>
            </p:cNvPr>
            <p:cNvSpPr>
              <a:spLocks/>
            </p:cNvSpPr>
            <p:nvPr/>
          </p:nvSpPr>
          <p:spPr bwMode="auto">
            <a:xfrm>
              <a:off x="9920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7" name="Freeform 157">
              <a:extLst>
                <a:ext uri="{FF2B5EF4-FFF2-40B4-BE49-F238E27FC236}">
                  <a16:creationId xmlns:a16="http://schemas.microsoft.com/office/drawing/2014/main" id="{80651A63-8CF3-4030-84A2-ACACA8DC4620}"/>
                </a:ext>
              </a:extLst>
            </p:cNvPr>
            <p:cNvSpPr>
              <a:spLocks/>
            </p:cNvSpPr>
            <p:nvPr/>
          </p:nvSpPr>
          <p:spPr bwMode="auto">
            <a:xfrm>
              <a:off x="9920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8" name="Freeform 158">
              <a:extLst>
                <a:ext uri="{FF2B5EF4-FFF2-40B4-BE49-F238E27FC236}">
                  <a16:creationId xmlns:a16="http://schemas.microsoft.com/office/drawing/2014/main" id="{C19FA80D-80D2-4215-8735-592FAE20A31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7430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9" name="Freeform 159">
              <a:extLst>
                <a:ext uri="{FF2B5EF4-FFF2-40B4-BE49-F238E27FC236}">
                  <a16:creationId xmlns:a16="http://schemas.microsoft.com/office/drawing/2014/main" id="{83AC5CE5-4910-484A-BDA6-0EC17B11337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7430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0" name="Freeform 160">
              <a:extLst>
                <a:ext uri="{FF2B5EF4-FFF2-40B4-BE49-F238E27FC236}">
                  <a16:creationId xmlns:a16="http://schemas.microsoft.com/office/drawing/2014/main" id="{B17C259B-4AEE-44EB-974C-2493DD86BF47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25131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1" name="Freeform 161">
              <a:extLst>
                <a:ext uri="{FF2B5EF4-FFF2-40B4-BE49-F238E27FC236}">
                  <a16:creationId xmlns:a16="http://schemas.microsoft.com/office/drawing/2014/main" id="{95C4F970-41EF-4BEB-BFFE-8ABE604B72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25131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2" name="Freeform 162">
              <a:extLst>
                <a:ext uri="{FF2B5EF4-FFF2-40B4-BE49-F238E27FC236}">
                  <a16:creationId xmlns:a16="http://schemas.microsoft.com/office/drawing/2014/main" id="{1641EC2C-1E6A-42AF-9233-212800F574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071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0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0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3" name="Freeform 163">
              <a:extLst>
                <a:ext uri="{FF2B5EF4-FFF2-40B4-BE49-F238E27FC236}">
                  <a16:creationId xmlns:a16="http://schemas.microsoft.com/office/drawing/2014/main" id="{F8F748D7-E29E-4818-932B-C5E2C17DC4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071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0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0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4" name="Freeform 164">
              <a:extLst>
                <a:ext uri="{FF2B5EF4-FFF2-40B4-BE49-F238E27FC236}">
                  <a16:creationId xmlns:a16="http://schemas.microsoft.com/office/drawing/2014/main" id="{87D52512-966F-4281-8B83-D162D3C6226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31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5" name="Freeform 165">
              <a:extLst>
                <a:ext uri="{FF2B5EF4-FFF2-40B4-BE49-F238E27FC236}">
                  <a16:creationId xmlns:a16="http://schemas.microsoft.com/office/drawing/2014/main" id="{93BC1C3D-0E3D-4D47-9FC6-53B50EC2627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31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6" name="Freeform 166">
              <a:extLst>
                <a:ext uri="{FF2B5EF4-FFF2-40B4-BE49-F238E27FC236}">
                  <a16:creationId xmlns:a16="http://schemas.microsoft.com/office/drawing/2014/main" id="{A79E83F7-2A4D-4E71-912A-4B81CF82C0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5544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7" name="Freeform 167">
              <a:extLst>
                <a:ext uri="{FF2B5EF4-FFF2-40B4-BE49-F238E27FC236}">
                  <a16:creationId xmlns:a16="http://schemas.microsoft.com/office/drawing/2014/main" id="{4C43AE7A-E0C4-496A-89AF-56A52042BD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5544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8" name="Freeform 168">
              <a:extLst>
                <a:ext uri="{FF2B5EF4-FFF2-40B4-BE49-F238E27FC236}">
                  <a16:creationId xmlns:a16="http://schemas.microsoft.com/office/drawing/2014/main" id="{4302D1D3-E578-4AD3-8243-6B86D90FCFC4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37957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9" name="Freeform 169">
              <a:extLst>
                <a:ext uri="{FF2B5EF4-FFF2-40B4-BE49-F238E27FC236}">
                  <a16:creationId xmlns:a16="http://schemas.microsoft.com/office/drawing/2014/main" id="{8BB1AE3A-1808-4A5E-8E78-A7889989350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37957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0" name="Freeform 170">
              <a:extLst>
                <a:ext uri="{FF2B5EF4-FFF2-40B4-BE49-F238E27FC236}">
                  <a16:creationId xmlns:a16="http://schemas.microsoft.com/office/drawing/2014/main" id="{8E4C0819-69BC-4FEB-BC59-824298E13E9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195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1" name="Freeform 171">
              <a:extLst>
                <a:ext uri="{FF2B5EF4-FFF2-40B4-BE49-F238E27FC236}">
                  <a16:creationId xmlns:a16="http://schemas.microsoft.com/office/drawing/2014/main" id="{94867A73-6254-4D3C-9D19-6554411CCAF4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195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2" name="Freeform 172">
              <a:extLst>
                <a:ext uri="{FF2B5EF4-FFF2-40B4-BE49-F238E27FC236}">
                  <a16:creationId xmlns:a16="http://schemas.microsoft.com/office/drawing/2014/main" id="{1E3A49B9-1487-4C75-A6B3-BF3E7E1283B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47305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3" name="Freeform 173">
              <a:extLst>
                <a:ext uri="{FF2B5EF4-FFF2-40B4-BE49-F238E27FC236}">
                  <a16:creationId xmlns:a16="http://schemas.microsoft.com/office/drawing/2014/main" id="{3AA339B9-5290-4882-8296-29FFE010004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47305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4" name="Freeform 174">
              <a:extLst>
                <a:ext uri="{FF2B5EF4-FFF2-40B4-BE49-F238E27FC236}">
                  <a16:creationId xmlns:a16="http://schemas.microsoft.com/office/drawing/2014/main" id="{3FA5D14E-3C3A-46AF-9047-B3AC76A5CB69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9971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5" name="Freeform 175">
              <a:extLst>
                <a:ext uri="{FF2B5EF4-FFF2-40B4-BE49-F238E27FC236}">
                  <a16:creationId xmlns:a16="http://schemas.microsoft.com/office/drawing/2014/main" id="{D31F4479-7677-4D74-92CC-A8FC2789064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9971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6" name="Freeform 176">
              <a:extLst>
                <a:ext uri="{FF2B5EF4-FFF2-40B4-BE49-F238E27FC236}">
                  <a16:creationId xmlns:a16="http://schemas.microsoft.com/office/drawing/2014/main" id="{34F571C1-FC7B-486E-8CC8-0E2CCA39A807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1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7" name="Freeform 177">
              <a:extLst>
                <a:ext uri="{FF2B5EF4-FFF2-40B4-BE49-F238E27FC236}">
                  <a16:creationId xmlns:a16="http://schemas.microsoft.com/office/drawing/2014/main" id="{78BA4C98-1653-4CB9-8917-0F096F9D1A0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1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8" name="Freeform 178">
              <a:extLst>
                <a:ext uri="{FF2B5EF4-FFF2-40B4-BE49-F238E27FC236}">
                  <a16:creationId xmlns:a16="http://schemas.microsoft.com/office/drawing/2014/main" id="{04E403F4-7828-4D2A-A757-D68CFFFC6C60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06131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9" name="Freeform 179">
              <a:extLst>
                <a:ext uri="{FF2B5EF4-FFF2-40B4-BE49-F238E27FC236}">
                  <a16:creationId xmlns:a16="http://schemas.microsoft.com/office/drawing/2014/main" id="{E292958C-F914-4C19-8BFB-8B59D6A2A1E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06131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0" name="Freeform 180">
              <a:extLst>
                <a:ext uri="{FF2B5EF4-FFF2-40B4-BE49-F238E27FC236}">
                  <a16:creationId xmlns:a16="http://schemas.microsoft.com/office/drawing/2014/main" id="{5B2ABBEF-7F7B-46DA-8A58-49E77D90B98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6013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1" name="Freeform 181">
              <a:extLst>
                <a:ext uri="{FF2B5EF4-FFF2-40B4-BE49-F238E27FC236}">
                  <a16:creationId xmlns:a16="http://schemas.microsoft.com/office/drawing/2014/main" id="{3BEFE240-BCF5-496A-A76F-09B4345D920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6013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2" name="Freeform 182">
              <a:extLst>
                <a:ext uri="{FF2B5EF4-FFF2-40B4-BE49-F238E27FC236}">
                  <a16:creationId xmlns:a16="http://schemas.microsoft.com/office/drawing/2014/main" id="{F385F1BD-5C0F-4EFC-86D1-50C43BB0CC5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12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3" name="Freeform 183">
              <a:extLst>
                <a:ext uri="{FF2B5EF4-FFF2-40B4-BE49-F238E27FC236}">
                  <a16:creationId xmlns:a16="http://schemas.microsoft.com/office/drawing/2014/main" id="{0FF403A8-CC85-4B05-BFC8-EA4BA5B2385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12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4" name="Freeform 184">
              <a:extLst>
                <a:ext uri="{FF2B5EF4-FFF2-40B4-BE49-F238E27FC236}">
                  <a16:creationId xmlns:a16="http://schemas.microsoft.com/office/drawing/2014/main" id="{B1A8F9AA-274E-45C5-9022-44A09A6913A0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654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5" name="Freeform 185">
              <a:extLst>
                <a:ext uri="{FF2B5EF4-FFF2-40B4-BE49-F238E27FC236}">
                  <a16:creationId xmlns:a16="http://schemas.microsoft.com/office/drawing/2014/main" id="{16ED3C9F-FC98-4109-92D5-C8A3070A5BB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654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6" name="Freeform 186">
              <a:extLst>
                <a:ext uri="{FF2B5EF4-FFF2-40B4-BE49-F238E27FC236}">
                  <a16:creationId xmlns:a16="http://schemas.microsoft.com/office/drawing/2014/main" id="{033FC24D-E5F0-4908-93F2-06411768457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17370" y="8104206"/>
              <a:ext cx="1190627" cy="1938341"/>
            </a:xfrm>
            <a:custGeom>
              <a:avLst/>
              <a:gdLst>
                <a:gd name="T0" fmla="*/ 750 w 750"/>
                <a:gd name="T1" fmla="*/ 0 h 1221"/>
                <a:gd name="T2" fmla="*/ 0 w 750"/>
                <a:gd name="T3" fmla="*/ 1221 h 1221"/>
                <a:gd name="T4" fmla="*/ 21 w 750"/>
                <a:gd name="T5" fmla="*/ 1221 h 1221"/>
                <a:gd name="T6" fmla="*/ 750 w 750"/>
                <a:gd name="T7" fmla="*/ 34 h 1221"/>
                <a:gd name="T8" fmla="*/ 750 w 750"/>
                <a:gd name="T9" fmla="*/ 0 h 1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0" h="1221">
                  <a:moveTo>
                    <a:pt x="750" y="0"/>
                  </a:moveTo>
                  <a:lnTo>
                    <a:pt x="0" y="1221"/>
                  </a:lnTo>
                  <a:lnTo>
                    <a:pt x="21" y="1221"/>
                  </a:lnTo>
                  <a:lnTo>
                    <a:pt x="750" y="34"/>
                  </a:lnTo>
                  <a:lnTo>
                    <a:pt x="75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7" name="Freeform 187">
              <a:extLst>
                <a:ext uri="{FF2B5EF4-FFF2-40B4-BE49-F238E27FC236}">
                  <a16:creationId xmlns:a16="http://schemas.microsoft.com/office/drawing/2014/main" id="{6B4E9544-546E-4733-91A3-239F0478B64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17370" y="8104206"/>
              <a:ext cx="1190627" cy="1938341"/>
            </a:xfrm>
            <a:custGeom>
              <a:avLst/>
              <a:gdLst>
                <a:gd name="T0" fmla="*/ 750 w 750"/>
                <a:gd name="T1" fmla="*/ 0 h 1221"/>
                <a:gd name="T2" fmla="*/ 0 w 750"/>
                <a:gd name="T3" fmla="*/ 1221 h 1221"/>
                <a:gd name="T4" fmla="*/ 21 w 750"/>
                <a:gd name="T5" fmla="*/ 1221 h 1221"/>
                <a:gd name="T6" fmla="*/ 750 w 750"/>
                <a:gd name="T7" fmla="*/ 34 h 1221"/>
                <a:gd name="T8" fmla="*/ 750 w 750"/>
                <a:gd name="T9" fmla="*/ 0 h 1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0" h="1221">
                  <a:moveTo>
                    <a:pt x="750" y="0"/>
                  </a:moveTo>
                  <a:lnTo>
                    <a:pt x="0" y="1221"/>
                  </a:lnTo>
                  <a:lnTo>
                    <a:pt x="21" y="1221"/>
                  </a:lnTo>
                  <a:lnTo>
                    <a:pt x="750" y="34"/>
                  </a:lnTo>
                  <a:lnTo>
                    <a:pt x="75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8" name="Freeform 188">
              <a:extLst>
                <a:ext uri="{FF2B5EF4-FFF2-40B4-BE49-F238E27FC236}">
                  <a16:creationId xmlns:a16="http://schemas.microsoft.com/office/drawing/2014/main" id="{CF737454-AC6C-4F88-ADDA-80D10D4B1E24}"/>
                </a:ext>
              </a:extLst>
            </p:cNvPr>
            <p:cNvSpPr>
              <a:spLocks/>
            </p:cNvSpPr>
            <p:nvPr/>
          </p:nvSpPr>
          <p:spPr bwMode="auto">
            <a:xfrm>
              <a:off x="11944370" y="8310581"/>
              <a:ext cx="1063627" cy="1731966"/>
            </a:xfrm>
            <a:custGeom>
              <a:avLst/>
              <a:gdLst>
                <a:gd name="T0" fmla="*/ 670 w 670"/>
                <a:gd name="T1" fmla="*/ 0 h 1091"/>
                <a:gd name="T2" fmla="*/ 0 w 670"/>
                <a:gd name="T3" fmla="*/ 1091 h 1091"/>
                <a:gd name="T4" fmla="*/ 21 w 670"/>
                <a:gd name="T5" fmla="*/ 1091 h 1091"/>
                <a:gd name="T6" fmla="*/ 670 w 670"/>
                <a:gd name="T7" fmla="*/ 35 h 1091"/>
                <a:gd name="T8" fmla="*/ 670 w 670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0" h="1091">
                  <a:moveTo>
                    <a:pt x="670" y="0"/>
                  </a:moveTo>
                  <a:lnTo>
                    <a:pt x="0" y="1091"/>
                  </a:lnTo>
                  <a:lnTo>
                    <a:pt x="21" y="1091"/>
                  </a:lnTo>
                  <a:lnTo>
                    <a:pt x="670" y="35"/>
                  </a:lnTo>
                  <a:lnTo>
                    <a:pt x="67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9" name="Freeform 189">
              <a:extLst>
                <a:ext uri="{FF2B5EF4-FFF2-40B4-BE49-F238E27FC236}">
                  <a16:creationId xmlns:a16="http://schemas.microsoft.com/office/drawing/2014/main" id="{A954D37C-7E15-4F3B-922B-812B889692AA}"/>
                </a:ext>
              </a:extLst>
            </p:cNvPr>
            <p:cNvSpPr>
              <a:spLocks/>
            </p:cNvSpPr>
            <p:nvPr/>
          </p:nvSpPr>
          <p:spPr bwMode="auto">
            <a:xfrm>
              <a:off x="11944370" y="8310581"/>
              <a:ext cx="1063627" cy="1731966"/>
            </a:xfrm>
            <a:custGeom>
              <a:avLst/>
              <a:gdLst>
                <a:gd name="T0" fmla="*/ 670 w 670"/>
                <a:gd name="T1" fmla="*/ 0 h 1091"/>
                <a:gd name="T2" fmla="*/ 0 w 670"/>
                <a:gd name="T3" fmla="*/ 1091 h 1091"/>
                <a:gd name="T4" fmla="*/ 21 w 670"/>
                <a:gd name="T5" fmla="*/ 1091 h 1091"/>
                <a:gd name="T6" fmla="*/ 670 w 670"/>
                <a:gd name="T7" fmla="*/ 35 h 1091"/>
                <a:gd name="T8" fmla="*/ 670 w 670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0" h="1091">
                  <a:moveTo>
                    <a:pt x="670" y="0"/>
                  </a:moveTo>
                  <a:lnTo>
                    <a:pt x="0" y="1091"/>
                  </a:lnTo>
                  <a:lnTo>
                    <a:pt x="21" y="1091"/>
                  </a:lnTo>
                  <a:lnTo>
                    <a:pt x="670" y="35"/>
                  </a:lnTo>
                  <a:lnTo>
                    <a:pt x="67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0" name="Freeform 190">
              <a:extLst>
                <a:ext uri="{FF2B5EF4-FFF2-40B4-BE49-F238E27FC236}">
                  <a16:creationId xmlns:a16="http://schemas.microsoft.com/office/drawing/2014/main" id="{F37D4791-C8D4-4DBC-9FBE-218A2612F7F6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98371" y="8721744"/>
              <a:ext cx="809626" cy="1320803"/>
            </a:xfrm>
            <a:custGeom>
              <a:avLst/>
              <a:gdLst>
                <a:gd name="T0" fmla="*/ 510 w 510"/>
                <a:gd name="T1" fmla="*/ 0 h 832"/>
                <a:gd name="T2" fmla="*/ 0 w 510"/>
                <a:gd name="T3" fmla="*/ 832 h 832"/>
                <a:gd name="T4" fmla="*/ 21 w 510"/>
                <a:gd name="T5" fmla="*/ 832 h 832"/>
                <a:gd name="T6" fmla="*/ 510 w 510"/>
                <a:gd name="T7" fmla="*/ 34 h 832"/>
                <a:gd name="T8" fmla="*/ 510 w 510"/>
                <a:gd name="T9" fmla="*/ 0 h 8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2">
                  <a:moveTo>
                    <a:pt x="510" y="0"/>
                  </a:moveTo>
                  <a:lnTo>
                    <a:pt x="0" y="832"/>
                  </a:lnTo>
                  <a:lnTo>
                    <a:pt x="21" y="832"/>
                  </a:lnTo>
                  <a:lnTo>
                    <a:pt x="510" y="34"/>
                  </a:lnTo>
                  <a:lnTo>
                    <a:pt x="5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1" name="Freeform 191">
              <a:extLst>
                <a:ext uri="{FF2B5EF4-FFF2-40B4-BE49-F238E27FC236}">
                  <a16:creationId xmlns:a16="http://schemas.microsoft.com/office/drawing/2014/main" id="{CE583D8B-1341-445B-9F1E-E4FCE81E6053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98371" y="8721744"/>
              <a:ext cx="809626" cy="1320803"/>
            </a:xfrm>
            <a:custGeom>
              <a:avLst/>
              <a:gdLst>
                <a:gd name="T0" fmla="*/ 510 w 510"/>
                <a:gd name="T1" fmla="*/ 0 h 832"/>
                <a:gd name="T2" fmla="*/ 0 w 510"/>
                <a:gd name="T3" fmla="*/ 832 h 832"/>
                <a:gd name="T4" fmla="*/ 21 w 510"/>
                <a:gd name="T5" fmla="*/ 832 h 832"/>
                <a:gd name="T6" fmla="*/ 510 w 510"/>
                <a:gd name="T7" fmla="*/ 34 h 832"/>
                <a:gd name="T8" fmla="*/ 510 w 510"/>
                <a:gd name="T9" fmla="*/ 0 h 8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2">
                  <a:moveTo>
                    <a:pt x="510" y="0"/>
                  </a:moveTo>
                  <a:lnTo>
                    <a:pt x="0" y="832"/>
                  </a:lnTo>
                  <a:lnTo>
                    <a:pt x="21" y="832"/>
                  </a:lnTo>
                  <a:lnTo>
                    <a:pt x="510" y="34"/>
                  </a:lnTo>
                  <a:lnTo>
                    <a:pt x="5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2" name="Freeform 192">
              <a:extLst>
                <a:ext uri="{FF2B5EF4-FFF2-40B4-BE49-F238E27FC236}">
                  <a16:creationId xmlns:a16="http://schemas.microsoft.com/office/drawing/2014/main" id="{495BE7FE-94E9-4FAD-BE3B-F2CE257C6CF6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49196" y="9134495"/>
              <a:ext cx="558801" cy="908052"/>
            </a:xfrm>
            <a:custGeom>
              <a:avLst/>
              <a:gdLst>
                <a:gd name="T0" fmla="*/ 352 w 352"/>
                <a:gd name="T1" fmla="*/ 0 h 572"/>
                <a:gd name="T2" fmla="*/ 0 w 352"/>
                <a:gd name="T3" fmla="*/ 572 h 572"/>
                <a:gd name="T4" fmla="*/ 21 w 352"/>
                <a:gd name="T5" fmla="*/ 572 h 572"/>
                <a:gd name="T6" fmla="*/ 352 w 352"/>
                <a:gd name="T7" fmla="*/ 35 h 572"/>
                <a:gd name="T8" fmla="*/ 352 w 352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2" h="572">
                  <a:moveTo>
                    <a:pt x="352" y="0"/>
                  </a:moveTo>
                  <a:lnTo>
                    <a:pt x="0" y="572"/>
                  </a:lnTo>
                  <a:lnTo>
                    <a:pt x="21" y="572"/>
                  </a:lnTo>
                  <a:lnTo>
                    <a:pt x="352" y="35"/>
                  </a:lnTo>
                  <a:lnTo>
                    <a:pt x="35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3" name="Freeform 193">
              <a:extLst>
                <a:ext uri="{FF2B5EF4-FFF2-40B4-BE49-F238E27FC236}">
                  <a16:creationId xmlns:a16="http://schemas.microsoft.com/office/drawing/2014/main" id="{75C8F6BC-7BBB-404E-8E8E-D0581AF38AE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49196" y="9134495"/>
              <a:ext cx="558801" cy="908052"/>
            </a:xfrm>
            <a:custGeom>
              <a:avLst/>
              <a:gdLst>
                <a:gd name="T0" fmla="*/ 352 w 352"/>
                <a:gd name="T1" fmla="*/ 0 h 572"/>
                <a:gd name="T2" fmla="*/ 0 w 352"/>
                <a:gd name="T3" fmla="*/ 572 h 572"/>
                <a:gd name="T4" fmla="*/ 21 w 352"/>
                <a:gd name="T5" fmla="*/ 572 h 572"/>
                <a:gd name="T6" fmla="*/ 352 w 352"/>
                <a:gd name="T7" fmla="*/ 35 h 572"/>
                <a:gd name="T8" fmla="*/ 352 w 352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2" h="572">
                  <a:moveTo>
                    <a:pt x="352" y="0"/>
                  </a:moveTo>
                  <a:lnTo>
                    <a:pt x="0" y="572"/>
                  </a:lnTo>
                  <a:lnTo>
                    <a:pt x="21" y="572"/>
                  </a:lnTo>
                  <a:lnTo>
                    <a:pt x="352" y="35"/>
                  </a:lnTo>
                  <a:lnTo>
                    <a:pt x="35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4" name="Freeform 194">
              <a:extLst>
                <a:ext uri="{FF2B5EF4-FFF2-40B4-BE49-F238E27FC236}">
                  <a16:creationId xmlns:a16="http://schemas.microsoft.com/office/drawing/2014/main" id="{FDF72007-819E-472D-A2F3-984F40926809}"/>
                </a:ext>
              </a:extLst>
            </p:cNvPr>
            <p:cNvSpPr>
              <a:spLocks/>
            </p:cNvSpPr>
            <p:nvPr/>
          </p:nvSpPr>
          <p:spPr bwMode="auto">
            <a:xfrm>
              <a:off x="12704784" y="9545658"/>
              <a:ext cx="303213" cy="496889"/>
            </a:xfrm>
            <a:custGeom>
              <a:avLst/>
              <a:gdLst>
                <a:gd name="T0" fmla="*/ 191 w 191"/>
                <a:gd name="T1" fmla="*/ 0 h 313"/>
                <a:gd name="T2" fmla="*/ 0 w 191"/>
                <a:gd name="T3" fmla="*/ 313 h 313"/>
                <a:gd name="T4" fmla="*/ 20 w 191"/>
                <a:gd name="T5" fmla="*/ 313 h 313"/>
                <a:gd name="T6" fmla="*/ 191 w 191"/>
                <a:gd name="T7" fmla="*/ 35 h 313"/>
                <a:gd name="T8" fmla="*/ 191 w 191"/>
                <a:gd name="T9" fmla="*/ 0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3">
                  <a:moveTo>
                    <a:pt x="191" y="0"/>
                  </a:moveTo>
                  <a:lnTo>
                    <a:pt x="0" y="313"/>
                  </a:lnTo>
                  <a:lnTo>
                    <a:pt x="20" y="313"/>
                  </a:lnTo>
                  <a:lnTo>
                    <a:pt x="191" y="35"/>
                  </a:ln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5" name="Freeform 195">
              <a:extLst>
                <a:ext uri="{FF2B5EF4-FFF2-40B4-BE49-F238E27FC236}">
                  <a16:creationId xmlns:a16="http://schemas.microsoft.com/office/drawing/2014/main" id="{3C9C4D82-072D-4755-94C0-2C3426B465C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704784" y="9545658"/>
              <a:ext cx="303213" cy="496889"/>
            </a:xfrm>
            <a:custGeom>
              <a:avLst/>
              <a:gdLst>
                <a:gd name="T0" fmla="*/ 191 w 191"/>
                <a:gd name="T1" fmla="*/ 0 h 313"/>
                <a:gd name="T2" fmla="*/ 0 w 191"/>
                <a:gd name="T3" fmla="*/ 313 h 313"/>
                <a:gd name="T4" fmla="*/ 20 w 191"/>
                <a:gd name="T5" fmla="*/ 313 h 313"/>
                <a:gd name="T6" fmla="*/ 191 w 191"/>
                <a:gd name="T7" fmla="*/ 35 h 313"/>
                <a:gd name="T8" fmla="*/ 191 w 191"/>
                <a:gd name="T9" fmla="*/ 0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3">
                  <a:moveTo>
                    <a:pt x="191" y="0"/>
                  </a:moveTo>
                  <a:lnTo>
                    <a:pt x="0" y="313"/>
                  </a:lnTo>
                  <a:lnTo>
                    <a:pt x="20" y="313"/>
                  </a:lnTo>
                  <a:lnTo>
                    <a:pt x="191" y="35"/>
                  </a:lnTo>
                  <a:lnTo>
                    <a:pt x="19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6" name="Freeform 196">
              <a:extLst>
                <a:ext uri="{FF2B5EF4-FFF2-40B4-BE49-F238E27FC236}">
                  <a16:creationId xmlns:a16="http://schemas.microsoft.com/office/drawing/2014/main" id="{EB811F07-1941-480D-BF42-1BDA6007D67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5609" y="9959997"/>
              <a:ext cx="52388" cy="82550"/>
            </a:xfrm>
            <a:custGeom>
              <a:avLst/>
              <a:gdLst>
                <a:gd name="T0" fmla="*/ 33 w 33"/>
                <a:gd name="T1" fmla="*/ 0 h 52"/>
                <a:gd name="T2" fmla="*/ 0 w 33"/>
                <a:gd name="T3" fmla="*/ 52 h 52"/>
                <a:gd name="T4" fmla="*/ 21 w 33"/>
                <a:gd name="T5" fmla="*/ 52 h 52"/>
                <a:gd name="T6" fmla="*/ 33 w 33"/>
                <a:gd name="T7" fmla="*/ 34 h 52"/>
                <a:gd name="T8" fmla="*/ 33 w 33"/>
                <a:gd name="T9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52">
                  <a:moveTo>
                    <a:pt x="33" y="0"/>
                  </a:moveTo>
                  <a:lnTo>
                    <a:pt x="0" y="52"/>
                  </a:lnTo>
                  <a:lnTo>
                    <a:pt x="21" y="52"/>
                  </a:lnTo>
                  <a:lnTo>
                    <a:pt x="33" y="34"/>
                  </a:lnTo>
                  <a:lnTo>
                    <a:pt x="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7" name="Freeform 197">
              <a:extLst>
                <a:ext uri="{FF2B5EF4-FFF2-40B4-BE49-F238E27FC236}">
                  <a16:creationId xmlns:a16="http://schemas.microsoft.com/office/drawing/2014/main" id="{027FB69D-AF65-43E3-B32E-9E94D94E2017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5609" y="9959997"/>
              <a:ext cx="52388" cy="82550"/>
            </a:xfrm>
            <a:custGeom>
              <a:avLst/>
              <a:gdLst>
                <a:gd name="T0" fmla="*/ 33 w 33"/>
                <a:gd name="T1" fmla="*/ 0 h 52"/>
                <a:gd name="T2" fmla="*/ 0 w 33"/>
                <a:gd name="T3" fmla="*/ 52 h 52"/>
                <a:gd name="T4" fmla="*/ 21 w 33"/>
                <a:gd name="T5" fmla="*/ 52 h 52"/>
                <a:gd name="T6" fmla="*/ 33 w 33"/>
                <a:gd name="T7" fmla="*/ 34 h 52"/>
                <a:gd name="T8" fmla="*/ 33 w 33"/>
                <a:gd name="T9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52">
                  <a:moveTo>
                    <a:pt x="33" y="0"/>
                  </a:moveTo>
                  <a:lnTo>
                    <a:pt x="0" y="52"/>
                  </a:lnTo>
                  <a:lnTo>
                    <a:pt x="21" y="52"/>
                  </a:lnTo>
                  <a:lnTo>
                    <a:pt x="33" y="34"/>
                  </a:lnTo>
                  <a:lnTo>
                    <a:pt x="3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8" name="Freeform 198">
              <a:extLst>
                <a:ext uri="{FF2B5EF4-FFF2-40B4-BE49-F238E27FC236}">
                  <a16:creationId xmlns:a16="http://schemas.microsoft.com/office/drawing/2014/main" id="{01E6E1CA-062C-4CB9-BB85-547C097C6406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71371" y="8515369"/>
              <a:ext cx="936626" cy="1527178"/>
            </a:xfrm>
            <a:custGeom>
              <a:avLst/>
              <a:gdLst>
                <a:gd name="T0" fmla="*/ 590 w 590"/>
                <a:gd name="T1" fmla="*/ 0 h 962"/>
                <a:gd name="T2" fmla="*/ 0 w 590"/>
                <a:gd name="T3" fmla="*/ 962 h 962"/>
                <a:gd name="T4" fmla="*/ 21 w 590"/>
                <a:gd name="T5" fmla="*/ 962 h 962"/>
                <a:gd name="T6" fmla="*/ 590 w 590"/>
                <a:gd name="T7" fmla="*/ 34 h 962"/>
                <a:gd name="T8" fmla="*/ 590 w 590"/>
                <a:gd name="T9" fmla="*/ 0 h 9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90" h="962">
                  <a:moveTo>
                    <a:pt x="590" y="0"/>
                  </a:moveTo>
                  <a:lnTo>
                    <a:pt x="0" y="962"/>
                  </a:lnTo>
                  <a:lnTo>
                    <a:pt x="21" y="962"/>
                  </a:lnTo>
                  <a:lnTo>
                    <a:pt x="590" y="34"/>
                  </a:lnTo>
                  <a:lnTo>
                    <a:pt x="59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9" name="Freeform 199">
              <a:extLst>
                <a:ext uri="{FF2B5EF4-FFF2-40B4-BE49-F238E27FC236}">
                  <a16:creationId xmlns:a16="http://schemas.microsoft.com/office/drawing/2014/main" id="{9A955BC4-8E9D-4C5C-9118-0490385FB6C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71371" y="8515369"/>
              <a:ext cx="936626" cy="1527178"/>
            </a:xfrm>
            <a:custGeom>
              <a:avLst/>
              <a:gdLst>
                <a:gd name="T0" fmla="*/ 590 w 590"/>
                <a:gd name="T1" fmla="*/ 0 h 962"/>
                <a:gd name="T2" fmla="*/ 0 w 590"/>
                <a:gd name="T3" fmla="*/ 962 h 962"/>
                <a:gd name="T4" fmla="*/ 21 w 590"/>
                <a:gd name="T5" fmla="*/ 962 h 962"/>
                <a:gd name="T6" fmla="*/ 590 w 590"/>
                <a:gd name="T7" fmla="*/ 34 h 962"/>
                <a:gd name="T8" fmla="*/ 590 w 590"/>
                <a:gd name="T9" fmla="*/ 0 h 9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90" h="962">
                  <a:moveTo>
                    <a:pt x="590" y="0"/>
                  </a:moveTo>
                  <a:lnTo>
                    <a:pt x="0" y="962"/>
                  </a:lnTo>
                  <a:lnTo>
                    <a:pt x="21" y="962"/>
                  </a:lnTo>
                  <a:lnTo>
                    <a:pt x="590" y="34"/>
                  </a:lnTo>
                  <a:lnTo>
                    <a:pt x="59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0" name="Freeform 200">
              <a:extLst>
                <a:ext uri="{FF2B5EF4-FFF2-40B4-BE49-F238E27FC236}">
                  <a16:creationId xmlns:a16="http://schemas.microsoft.com/office/drawing/2014/main" id="{E4D31A67-DD00-4158-A94F-C4F0F11DCADB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23783" y="8928120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0 w 431"/>
                <a:gd name="T3" fmla="*/ 702 h 702"/>
                <a:gd name="T4" fmla="*/ 21 w 431"/>
                <a:gd name="T5" fmla="*/ 702 h 702"/>
                <a:gd name="T6" fmla="*/ 431 w 431"/>
                <a:gd name="T7" fmla="*/ 35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0" y="702"/>
                  </a:lnTo>
                  <a:lnTo>
                    <a:pt x="21" y="702"/>
                  </a:lnTo>
                  <a:lnTo>
                    <a:pt x="431" y="35"/>
                  </a:lnTo>
                  <a:lnTo>
                    <a:pt x="4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1" name="Freeform 201">
              <a:extLst>
                <a:ext uri="{FF2B5EF4-FFF2-40B4-BE49-F238E27FC236}">
                  <a16:creationId xmlns:a16="http://schemas.microsoft.com/office/drawing/2014/main" id="{EF673C1F-18DE-4409-8499-212179288C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23783" y="8928120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0 w 431"/>
                <a:gd name="T3" fmla="*/ 702 h 702"/>
                <a:gd name="T4" fmla="*/ 21 w 431"/>
                <a:gd name="T5" fmla="*/ 702 h 702"/>
                <a:gd name="T6" fmla="*/ 431 w 431"/>
                <a:gd name="T7" fmla="*/ 35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0" y="702"/>
                  </a:lnTo>
                  <a:lnTo>
                    <a:pt x="21" y="702"/>
                  </a:lnTo>
                  <a:lnTo>
                    <a:pt x="431" y="35"/>
                  </a:lnTo>
                  <a:lnTo>
                    <a:pt x="4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2" name="Freeform 202">
              <a:extLst>
                <a:ext uri="{FF2B5EF4-FFF2-40B4-BE49-F238E27FC236}">
                  <a16:creationId xmlns:a16="http://schemas.microsoft.com/office/drawing/2014/main" id="{96C4FC79-418F-427D-8295-55DBF9E6286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77784" y="9339283"/>
              <a:ext cx="430213" cy="703264"/>
            </a:xfrm>
            <a:custGeom>
              <a:avLst/>
              <a:gdLst>
                <a:gd name="T0" fmla="*/ 271 w 271"/>
                <a:gd name="T1" fmla="*/ 0 h 443"/>
                <a:gd name="T2" fmla="*/ 0 w 271"/>
                <a:gd name="T3" fmla="*/ 443 h 443"/>
                <a:gd name="T4" fmla="*/ 21 w 271"/>
                <a:gd name="T5" fmla="*/ 443 h 443"/>
                <a:gd name="T6" fmla="*/ 271 w 271"/>
                <a:gd name="T7" fmla="*/ 34 h 443"/>
                <a:gd name="T8" fmla="*/ 271 w 271"/>
                <a:gd name="T9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1" h="443">
                  <a:moveTo>
                    <a:pt x="271" y="0"/>
                  </a:moveTo>
                  <a:lnTo>
                    <a:pt x="0" y="443"/>
                  </a:lnTo>
                  <a:lnTo>
                    <a:pt x="21" y="443"/>
                  </a:lnTo>
                  <a:lnTo>
                    <a:pt x="271" y="34"/>
                  </a:lnTo>
                  <a:lnTo>
                    <a:pt x="27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3" name="Freeform 203">
              <a:extLst>
                <a:ext uri="{FF2B5EF4-FFF2-40B4-BE49-F238E27FC236}">
                  <a16:creationId xmlns:a16="http://schemas.microsoft.com/office/drawing/2014/main" id="{463A57C3-CD66-4582-95D1-905D19909CEC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77784" y="9339283"/>
              <a:ext cx="430213" cy="703264"/>
            </a:xfrm>
            <a:custGeom>
              <a:avLst/>
              <a:gdLst>
                <a:gd name="T0" fmla="*/ 271 w 271"/>
                <a:gd name="T1" fmla="*/ 0 h 443"/>
                <a:gd name="T2" fmla="*/ 0 w 271"/>
                <a:gd name="T3" fmla="*/ 443 h 443"/>
                <a:gd name="T4" fmla="*/ 21 w 271"/>
                <a:gd name="T5" fmla="*/ 443 h 443"/>
                <a:gd name="T6" fmla="*/ 271 w 271"/>
                <a:gd name="T7" fmla="*/ 34 h 443"/>
                <a:gd name="T8" fmla="*/ 271 w 271"/>
                <a:gd name="T9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1" h="443">
                  <a:moveTo>
                    <a:pt x="271" y="0"/>
                  </a:moveTo>
                  <a:lnTo>
                    <a:pt x="0" y="443"/>
                  </a:lnTo>
                  <a:lnTo>
                    <a:pt x="21" y="443"/>
                  </a:lnTo>
                  <a:lnTo>
                    <a:pt x="271" y="34"/>
                  </a:lnTo>
                  <a:lnTo>
                    <a:pt x="27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4" name="Freeform 204">
              <a:extLst>
                <a:ext uri="{FF2B5EF4-FFF2-40B4-BE49-F238E27FC236}">
                  <a16:creationId xmlns:a16="http://schemas.microsoft.com/office/drawing/2014/main" id="{756A0A47-3B3D-4FBD-BAA5-D4465B27E8B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30197" y="9752034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0 w 112"/>
                <a:gd name="T3" fmla="*/ 183 h 183"/>
                <a:gd name="T4" fmla="*/ 21 w 112"/>
                <a:gd name="T5" fmla="*/ 183 h 183"/>
                <a:gd name="T6" fmla="*/ 112 w 112"/>
                <a:gd name="T7" fmla="*/ 35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0" y="183"/>
                  </a:lnTo>
                  <a:lnTo>
                    <a:pt x="21" y="183"/>
                  </a:lnTo>
                  <a:lnTo>
                    <a:pt x="112" y="35"/>
                  </a:lnTo>
                  <a:lnTo>
                    <a:pt x="1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5" name="Freeform 205">
              <a:extLst>
                <a:ext uri="{FF2B5EF4-FFF2-40B4-BE49-F238E27FC236}">
                  <a16:creationId xmlns:a16="http://schemas.microsoft.com/office/drawing/2014/main" id="{30D23DA1-3E47-406C-8A61-66D76988681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30197" y="9752034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0 w 112"/>
                <a:gd name="T3" fmla="*/ 183 h 183"/>
                <a:gd name="T4" fmla="*/ 21 w 112"/>
                <a:gd name="T5" fmla="*/ 183 h 183"/>
                <a:gd name="T6" fmla="*/ 112 w 112"/>
                <a:gd name="T7" fmla="*/ 35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0" y="183"/>
                  </a:lnTo>
                  <a:lnTo>
                    <a:pt x="21" y="183"/>
                  </a:lnTo>
                  <a:lnTo>
                    <a:pt x="112" y="35"/>
                  </a:lnTo>
                  <a:lnTo>
                    <a:pt x="1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04" name="Rectangle 503">
            <a:extLst>
              <a:ext uri="{FF2B5EF4-FFF2-40B4-BE49-F238E27FC236}">
                <a16:creationId xmlns:a16="http://schemas.microsoft.com/office/drawing/2014/main" id="{3093A6E7-0EAA-4880-8F25-8C380FB9F68B}"/>
              </a:ext>
            </a:extLst>
          </p:cNvPr>
          <p:cNvSpPr/>
          <p:nvPr/>
        </p:nvSpPr>
        <p:spPr>
          <a:xfrm>
            <a:off x="3048000" y="3771900"/>
            <a:ext cx="5268686" cy="2095500"/>
          </a:xfrm>
          <a:prstGeom prst="rect">
            <a:avLst/>
          </a:prstGeom>
          <a:solidFill>
            <a:schemeClr val="accent4">
              <a:alpha val="5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6" name="Group 105">
            <a:extLst>
              <a:ext uri="{FF2B5EF4-FFF2-40B4-BE49-F238E27FC236}">
                <a16:creationId xmlns:a16="http://schemas.microsoft.com/office/drawing/2014/main" id="{0C72DA22-2882-4AD5-A69E-A0F8A9AEF78F}"/>
              </a:ext>
            </a:extLst>
          </p:cNvPr>
          <p:cNvGrpSpPr/>
          <p:nvPr/>
        </p:nvGrpSpPr>
        <p:grpSpPr>
          <a:xfrm rot="5400000">
            <a:off x="7967368" y="2796499"/>
            <a:ext cx="6858002" cy="1294031"/>
            <a:chOff x="1492250" y="2249488"/>
            <a:chExt cx="2835275" cy="534987"/>
          </a:xfrm>
          <a:solidFill>
            <a:srgbClr val="000000">
              <a:alpha val="6000"/>
            </a:srgbClr>
          </a:solidFill>
        </p:grpSpPr>
        <p:sp>
          <p:nvSpPr>
            <p:cNvPr id="107" name="Freeform 5">
              <a:extLst>
                <a:ext uri="{FF2B5EF4-FFF2-40B4-BE49-F238E27FC236}">
                  <a16:creationId xmlns:a16="http://schemas.microsoft.com/office/drawing/2014/main" id="{F5FAC8FA-417D-497D-A518-4CD00EBFCB62}"/>
                </a:ext>
              </a:extLst>
            </p:cNvPr>
            <p:cNvSpPr>
              <a:spLocks/>
            </p:cNvSpPr>
            <p:nvPr/>
          </p:nvSpPr>
          <p:spPr bwMode="auto">
            <a:xfrm>
              <a:off x="3873500" y="2249488"/>
              <a:ext cx="454025" cy="531812"/>
            </a:xfrm>
            <a:custGeom>
              <a:avLst/>
              <a:gdLst>
                <a:gd name="T0" fmla="*/ 239 w 286"/>
                <a:gd name="T1" fmla="*/ 0 h 335"/>
                <a:gd name="T2" fmla="*/ 143 w 286"/>
                <a:gd name="T3" fmla="*/ 151 h 335"/>
                <a:gd name="T4" fmla="*/ 49 w 286"/>
                <a:gd name="T5" fmla="*/ 0 h 335"/>
                <a:gd name="T6" fmla="*/ 0 w 286"/>
                <a:gd name="T7" fmla="*/ 0 h 335"/>
                <a:gd name="T8" fmla="*/ 122 w 286"/>
                <a:gd name="T9" fmla="*/ 190 h 335"/>
                <a:gd name="T10" fmla="*/ 122 w 286"/>
                <a:gd name="T11" fmla="*/ 335 h 335"/>
                <a:gd name="T12" fmla="*/ 161 w 286"/>
                <a:gd name="T13" fmla="*/ 335 h 335"/>
                <a:gd name="T14" fmla="*/ 161 w 286"/>
                <a:gd name="T15" fmla="*/ 190 h 335"/>
                <a:gd name="T16" fmla="*/ 286 w 286"/>
                <a:gd name="T17" fmla="*/ 0 h 335"/>
                <a:gd name="T18" fmla="*/ 239 w 286"/>
                <a:gd name="T19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6" h="335">
                  <a:moveTo>
                    <a:pt x="239" y="0"/>
                  </a:moveTo>
                  <a:lnTo>
                    <a:pt x="143" y="151"/>
                  </a:lnTo>
                  <a:lnTo>
                    <a:pt x="49" y="0"/>
                  </a:lnTo>
                  <a:lnTo>
                    <a:pt x="0" y="0"/>
                  </a:lnTo>
                  <a:lnTo>
                    <a:pt x="122" y="190"/>
                  </a:lnTo>
                  <a:lnTo>
                    <a:pt x="122" y="335"/>
                  </a:lnTo>
                  <a:lnTo>
                    <a:pt x="161" y="335"/>
                  </a:lnTo>
                  <a:lnTo>
                    <a:pt x="161" y="190"/>
                  </a:lnTo>
                  <a:lnTo>
                    <a:pt x="286" y="0"/>
                  </a:lnTo>
                  <a:lnTo>
                    <a:pt x="23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Freeform 6">
              <a:extLst>
                <a:ext uri="{FF2B5EF4-FFF2-40B4-BE49-F238E27FC236}">
                  <a16:creationId xmlns:a16="http://schemas.microsoft.com/office/drawing/2014/main" id="{50606600-F3CB-451E-A40F-090B91B1CDB2}"/>
                </a:ext>
              </a:extLst>
            </p:cNvPr>
            <p:cNvSpPr>
              <a:spLocks/>
            </p:cNvSpPr>
            <p:nvPr/>
          </p:nvSpPr>
          <p:spPr bwMode="auto">
            <a:xfrm>
              <a:off x="2881313" y="2249488"/>
              <a:ext cx="469900" cy="531812"/>
            </a:xfrm>
            <a:custGeom>
              <a:avLst/>
              <a:gdLst>
                <a:gd name="T0" fmla="*/ 286 w 296"/>
                <a:gd name="T1" fmla="*/ 0 h 335"/>
                <a:gd name="T2" fmla="*/ 237 w 296"/>
                <a:gd name="T3" fmla="*/ 0 h 335"/>
                <a:gd name="T4" fmla="*/ 149 w 296"/>
                <a:gd name="T5" fmla="*/ 130 h 335"/>
                <a:gd name="T6" fmla="*/ 59 w 296"/>
                <a:gd name="T7" fmla="*/ 0 h 335"/>
                <a:gd name="T8" fmla="*/ 8 w 296"/>
                <a:gd name="T9" fmla="*/ 0 h 335"/>
                <a:gd name="T10" fmla="*/ 120 w 296"/>
                <a:gd name="T11" fmla="*/ 159 h 335"/>
                <a:gd name="T12" fmla="*/ 0 w 296"/>
                <a:gd name="T13" fmla="*/ 335 h 335"/>
                <a:gd name="T14" fmla="*/ 49 w 296"/>
                <a:gd name="T15" fmla="*/ 335 h 335"/>
                <a:gd name="T16" fmla="*/ 147 w 296"/>
                <a:gd name="T17" fmla="*/ 186 h 335"/>
                <a:gd name="T18" fmla="*/ 245 w 296"/>
                <a:gd name="T19" fmla="*/ 335 h 335"/>
                <a:gd name="T20" fmla="*/ 296 w 296"/>
                <a:gd name="T21" fmla="*/ 335 h 335"/>
                <a:gd name="T22" fmla="*/ 175 w 296"/>
                <a:gd name="T23" fmla="*/ 159 h 335"/>
                <a:gd name="T24" fmla="*/ 286 w 296"/>
                <a:gd name="T25" fmla="*/ 0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96" h="335">
                  <a:moveTo>
                    <a:pt x="286" y="0"/>
                  </a:moveTo>
                  <a:lnTo>
                    <a:pt x="237" y="0"/>
                  </a:lnTo>
                  <a:lnTo>
                    <a:pt x="149" y="130"/>
                  </a:lnTo>
                  <a:lnTo>
                    <a:pt x="59" y="0"/>
                  </a:lnTo>
                  <a:lnTo>
                    <a:pt x="8" y="0"/>
                  </a:lnTo>
                  <a:lnTo>
                    <a:pt x="120" y="159"/>
                  </a:lnTo>
                  <a:lnTo>
                    <a:pt x="0" y="335"/>
                  </a:lnTo>
                  <a:lnTo>
                    <a:pt x="49" y="335"/>
                  </a:lnTo>
                  <a:lnTo>
                    <a:pt x="147" y="186"/>
                  </a:lnTo>
                  <a:lnTo>
                    <a:pt x="245" y="335"/>
                  </a:lnTo>
                  <a:lnTo>
                    <a:pt x="296" y="335"/>
                  </a:lnTo>
                  <a:lnTo>
                    <a:pt x="175" y="159"/>
                  </a:lnTo>
                  <a:lnTo>
                    <a:pt x="28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9" name="Freeform 7">
              <a:extLst>
                <a:ext uri="{FF2B5EF4-FFF2-40B4-BE49-F238E27FC236}">
                  <a16:creationId xmlns:a16="http://schemas.microsoft.com/office/drawing/2014/main" id="{3FA122AB-4300-47D7-BC50-8D880FF540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92250" y="2249488"/>
              <a:ext cx="360363" cy="531812"/>
            </a:xfrm>
            <a:custGeom>
              <a:avLst/>
              <a:gdLst>
                <a:gd name="T0" fmla="*/ 108 w 111"/>
                <a:gd name="T1" fmla="*/ 102 h 162"/>
                <a:gd name="T2" fmla="*/ 101 w 111"/>
                <a:gd name="T3" fmla="*/ 89 h 162"/>
                <a:gd name="T4" fmla="*/ 89 w 111"/>
                <a:gd name="T5" fmla="*/ 81 h 162"/>
                <a:gd name="T6" fmla="*/ 75 w 111"/>
                <a:gd name="T7" fmla="*/ 77 h 162"/>
                <a:gd name="T8" fmla="*/ 75 w 111"/>
                <a:gd name="T9" fmla="*/ 76 h 162"/>
                <a:gd name="T10" fmla="*/ 95 w 111"/>
                <a:gd name="T11" fmla="*/ 63 h 162"/>
                <a:gd name="T12" fmla="*/ 103 w 111"/>
                <a:gd name="T13" fmla="*/ 40 h 162"/>
                <a:gd name="T14" fmla="*/ 98 w 111"/>
                <a:gd name="T15" fmla="*/ 21 h 162"/>
                <a:gd name="T16" fmla="*/ 86 w 111"/>
                <a:gd name="T17" fmla="*/ 9 h 162"/>
                <a:gd name="T18" fmla="*/ 69 w 111"/>
                <a:gd name="T19" fmla="*/ 2 h 162"/>
                <a:gd name="T20" fmla="*/ 49 w 111"/>
                <a:gd name="T21" fmla="*/ 0 h 162"/>
                <a:gd name="T22" fmla="*/ 0 w 111"/>
                <a:gd name="T23" fmla="*/ 0 h 162"/>
                <a:gd name="T24" fmla="*/ 0 w 111"/>
                <a:gd name="T25" fmla="*/ 162 h 162"/>
                <a:gd name="T26" fmla="*/ 48 w 111"/>
                <a:gd name="T27" fmla="*/ 162 h 162"/>
                <a:gd name="T28" fmla="*/ 71 w 111"/>
                <a:gd name="T29" fmla="*/ 160 h 162"/>
                <a:gd name="T30" fmla="*/ 91 w 111"/>
                <a:gd name="T31" fmla="*/ 153 h 162"/>
                <a:gd name="T32" fmla="*/ 106 w 111"/>
                <a:gd name="T33" fmla="*/ 139 h 162"/>
                <a:gd name="T34" fmla="*/ 111 w 111"/>
                <a:gd name="T35" fmla="*/ 117 h 162"/>
                <a:gd name="T36" fmla="*/ 108 w 111"/>
                <a:gd name="T37" fmla="*/ 102 h 162"/>
                <a:gd name="T38" fmla="*/ 19 w 111"/>
                <a:gd name="T39" fmla="*/ 18 h 162"/>
                <a:gd name="T40" fmla="*/ 48 w 111"/>
                <a:gd name="T41" fmla="*/ 18 h 162"/>
                <a:gd name="T42" fmla="*/ 60 w 111"/>
                <a:gd name="T43" fmla="*/ 19 h 162"/>
                <a:gd name="T44" fmla="*/ 72 w 111"/>
                <a:gd name="T45" fmla="*/ 23 h 162"/>
                <a:gd name="T46" fmla="*/ 79 w 111"/>
                <a:gd name="T47" fmla="*/ 30 h 162"/>
                <a:gd name="T48" fmla="*/ 82 w 111"/>
                <a:gd name="T49" fmla="*/ 42 h 162"/>
                <a:gd name="T50" fmla="*/ 79 w 111"/>
                <a:gd name="T51" fmla="*/ 56 h 162"/>
                <a:gd name="T52" fmla="*/ 71 w 111"/>
                <a:gd name="T53" fmla="*/ 64 h 162"/>
                <a:gd name="T54" fmla="*/ 59 w 111"/>
                <a:gd name="T55" fmla="*/ 68 h 162"/>
                <a:gd name="T56" fmla="*/ 46 w 111"/>
                <a:gd name="T57" fmla="*/ 69 h 162"/>
                <a:gd name="T58" fmla="*/ 19 w 111"/>
                <a:gd name="T59" fmla="*/ 69 h 162"/>
                <a:gd name="T60" fmla="*/ 19 w 111"/>
                <a:gd name="T61" fmla="*/ 18 h 162"/>
                <a:gd name="T62" fmla="*/ 87 w 111"/>
                <a:gd name="T63" fmla="*/ 129 h 162"/>
                <a:gd name="T64" fmla="*/ 78 w 111"/>
                <a:gd name="T65" fmla="*/ 138 h 162"/>
                <a:gd name="T66" fmla="*/ 66 w 111"/>
                <a:gd name="T67" fmla="*/ 143 h 162"/>
                <a:gd name="T68" fmla="*/ 51 w 111"/>
                <a:gd name="T69" fmla="*/ 144 h 162"/>
                <a:gd name="T70" fmla="*/ 19 w 111"/>
                <a:gd name="T71" fmla="*/ 144 h 162"/>
                <a:gd name="T72" fmla="*/ 19 w 111"/>
                <a:gd name="T73" fmla="*/ 86 h 162"/>
                <a:gd name="T74" fmla="*/ 52 w 111"/>
                <a:gd name="T75" fmla="*/ 86 h 162"/>
                <a:gd name="T76" fmla="*/ 66 w 111"/>
                <a:gd name="T77" fmla="*/ 88 h 162"/>
                <a:gd name="T78" fmla="*/ 79 w 111"/>
                <a:gd name="T79" fmla="*/ 93 h 162"/>
                <a:gd name="T80" fmla="*/ 87 w 111"/>
                <a:gd name="T81" fmla="*/ 102 h 162"/>
                <a:gd name="T82" fmla="*/ 91 w 111"/>
                <a:gd name="T83" fmla="*/ 116 h 162"/>
                <a:gd name="T84" fmla="*/ 87 w 111"/>
                <a:gd name="T85" fmla="*/ 129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11" h="162">
                  <a:moveTo>
                    <a:pt x="108" y="102"/>
                  </a:moveTo>
                  <a:cubicBezTo>
                    <a:pt x="107" y="97"/>
                    <a:pt x="104" y="93"/>
                    <a:pt x="101" y="89"/>
                  </a:cubicBezTo>
                  <a:cubicBezTo>
                    <a:pt x="98" y="86"/>
                    <a:pt x="94" y="83"/>
                    <a:pt x="89" y="81"/>
                  </a:cubicBezTo>
                  <a:cubicBezTo>
                    <a:pt x="85" y="79"/>
                    <a:pt x="80" y="77"/>
                    <a:pt x="75" y="77"/>
                  </a:cubicBezTo>
                  <a:cubicBezTo>
                    <a:pt x="75" y="76"/>
                    <a:pt x="75" y="76"/>
                    <a:pt x="75" y="76"/>
                  </a:cubicBezTo>
                  <a:cubicBezTo>
                    <a:pt x="83" y="74"/>
                    <a:pt x="90" y="69"/>
                    <a:pt x="95" y="63"/>
                  </a:cubicBezTo>
                  <a:cubicBezTo>
                    <a:pt x="100" y="57"/>
                    <a:pt x="103" y="49"/>
                    <a:pt x="103" y="40"/>
                  </a:cubicBezTo>
                  <a:cubicBezTo>
                    <a:pt x="103" y="32"/>
                    <a:pt x="101" y="26"/>
                    <a:pt x="98" y="21"/>
                  </a:cubicBezTo>
                  <a:cubicBezTo>
                    <a:pt x="95" y="16"/>
                    <a:pt x="91" y="12"/>
                    <a:pt x="86" y="9"/>
                  </a:cubicBezTo>
                  <a:cubicBezTo>
                    <a:pt x="81" y="6"/>
                    <a:pt x="75" y="3"/>
                    <a:pt x="69" y="2"/>
                  </a:cubicBezTo>
                  <a:cubicBezTo>
                    <a:pt x="62" y="1"/>
                    <a:pt x="56" y="0"/>
                    <a:pt x="49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62"/>
                    <a:pt x="0" y="162"/>
                    <a:pt x="0" y="162"/>
                  </a:cubicBezTo>
                  <a:cubicBezTo>
                    <a:pt x="48" y="162"/>
                    <a:pt x="48" y="162"/>
                    <a:pt x="48" y="162"/>
                  </a:cubicBezTo>
                  <a:cubicBezTo>
                    <a:pt x="56" y="162"/>
                    <a:pt x="63" y="161"/>
                    <a:pt x="71" y="160"/>
                  </a:cubicBezTo>
                  <a:cubicBezTo>
                    <a:pt x="78" y="158"/>
                    <a:pt x="85" y="156"/>
                    <a:pt x="91" y="153"/>
                  </a:cubicBezTo>
                  <a:cubicBezTo>
                    <a:pt x="97" y="149"/>
                    <a:pt x="102" y="145"/>
                    <a:pt x="106" y="139"/>
                  </a:cubicBezTo>
                  <a:cubicBezTo>
                    <a:pt x="109" y="133"/>
                    <a:pt x="111" y="126"/>
                    <a:pt x="111" y="117"/>
                  </a:cubicBezTo>
                  <a:cubicBezTo>
                    <a:pt x="111" y="111"/>
                    <a:pt x="110" y="106"/>
                    <a:pt x="108" y="102"/>
                  </a:cubicBezTo>
                  <a:close/>
                  <a:moveTo>
                    <a:pt x="19" y="18"/>
                  </a:moveTo>
                  <a:cubicBezTo>
                    <a:pt x="48" y="18"/>
                    <a:pt x="48" y="18"/>
                    <a:pt x="48" y="18"/>
                  </a:cubicBezTo>
                  <a:cubicBezTo>
                    <a:pt x="52" y="18"/>
                    <a:pt x="56" y="18"/>
                    <a:pt x="60" y="19"/>
                  </a:cubicBezTo>
                  <a:cubicBezTo>
                    <a:pt x="64" y="19"/>
                    <a:pt x="68" y="21"/>
                    <a:pt x="72" y="23"/>
                  </a:cubicBezTo>
                  <a:cubicBezTo>
                    <a:pt x="75" y="24"/>
                    <a:pt x="77" y="27"/>
                    <a:pt x="79" y="30"/>
                  </a:cubicBezTo>
                  <a:cubicBezTo>
                    <a:pt x="81" y="33"/>
                    <a:pt x="82" y="37"/>
                    <a:pt x="82" y="42"/>
                  </a:cubicBezTo>
                  <a:cubicBezTo>
                    <a:pt x="82" y="48"/>
                    <a:pt x="81" y="52"/>
                    <a:pt x="79" y="56"/>
                  </a:cubicBezTo>
                  <a:cubicBezTo>
                    <a:pt x="77" y="59"/>
                    <a:pt x="74" y="62"/>
                    <a:pt x="71" y="64"/>
                  </a:cubicBezTo>
                  <a:cubicBezTo>
                    <a:pt x="67" y="66"/>
                    <a:pt x="63" y="67"/>
                    <a:pt x="59" y="68"/>
                  </a:cubicBezTo>
                  <a:cubicBezTo>
                    <a:pt x="55" y="68"/>
                    <a:pt x="50" y="69"/>
                    <a:pt x="46" y="69"/>
                  </a:cubicBezTo>
                  <a:cubicBezTo>
                    <a:pt x="19" y="69"/>
                    <a:pt x="19" y="69"/>
                    <a:pt x="19" y="69"/>
                  </a:cubicBezTo>
                  <a:lnTo>
                    <a:pt x="19" y="18"/>
                  </a:lnTo>
                  <a:close/>
                  <a:moveTo>
                    <a:pt x="87" y="129"/>
                  </a:moveTo>
                  <a:cubicBezTo>
                    <a:pt x="85" y="133"/>
                    <a:pt x="82" y="136"/>
                    <a:pt x="78" y="138"/>
                  </a:cubicBezTo>
                  <a:cubicBezTo>
                    <a:pt x="74" y="140"/>
                    <a:pt x="70" y="142"/>
                    <a:pt x="66" y="143"/>
                  </a:cubicBezTo>
                  <a:cubicBezTo>
                    <a:pt x="61" y="144"/>
                    <a:pt x="56" y="144"/>
                    <a:pt x="51" y="144"/>
                  </a:cubicBezTo>
                  <a:cubicBezTo>
                    <a:pt x="19" y="144"/>
                    <a:pt x="19" y="144"/>
                    <a:pt x="19" y="144"/>
                  </a:cubicBezTo>
                  <a:cubicBezTo>
                    <a:pt x="19" y="86"/>
                    <a:pt x="19" y="86"/>
                    <a:pt x="19" y="86"/>
                  </a:cubicBezTo>
                  <a:cubicBezTo>
                    <a:pt x="52" y="86"/>
                    <a:pt x="52" y="86"/>
                    <a:pt x="52" y="86"/>
                  </a:cubicBezTo>
                  <a:cubicBezTo>
                    <a:pt x="57" y="86"/>
                    <a:pt x="62" y="87"/>
                    <a:pt x="66" y="88"/>
                  </a:cubicBezTo>
                  <a:cubicBezTo>
                    <a:pt x="71" y="89"/>
                    <a:pt x="75" y="90"/>
                    <a:pt x="79" y="93"/>
                  </a:cubicBezTo>
                  <a:cubicBezTo>
                    <a:pt x="82" y="95"/>
                    <a:pt x="85" y="98"/>
                    <a:pt x="87" y="102"/>
                  </a:cubicBezTo>
                  <a:cubicBezTo>
                    <a:pt x="89" y="106"/>
                    <a:pt x="91" y="110"/>
                    <a:pt x="91" y="116"/>
                  </a:cubicBezTo>
                  <a:cubicBezTo>
                    <a:pt x="91" y="121"/>
                    <a:pt x="89" y="125"/>
                    <a:pt x="87" y="129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Freeform 8">
              <a:extLst>
                <a:ext uri="{FF2B5EF4-FFF2-40B4-BE49-F238E27FC236}">
                  <a16:creationId xmlns:a16="http://schemas.microsoft.com/office/drawing/2014/main" id="{D1BD6E8A-F448-450F-914F-0376C61C6D65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0750" y="2249488"/>
              <a:ext cx="344488" cy="531812"/>
            </a:xfrm>
            <a:custGeom>
              <a:avLst/>
              <a:gdLst>
                <a:gd name="T0" fmla="*/ 39 w 217"/>
                <a:gd name="T1" fmla="*/ 178 h 335"/>
                <a:gd name="T2" fmla="*/ 196 w 217"/>
                <a:gd name="T3" fmla="*/ 178 h 335"/>
                <a:gd name="T4" fmla="*/ 196 w 217"/>
                <a:gd name="T5" fmla="*/ 143 h 335"/>
                <a:gd name="T6" fmla="*/ 39 w 217"/>
                <a:gd name="T7" fmla="*/ 143 h 335"/>
                <a:gd name="T8" fmla="*/ 39 w 217"/>
                <a:gd name="T9" fmla="*/ 37 h 335"/>
                <a:gd name="T10" fmla="*/ 207 w 217"/>
                <a:gd name="T11" fmla="*/ 37 h 335"/>
                <a:gd name="T12" fmla="*/ 207 w 217"/>
                <a:gd name="T13" fmla="*/ 0 h 335"/>
                <a:gd name="T14" fmla="*/ 0 w 217"/>
                <a:gd name="T15" fmla="*/ 0 h 335"/>
                <a:gd name="T16" fmla="*/ 0 w 217"/>
                <a:gd name="T17" fmla="*/ 335 h 335"/>
                <a:gd name="T18" fmla="*/ 217 w 217"/>
                <a:gd name="T19" fmla="*/ 335 h 335"/>
                <a:gd name="T20" fmla="*/ 217 w 217"/>
                <a:gd name="T21" fmla="*/ 298 h 335"/>
                <a:gd name="T22" fmla="*/ 39 w 217"/>
                <a:gd name="T23" fmla="*/ 298 h 335"/>
                <a:gd name="T24" fmla="*/ 39 w 217"/>
                <a:gd name="T25" fmla="*/ 178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7" h="335">
                  <a:moveTo>
                    <a:pt x="39" y="178"/>
                  </a:moveTo>
                  <a:lnTo>
                    <a:pt x="196" y="178"/>
                  </a:lnTo>
                  <a:lnTo>
                    <a:pt x="196" y="143"/>
                  </a:lnTo>
                  <a:lnTo>
                    <a:pt x="39" y="143"/>
                  </a:lnTo>
                  <a:lnTo>
                    <a:pt x="39" y="37"/>
                  </a:lnTo>
                  <a:lnTo>
                    <a:pt x="207" y="37"/>
                  </a:lnTo>
                  <a:lnTo>
                    <a:pt x="207" y="0"/>
                  </a:lnTo>
                  <a:lnTo>
                    <a:pt x="0" y="0"/>
                  </a:lnTo>
                  <a:lnTo>
                    <a:pt x="0" y="335"/>
                  </a:lnTo>
                  <a:lnTo>
                    <a:pt x="217" y="335"/>
                  </a:lnTo>
                  <a:lnTo>
                    <a:pt x="217" y="298"/>
                  </a:lnTo>
                  <a:lnTo>
                    <a:pt x="39" y="298"/>
                  </a:lnTo>
                  <a:lnTo>
                    <a:pt x="39" y="178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1" name="Rectangle 9">
              <a:extLst>
                <a:ext uri="{FF2B5EF4-FFF2-40B4-BE49-F238E27FC236}">
                  <a16:creationId xmlns:a16="http://schemas.microsoft.com/office/drawing/2014/main" id="{0A38D941-BE27-4E55-AFC4-281CBD3D4D4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252663"/>
              <a:ext cx="344488" cy="587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Rectangle 10">
              <a:extLst>
                <a:ext uri="{FF2B5EF4-FFF2-40B4-BE49-F238E27FC236}">
                  <a16:creationId xmlns:a16="http://schemas.microsoft.com/office/drawing/2014/main" id="{2B390073-3C38-44F7-ABCF-0277FEFEB6A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728913"/>
              <a:ext cx="344488" cy="55562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Rectangle 11">
              <a:extLst>
                <a:ext uri="{FF2B5EF4-FFF2-40B4-BE49-F238E27FC236}">
                  <a16:creationId xmlns:a16="http://schemas.microsoft.com/office/drawing/2014/main" id="{3862D5E3-3291-4116-AC49-43F2DB9DFAF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71675" y="2479675"/>
              <a:ext cx="344488" cy="587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Freeform 12">
              <a:extLst>
                <a:ext uri="{FF2B5EF4-FFF2-40B4-BE49-F238E27FC236}">
                  <a16:creationId xmlns:a16="http://schemas.microsoft.com/office/drawing/2014/main" id="{2AD389F4-E6AF-49BC-992B-6DC8365AD7A1}"/>
                </a:ext>
              </a:extLst>
            </p:cNvPr>
            <p:cNvSpPr>
              <a:spLocks/>
            </p:cNvSpPr>
            <p:nvPr/>
          </p:nvSpPr>
          <p:spPr bwMode="auto">
            <a:xfrm>
              <a:off x="2449513" y="2252663"/>
              <a:ext cx="342900" cy="531812"/>
            </a:xfrm>
            <a:custGeom>
              <a:avLst/>
              <a:gdLst>
                <a:gd name="T0" fmla="*/ 8 w 216"/>
                <a:gd name="T1" fmla="*/ 37 h 335"/>
                <a:gd name="T2" fmla="*/ 175 w 216"/>
                <a:gd name="T3" fmla="*/ 37 h 335"/>
                <a:gd name="T4" fmla="*/ 175 w 216"/>
                <a:gd name="T5" fmla="*/ 143 h 335"/>
                <a:gd name="T6" fmla="*/ 18 w 216"/>
                <a:gd name="T7" fmla="*/ 143 h 335"/>
                <a:gd name="T8" fmla="*/ 18 w 216"/>
                <a:gd name="T9" fmla="*/ 180 h 335"/>
                <a:gd name="T10" fmla="*/ 175 w 216"/>
                <a:gd name="T11" fmla="*/ 180 h 335"/>
                <a:gd name="T12" fmla="*/ 175 w 216"/>
                <a:gd name="T13" fmla="*/ 300 h 335"/>
                <a:gd name="T14" fmla="*/ 0 w 216"/>
                <a:gd name="T15" fmla="*/ 300 h 335"/>
                <a:gd name="T16" fmla="*/ 0 w 216"/>
                <a:gd name="T17" fmla="*/ 335 h 335"/>
                <a:gd name="T18" fmla="*/ 216 w 216"/>
                <a:gd name="T19" fmla="*/ 335 h 335"/>
                <a:gd name="T20" fmla="*/ 216 w 216"/>
                <a:gd name="T21" fmla="*/ 0 h 335"/>
                <a:gd name="T22" fmla="*/ 8 w 216"/>
                <a:gd name="T23" fmla="*/ 0 h 335"/>
                <a:gd name="T24" fmla="*/ 8 w 216"/>
                <a:gd name="T25" fmla="*/ 37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16" h="335">
                  <a:moveTo>
                    <a:pt x="8" y="37"/>
                  </a:moveTo>
                  <a:lnTo>
                    <a:pt x="175" y="37"/>
                  </a:lnTo>
                  <a:lnTo>
                    <a:pt x="175" y="143"/>
                  </a:lnTo>
                  <a:lnTo>
                    <a:pt x="18" y="143"/>
                  </a:lnTo>
                  <a:lnTo>
                    <a:pt x="18" y="180"/>
                  </a:lnTo>
                  <a:lnTo>
                    <a:pt x="175" y="180"/>
                  </a:lnTo>
                  <a:lnTo>
                    <a:pt x="175" y="300"/>
                  </a:lnTo>
                  <a:lnTo>
                    <a:pt x="0" y="300"/>
                  </a:lnTo>
                  <a:lnTo>
                    <a:pt x="0" y="335"/>
                  </a:lnTo>
                  <a:lnTo>
                    <a:pt x="216" y="335"/>
                  </a:lnTo>
                  <a:lnTo>
                    <a:pt x="216" y="0"/>
                  </a:lnTo>
                  <a:lnTo>
                    <a:pt x="8" y="0"/>
                  </a:lnTo>
                  <a:lnTo>
                    <a:pt x="8" y="37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74" name="TextBox 73">
            <a:extLst>
              <a:ext uri="{FF2B5EF4-FFF2-40B4-BE49-F238E27FC236}">
                <a16:creationId xmlns:a16="http://schemas.microsoft.com/office/drawing/2014/main" id="{2418C79B-E502-41E1-ADBB-9DA86F9AC749}"/>
              </a:ext>
            </a:extLst>
          </p:cNvPr>
          <p:cNvSpPr txBox="1"/>
          <p:nvPr/>
        </p:nvSpPr>
        <p:spPr>
          <a:xfrm>
            <a:off x="4136572" y="4360518"/>
            <a:ext cx="3918856" cy="11214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900"/>
              </a:lnSpc>
            </a:pPr>
            <a:r>
              <a:rPr lang="en-US" sz="4000" dirty="0">
                <a:solidFill>
                  <a:schemeClr val="bg1"/>
                </a:solidFill>
                <a:latin typeface="Avenir Black" panose="020B0803020203020204" pitchFamily="34" charset="0"/>
              </a:rPr>
              <a:t>OUR</a:t>
            </a:r>
          </a:p>
          <a:p>
            <a:pPr>
              <a:lnSpc>
                <a:spcPts val="3900"/>
              </a:lnSpc>
            </a:pPr>
            <a:r>
              <a:rPr lang="en-US" sz="4000" dirty="0">
                <a:solidFill>
                  <a:schemeClr val="bg1"/>
                </a:solidFill>
                <a:latin typeface="Avenir Black" panose="020B0803020203020204" pitchFamily="34" charset="0"/>
              </a:rPr>
              <a:t>PORTFOLIO</a:t>
            </a:r>
          </a:p>
        </p:txBody>
      </p:sp>
      <p:sp>
        <p:nvSpPr>
          <p:cNvPr id="257" name="TextBox 256">
            <a:extLst>
              <a:ext uri="{FF2B5EF4-FFF2-40B4-BE49-F238E27FC236}">
                <a16:creationId xmlns:a16="http://schemas.microsoft.com/office/drawing/2014/main" id="{03AE64EC-AC43-48C3-84EC-3AB637A672E9}"/>
              </a:ext>
            </a:extLst>
          </p:cNvPr>
          <p:cNvSpPr txBox="1"/>
          <p:nvPr/>
        </p:nvSpPr>
        <p:spPr>
          <a:xfrm>
            <a:off x="716750" y="986318"/>
            <a:ext cx="1614500" cy="1888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4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Avenir Light" panose="020B0402020203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AB10960-CE34-4C84-B270-3EE157D7700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93711898-DC7C-488A-937D-BC90B18EA12C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7AC1B00F-C155-4CC0-B2ED-47716D1F6E08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6495105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>
        <p14:vortex dir="r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F84243F4-9F34-4035-A696-F1590BE8A2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Timeline</a:t>
            </a: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B5E4BBF7-028F-4164-A536-F8831BF65D07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  <a:endParaRPr lang="en-US" dirty="0"/>
          </a:p>
        </p:txBody>
      </p:sp>
      <p:sp>
        <p:nvSpPr>
          <p:cNvPr id="66" name="Slide Number Placeholder 1">
            <a:extLst>
              <a:ext uri="{FF2B5EF4-FFF2-40B4-BE49-F238E27FC236}">
                <a16:creationId xmlns:a16="http://schemas.microsoft.com/office/drawing/2014/main" id="{7A7FDAE0-3763-481D-B2D6-CD2ED5ED90A8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>
            <a:lvl1pPr>
              <a:defRPr>
                <a:latin typeface="Avenir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13BEA9F4-31B8-4E90-971E-B028AC3C52C9}"/>
              </a:ext>
            </a:extLst>
          </p:cNvPr>
          <p:cNvGrpSpPr/>
          <p:nvPr/>
        </p:nvGrpSpPr>
        <p:grpSpPr>
          <a:xfrm>
            <a:off x="838200" y="2015464"/>
            <a:ext cx="10515600" cy="3490833"/>
            <a:chOff x="838200" y="2000950"/>
            <a:chExt cx="10515600" cy="3490833"/>
          </a:xfrm>
        </p:grpSpPr>
        <p:cxnSp>
          <p:nvCxnSpPr>
            <p:cNvPr id="79" name="Straight Connector 78">
              <a:extLst>
                <a:ext uri="{FF2B5EF4-FFF2-40B4-BE49-F238E27FC236}">
                  <a16:creationId xmlns:a16="http://schemas.microsoft.com/office/drawing/2014/main" id="{8A4241BF-242C-4BF4-B606-C073B2EDE8C3}"/>
                </a:ext>
              </a:extLst>
            </p:cNvPr>
            <p:cNvCxnSpPr>
              <a:cxnSpLocks/>
              <a:stCxn id="80" idx="6"/>
              <a:endCxn id="89" idx="2"/>
            </p:cNvCxnSpPr>
            <p:nvPr/>
          </p:nvCxnSpPr>
          <p:spPr>
            <a:xfrm>
              <a:off x="2107803" y="3771955"/>
              <a:ext cx="7976394" cy="0"/>
            </a:xfrm>
            <a:prstGeom prst="line">
              <a:avLst/>
            </a:prstGeom>
            <a:ln w="12700"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7" name="Rectangle 17">
              <a:extLst>
                <a:ext uri="{FF2B5EF4-FFF2-40B4-BE49-F238E27FC236}">
                  <a16:creationId xmlns:a16="http://schemas.microsoft.com/office/drawing/2014/main" id="{29881E25-BDF5-460A-A5C4-6A601A54A5C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0265" y="4782065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500" b="1" dirty="0">
                  <a:solidFill>
                    <a:schemeClr val="accent4"/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035E06EF-52AF-45E1-B0D8-A0C8332EC67C}"/>
                </a:ext>
              </a:extLst>
            </p:cNvPr>
            <p:cNvSpPr txBox="1"/>
            <p:nvPr/>
          </p:nvSpPr>
          <p:spPr>
            <a:xfrm>
              <a:off x="1284897" y="4389427"/>
              <a:ext cx="68061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latin typeface="Avenir" panose="020B0503020203020204" pitchFamily="34" charset="0"/>
                  <a:ea typeface="PT Sans" panose="020B0503020203020204" pitchFamily="34" charset="0"/>
                </a:rPr>
                <a:t>2008</a:t>
              </a:r>
            </a:p>
          </p:txBody>
        </p:sp>
        <p:sp>
          <p:nvSpPr>
            <p:cNvPr id="69" name="Rectangle 9">
              <a:extLst>
                <a:ext uri="{FF2B5EF4-FFF2-40B4-BE49-F238E27FC236}">
                  <a16:creationId xmlns:a16="http://schemas.microsoft.com/office/drawing/2014/main" id="{48C64CDE-1B06-4CEC-9393-3E6D333B52CE}"/>
                </a:ext>
              </a:extLst>
            </p:cNvPr>
            <p:cNvSpPr>
              <a:spLocks/>
            </p:cNvSpPr>
            <p:nvPr/>
          </p:nvSpPr>
          <p:spPr bwMode="auto">
            <a:xfrm>
              <a:off x="838200" y="4954357"/>
              <a:ext cx="1574006" cy="53742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bg1">
                      <a:lumMod val="50000"/>
                    </a:schemeClr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professionalism</a:t>
              </a:r>
            </a:p>
          </p:txBody>
        </p:sp>
        <p:sp>
          <p:nvSpPr>
            <p:cNvPr id="71" name="Rectangle 17">
              <a:extLst>
                <a:ext uri="{FF2B5EF4-FFF2-40B4-BE49-F238E27FC236}">
                  <a16:creationId xmlns:a16="http://schemas.microsoft.com/office/drawing/2014/main" id="{BE2A2DF7-6DAE-4853-ADDE-E48C408557AF}"/>
                </a:ext>
              </a:extLst>
            </p:cNvPr>
            <p:cNvSpPr>
              <a:spLocks/>
            </p:cNvSpPr>
            <p:nvPr/>
          </p:nvSpPr>
          <p:spPr bwMode="auto">
            <a:xfrm>
              <a:off x="4636903" y="4782065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500" b="1" dirty="0">
                  <a:solidFill>
                    <a:schemeClr val="accent1"/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  <p:sp>
          <p:nvSpPr>
            <p:cNvPr id="72" name="TextBox 71">
              <a:extLst>
                <a:ext uri="{FF2B5EF4-FFF2-40B4-BE49-F238E27FC236}">
                  <a16:creationId xmlns:a16="http://schemas.microsoft.com/office/drawing/2014/main" id="{690D196D-2242-466E-939C-D78A658E88E5}"/>
                </a:ext>
              </a:extLst>
            </p:cNvPr>
            <p:cNvSpPr txBox="1"/>
            <p:nvPr/>
          </p:nvSpPr>
          <p:spPr>
            <a:xfrm>
              <a:off x="4861535" y="4389427"/>
              <a:ext cx="68061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latin typeface="Avenir" panose="020B0503020203020204" pitchFamily="34" charset="0"/>
                  <a:ea typeface="PT Sans" panose="020B0503020203020204" pitchFamily="34" charset="0"/>
                </a:rPr>
                <a:t>2010</a:t>
              </a:r>
            </a:p>
          </p:txBody>
        </p:sp>
        <p:sp>
          <p:nvSpPr>
            <p:cNvPr id="73" name="Rectangle 9">
              <a:extLst>
                <a:ext uri="{FF2B5EF4-FFF2-40B4-BE49-F238E27FC236}">
                  <a16:creationId xmlns:a16="http://schemas.microsoft.com/office/drawing/2014/main" id="{4B6F71FE-1004-4CCC-B5B5-4EA7FC1F0480}"/>
                </a:ext>
              </a:extLst>
            </p:cNvPr>
            <p:cNvSpPr>
              <a:spLocks/>
            </p:cNvSpPr>
            <p:nvPr/>
          </p:nvSpPr>
          <p:spPr bwMode="auto">
            <a:xfrm>
              <a:off x="4414838" y="4954357"/>
              <a:ext cx="1574006" cy="53742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bg1">
                      <a:lumMod val="50000"/>
                    </a:schemeClr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professionalism</a:t>
              </a:r>
            </a:p>
          </p:txBody>
        </p:sp>
        <p:sp>
          <p:nvSpPr>
            <p:cNvPr id="75" name="Rectangle 17">
              <a:extLst>
                <a:ext uri="{FF2B5EF4-FFF2-40B4-BE49-F238E27FC236}">
                  <a16:creationId xmlns:a16="http://schemas.microsoft.com/office/drawing/2014/main" id="{43721818-07B1-4EA5-B40C-949F57AE7E2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13541" y="4782065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500" b="1" dirty="0">
                  <a:solidFill>
                    <a:schemeClr val="accent4"/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  <p:sp>
          <p:nvSpPr>
            <p:cNvPr id="76" name="TextBox 75">
              <a:extLst>
                <a:ext uri="{FF2B5EF4-FFF2-40B4-BE49-F238E27FC236}">
                  <a16:creationId xmlns:a16="http://schemas.microsoft.com/office/drawing/2014/main" id="{BE37A05F-50BC-47EA-973B-B74E18EE8B0D}"/>
                </a:ext>
              </a:extLst>
            </p:cNvPr>
            <p:cNvSpPr txBox="1"/>
            <p:nvPr/>
          </p:nvSpPr>
          <p:spPr>
            <a:xfrm>
              <a:off x="8438173" y="4389427"/>
              <a:ext cx="68061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latin typeface="Avenir" panose="020B0503020203020204" pitchFamily="34" charset="0"/>
                  <a:ea typeface="PT Sans" panose="020B0503020203020204" pitchFamily="34" charset="0"/>
                </a:rPr>
                <a:t>2012</a:t>
              </a:r>
            </a:p>
          </p:txBody>
        </p:sp>
        <p:sp>
          <p:nvSpPr>
            <p:cNvPr id="77" name="Rectangle 9">
              <a:extLst>
                <a:ext uri="{FF2B5EF4-FFF2-40B4-BE49-F238E27FC236}">
                  <a16:creationId xmlns:a16="http://schemas.microsoft.com/office/drawing/2014/main" id="{CC698424-9168-4558-B150-1FFBF3F97EDC}"/>
                </a:ext>
              </a:extLst>
            </p:cNvPr>
            <p:cNvSpPr>
              <a:spLocks/>
            </p:cNvSpPr>
            <p:nvPr/>
          </p:nvSpPr>
          <p:spPr bwMode="auto">
            <a:xfrm>
              <a:off x="7991476" y="4954357"/>
              <a:ext cx="1574006" cy="53742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bg1">
                      <a:lumMod val="50000"/>
                    </a:schemeClr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professionalism</a:t>
              </a:r>
            </a:p>
          </p:txBody>
        </p:sp>
        <p:sp>
          <p:nvSpPr>
            <p:cNvPr id="80" name="Oval 79">
              <a:extLst>
                <a:ext uri="{FF2B5EF4-FFF2-40B4-BE49-F238E27FC236}">
                  <a16:creationId xmlns:a16="http://schemas.microsoft.com/office/drawing/2014/main" id="{449E7EE3-6070-4D38-B08C-1DC45B6B50EE}"/>
                </a:ext>
              </a:extLst>
            </p:cNvPr>
            <p:cNvSpPr/>
            <p:nvPr/>
          </p:nvSpPr>
          <p:spPr>
            <a:xfrm>
              <a:off x="1142603" y="3289355"/>
              <a:ext cx="965200" cy="965200"/>
            </a:xfrm>
            <a:prstGeom prst="ellipse">
              <a:avLst/>
            </a:prstGeom>
            <a:noFill/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Freeform 5">
              <a:extLst>
                <a:ext uri="{FF2B5EF4-FFF2-40B4-BE49-F238E27FC236}">
                  <a16:creationId xmlns:a16="http://schemas.microsoft.com/office/drawing/2014/main" id="{FC9B1468-29B5-4FFF-86B1-760C94696EE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427192" y="3607049"/>
              <a:ext cx="396023" cy="329413"/>
            </a:xfrm>
            <a:custGeom>
              <a:avLst/>
              <a:gdLst>
                <a:gd name="T0" fmla="*/ 141 w 143"/>
                <a:gd name="T1" fmla="*/ 55 h 117"/>
                <a:gd name="T2" fmla="*/ 77 w 143"/>
                <a:gd name="T3" fmla="*/ 4 h 117"/>
                <a:gd name="T4" fmla="*/ 74 w 143"/>
                <a:gd name="T5" fmla="*/ 1 h 117"/>
                <a:gd name="T6" fmla="*/ 69 w 143"/>
                <a:gd name="T7" fmla="*/ 1 h 117"/>
                <a:gd name="T8" fmla="*/ 51 w 143"/>
                <a:gd name="T9" fmla="*/ 16 h 117"/>
                <a:gd name="T10" fmla="*/ 51 w 143"/>
                <a:gd name="T11" fmla="*/ 10 h 117"/>
                <a:gd name="T12" fmla="*/ 47 w 143"/>
                <a:gd name="T13" fmla="*/ 6 h 117"/>
                <a:gd name="T14" fmla="*/ 33 w 143"/>
                <a:gd name="T15" fmla="*/ 6 h 117"/>
                <a:gd name="T16" fmla="*/ 30 w 143"/>
                <a:gd name="T17" fmla="*/ 10 h 117"/>
                <a:gd name="T18" fmla="*/ 30 w 143"/>
                <a:gd name="T19" fmla="*/ 33 h 117"/>
                <a:gd name="T20" fmla="*/ 2 w 143"/>
                <a:gd name="T21" fmla="*/ 56 h 117"/>
                <a:gd name="T22" fmla="*/ 1 w 143"/>
                <a:gd name="T23" fmla="*/ 61 h 117"/>
                <a:gd name="T24" fmla="*/ 4 w 143"/>
                <a:gd name="T25" fmla="*/ 63 h 117"/>
                <a:gd name="T26" fmla="*/ 6 w 143"/>
                <a:gd name="T27" fmla="*/ 62 h 117"/>
                <a:gd name="T28" fmla="*/ 17 w 143"/>
                <a:gd name="T29" fmla="*/ 53 h 117"/>
                <a:gd name="T30" fmla="*/ 17 w 143"/>
                <a:gd name="T31" fmla="*/ 113 h 117"/>
                <a:gd name="T32" fmla="*/ 21 w 143"/>
                <a:gd name="T33" fmla="*/ 117 h 117"/>
                <a:gd name="T34" fmla="*/ 59 w 143"/>
                <a:gd name="T35" fmla="*/ 117 h 117"/>
                <a:gd name="T36" fmla="*/ 63 w 143"/>
                <a:gd name="T37" fmla="*/ 113 h 117"/>
                <a:gd name="T38" fmla="*/ 63 w 143"/>
                <a:gd name="T39" fmla="*/ 85 h 117"/>
                <a:gd name="T40" fmla="*/ 80 w 143"/>
                <a:gd name="T41" fmla="*/ 85 h 117"/>
                <a:gd name="T42" fmla="*/ 80 w 143"/>
                <a:gd name="T43" fmla="*/ 113 h 117"/>
                <a:gd name="T44" fmla="*/ 84 w 143"/>
                <a:gd name="T45" fmla="*/ 117 h 117"/>
                <a:gd name="T46" fmla="*/ 122 w 143"/>
                <a:gd name="T47" fmla="*/ 117 h 117"/>
                <a:gd name="T48" fmla="*/ 126 w 143"/>
                <a:gd name="T49" fmla="*/ 113 h 117"/>
                <a:gd name="T50" fmla="*/ 126 w 143"/>
                <a:gd name="T51" fmla="*/ 52 h 117"/>
                <a:gd name="T52" fmla="*/ 137 w 143"/>
                <a:gd name="T53" fmla="*/ 61 h 117"/>
                <a:gd name="T54" fmla="*/ 139 w 143"/>
                <a:gd name="T55" fmla="*/ 62 h 117"/>
                <a:gd name="T56" fmla="*/ 142 w 143"/>
                <a:gd name="T57" fmla="*/ 60 h 117"/>
                <a:gd name="T58" fmla="*/ 141 w 143"/>
                <a:gd name="T59" fmla="*/ 55 h 117"/>
                <a:gd name="T60" fmla="*/ 37 w 143"/>
                <a:gd name="T61" fmla="*/ 13 h 117"/>
                <a:gd name="T62" fmla="*/ 43 w 143"/>
                <a:gd name="T63" fmla="*/ 13 h 117"/>
                <a:gd name="T64" fmla="*/ 43 w 143"/>
                <a:gd name="T65" fmla="*/ 22 h 117"/>
                <a:gd name="T66" fmla="*/ 37 w 143"/>
                <a:gd name="T67" fmla="*/ 27 h 117"/>
                <a:gd name="T68" fmla="*/ 37 w 143"/>
                <a:gd name="T69" fmla="*/ 13 h 117"/>
                <a:gd name="T70" fmla="*/ 119 w 143"/>
                <a:gd name="T71" fmla="*/ 47 h 117"/>
                <a:gd name="T72" fmla="*/ 119 w 143"/>
                <a:gd name="T73" fmla="*/ 109 h 117"/>
                <a:gd name="T74" fmla="*/ 87 w 143"/>
                <a:gd name="T75" fmla="*/ 109 h 117"/>
                <a:gd name="T76" fmla="*/ 87 w 143"/>
                <a:gd name="T77" fmla="*/ 81 h 117"/>
                <a:gd name="T78" fmla="*/ 84 w 143"/>
                <a:gd name="T79" fmla="*/ 78 h 117"/>
                <a:gd name="T80" fmla="*/ 59 w 143"/>
                <a:gd name="T81" fmla="*/ 78 h 117"/>
                <a:gd name="T82" fmla="*/ 56 w 143"/>
                <a:gd name="T83" fmla="*/ 81 h 117"/>
                <a:gd name="T84" fmla="*/ 56 w 143"/>
                <a:gd name="T85" fmla="*/ 109 h 117"/>
                <a:gd name="T86" fmla="*/ 24 w 143"/>
                <a:gd name="T87" fmla="*/ 109 h 117"/>
                <a:gd name="T88" fmla="*/ 24 w 143"/>
                <a:gd name="T89" fmla="*/ 47 h 117"/>
                <a:gd name="T90" fmla="*/ 38 w 143"/>
                <a:gd name="T91" fmla="*/ 36 h 117"/>
                <a:gd name="T92" fmla="*/ 72 w 143"/>
                <a:gd name="T93" fmla="*/ 8 h 117"/>
                <a:gd name="T94" fmla="*/ 119 w 143"/>
                <a:gd name="T95" fmla="*/ 47 h 117"/>
                <a:gd name="T96" fmla="*/ 119 w 143"/>
                <a:gd name="T97" fmla="*/ 47 h 117"/>
                <a:gd name="T98" fmla="*/ 119 w 143"/>
                <a:gd name="T99" fmla="*/ 4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43" h="117">
                  <a:moveTo>
                    <a:pt x="141" y="55"/>
                  </a:moveTo>
                  <a:cubicBezTo>
                    <a:pt x="77" y="4"/>
                    <a:pt x="77" y="4"/>
                    <a:pt x="77" y="4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2" y="0"/>
                    <a:pt x="71" y="0"/>
                    <a:pt x="69" y="1"/>
                  </a:cubicBezTo>
                  <a:cubicBezTo>
                    <a:pt x="51" y="16"/>
                    <a:pt x="51" y="16"/>
                    <a:pt x="51" y="16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8"/>
                    <a:pt x="49" y="6"/>
                    <a:pt x="47" y="6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1" y="6"/>
                    <a:pt x="30" y="8"/>
                    <a:pt x="30" y="10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0" y="58"/>
                    <a:pt x="0" y="60"/>
                    <a:pt x="1" y="61"/>
                  </a:cubicBezTo>
                  <a:cubicBezTo>
                    <a:pt x="2" y="62"/>
                    <a:pt x="3" y="63"/>
                    <a:pt x="4" y="63"/>
                  </a:cubicBezTo>
                  <a:cubicBezTo>
                    <a:pt x="5" y="63"/>
                    <a:pt x="5" y="63"/>
                    <a:pt x="6" y="62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13"/>
                    <a:pt x="17" y="113"/>
                    <a:pt x="17" y="113"/>
                  </a:cubicBezTo>
                  <a:cubicBezTo>
                    <a:pt x="17" y="115"/>
                    <a:pt x="19" y="117"/>
                    <a:pt x="21" y="117"/>
                  </a:cubicBezTo>
                  <a:cubicBezTo>
                    <a:pt x="59" y="117"/>
                    <a:pt x="59" y="117"/>
                    <a:pt x="59" y="117"/>
                  </a:cubicBezTo>
                  <a:cubicBezTo>
                    <a:pt x="61" y="117"/>
                    <a:pt x="63" y="115"/>
                    <a:pt x="63" y="113"/>
                  </a:cubicBezTo>
                  <a:cubicBezTo>
                    <a:pt x="63" y="85"/>
                    <a:pt x="63" y="85"/>
                    <a:pt x="63" y="85"/>
                  </a:cubicBezTo>
                  <a:cubicBezTo>
                    <a:pt x="80" y="85"/>
                    <a:pt x="80" y="85"/>
                    <a:pt x="80" y="85"/>
                  </a:cubicBezTo>
                  <a:cubicBezTo>
                    <a:pt x="80" y="113"/>
                    <a:pt x="80" y="113"/>
                    <a:pt x="80" y="113"/>
                  </a:cubicBezTo>
                  <a:cubicBezTo>
                    <a:pt x="80" y="115"/>
                    <a:pt x="82" y="117"/>
                    <a:pt x="84" y="117"/>
                  </a:cubicBezTo>
                  <a:cubicBezTo>
                    <a:pt x="122" y="117"/>
                    <a:pt x="122" y="117"/>
                    <a:pt x="122" y="117"/>
                  </a:cubicBezTo>
                  <a:cubicBezTo>
                    <a:pt x="124" y="117"/>
                    <a:pt x="126" y="115"/>
                    <a:pt x="126" y="113"/>
                  </a:cubicBezTo>
                  <a:cubicBezTo>
                    <a:pt x="126" y="52"/>
                    <a:pt x="126" y="52"/>
                    <a:pt x="126" y="52"/>
                  </a:cubicBezTo>
                  <a:cubicBezTo>
                    <a:pt x="137" y="61"/>
                    <a:pt x="137" y="61"/>
                    <a:pt x="137" y="61"/>
                  </a:cubicBezTo>
                  <a:cubicBezTo>
                    <a:pt x="137" y="62"/>
                    <a:pt x="138" y="62"/>
                    <a:pt x="139" y="62"/>
                  </a:cubicBezTo>
                  <a:cubicBezTo>
                    <a:pt x="140" y="62"/>
                    <a:pt x="141" y="61"/>
                    <a:pt x="142" y="60"/>
                  </a:cubicBezTo>
                  <a:cubicBezTo>
                    <a:pt x="143" y="59"/>
                    <a:pt x="143" y="57"/>
                    <a:pt x="141" y="55"/>
                  </a:cubicBezTo>
                  <a:close/>
                  <a:moveTo>
                    <a:pt x="37" y="13"/>
                  </a:moveTo>
                  <a:cubicBezTo>
                    <a:pt x="43" y="13"/>
                    <a:pt x="43" y="13"/>
                    <a:pt x="43" y="13"/>
                  </a:cubicBezTo>
                  <a:cubicBezTo>
                    <a:pt x="43" y="22"/>
                    <a:pt x="43" y="22"/>
                    <a:pt x="43" y="22"/>
                  </a:cubicBezTo>
                  <a:cubicBezTo>
                    <a:pt x="37" y="27"/>
                    <a:pt x="37" y="27"/>
                    <a:pt x="37" y="27"/>
                  </a:cubicBezTo>
                  <a:lnTo>
                    <a:pt x="37" y="13"/>
                  </a:lnTo>
                  <a:close/>
                  <a:moveTo>
                    <a:pt x="119" y="47"/>
                  </a:moveTo>
                  <a:cubicBezTo>
                    <a:pt x="119" y="109"/>
                    <a:pt x="119" y="109"/>
                    <a:pt x="119" y="109"/>
                  </a:cubicBezTo>
                  <a:cubicBezTo>
                    <a:pt x="87" y="109"/>
                    <a:pt x="87" y="109"/>
                    <a:pt x="87" y="109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7" y="79"/>
                    <a:pt x="86" y="78"/>
                    <a:pt x="84" y="78"/>
                  </a:cubicBezTo>
                  <a:cubicBezTo>
                    <a:pt x="59" y="78"/>
                    <a:pt x="59" y="78"/>
                    <a:pt x="59" y="78"/>
                  </a:cubicBezTo>
                  <a:cubicBezTo>
                    <a:pt x="57" y="78"/>
                    <a:pt x="56" y="79"/>
                    <a:pt x="56" y="81"/>
                  </a:cubicBezTo>
                  <a:cubicBezTo>
                    <a:pt x="56" y="109"/>
                    <a:pt x="56" y="109"/>
                    <a:pt x="56" y="109"/>
                  </a:cubicBezTo>
                  <a:cubicBezTo>
                    <a:pt x="24" y="109"/>
                    <a:pt x="24" y="109"/>
                    <a:pt x="24" y="109"/>
                  </a:cubicBezTo>
                  <a:cubicBezTo>
                    <a:pt x="24" y="47"/>
                    <a:pt x="24" y="47"/>
                    <a:pt x="24" y="47"/>
                  </a:cubicBezTo>
                  <a:cubicBezTo>
                    <a:pt x="38" y="36"/>
                    <a:pt x="38" y="36"/>
                    <a:pt x="38" y="36"/>
                  </a:cubicBezTo>
                  <a:cubicBezTo>
                    <a:pt x="38" y="36"/>
                    <a:pt x="71" y="9"/>
                    <a:pt x="72" y="8"/>
                  </a:cubicBezTo>
                  <a:lnTo>
                    <a:pt x="119" y="47"/>
                  </a:lnTo>
                  <a:close/>
                  <a:moveTo>
                    <a:pt x="119" y="47"/>
                  </a:moveTo>
                  <a:cubicBezTo>
                    <a:pt x="119" y="47"/>
                    <a:pt x="119" y="47"/>
                    <a:pt x="119" y="47"/>
                  </a:cubicBez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D6CDBBC6-4F2C-48FF-A036-2E46C04CE9F0}"/>
                </a:ext>
              </a:extLst>
            </p:cNvPr>
            <p:cNvSpPr/>
            <p:nvPr/>
          </p:nvSpPr>
          <p:spPr>
            <a:xfrm>
              <a:off x="4719241" y="3289355"/>
              <a:ext cx="965200" cy="9652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Freeform 5">
              <a:extLst>
                <a:ext uri="{FF2B5EF4-FFF2-40B4-BE49-F238E27FC236}">
                  <a16:creationId xmlns:a16="http://schemas.microsoft.com/office/drawing/2014/main" id="{22C81C60-547C-4A73-84A1-CBFCAD8A4B2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38639" y="3607608"/>
              <a:ext cx="326404" cy="328695"/>
            </a:xfrm>
            <a:custGeom>
              <a:avLst/>
              <a:gdLst>
                <a:gd name="T0" fmla="*/ 187 w 187"/>
                <a:gd name="T1" fmla="*/ 9 h 187"/>
                <a:gd name="T2" fmla="*/ 185 w 187"/>
                <a:gd name="T3" fmla="*/ 2 h 187"/>
                <a:gd name="T4" fmla="*/ 178 w 187"/>
                <a:gd name="T5" fmla="*/ 0 h 187"/>
                <a:gd name="T6" fmla="*/ 121 w 187"/>
                <a:gd name="T7" fmla="*/ 39 h 187"/>
                <a:gd name="T8" fmla="*/ 93 w 187"/>
                <a:gd name="T9" fmla="*/ 39 h 187"/>
                <a:gd name="T10" fmla="*/ 94 w 187"/>
                <a:gd name="T11" fmla="*/ 35 h 187"/>
                <a:gd name="T12" fmla="*/ 89 w 187"/>
                <a:gd name="T13" fmla="*/ 28 h 187"/>
                <a:gd name="T14" fmla="*/ 82 w 187"/>
                <a:gd name="T15" fmla="*/ 28 h 187"/>
                <a:gd name="T16" fmla="*/ 73 w 187"/>
                <a:gd name="T17" fmla="*/ 33 h 187"/>
                <a:gd name="T18" fmla="*/ 72 w 187"/>
                <a:gd name="T19" fmla="*/ 26 h 187"/>
                <a:gd name="T20" fmla="*/ 65 w 187"/>
                <a:gd name="T21" fmla="*/ 21 h 187"/>
                <a:gd name="T22" fmla="*/ 56 w 187"/>
                <a:gd name="T23" fmla="*/ 28 h 187"/>
                <a:gd name="T24" fmla="*/ 31 w 187"/>
                <a:gd name="T25" fmla="*/ 21 h 187"/>
                <a:gd name="T26" fmla="*/ 19 w 187"/>
                <a:gd name="T27" fmla="*/ 31 h 187"/>
                <a:gd name="T28" fmla="*/ 20 w 187"/>
                <a:gd name="T29" fmla="*/ 38 h 187"/>
                <a:gd name="T30" fmla="*/ 69 w 187"/>
                <a:gd name="T31" fmla="*/ 65 h 187"/>
                <a:gd name="T32" fmla="*/ 50 w 187"/>
                <a:gd name="T33" fmla="*/ 117 h 187"/>
                <a:gd name="T34" fmla="*/ 10 w 187"/>
                <a:gd name="T35" fmla="*/ 117 h 187"/>
                <a:gd name="T36" fmla="*/ 5 w 187"/>
                <a:gd name="T37" fmla="*/ 118 h 187"/>
                <a:gd name="T38" fmla="*/ 0 w 187"/>
                <a:gd name="T39" fmla="*/ 125 h 187"/>
                <a:gd name="T40" fmla="*/ 29 w 187"/>
                <a:gd name="T41" fmla="*/ 142 h 187"/>
                <a:gd name="T42" fmla="*/ 32 w 187"/>
                <a:gd name="T43" fmla="*/ 145 h 187"/>
                <a:gd name="T44" fmla="*/ 33 w 187"/>
                <a:gd name="T45" fmla="*/ 155 h 187"/>
                <a:gd name="T46" fmla="*/ 33 w 187"/>
                <a:gd name="T47" fmla="*/ 155 h 187"/>
                <a:gd name="T48" fmla="*/ 42 w 187"/>
                <a:gd name="T49" fmla="*/ 155 h 187"/>
                <a:gd name="T50" fmla="*/ 45 w 187"/>
                <a:gd name="T51" fmla="*/ 159 h 187"/>
                <a:gd name="T52" fmla="*/ 62 w 187"/>
                <a:gd name="T53" fmla="*/ 187 h 187"/>
                <a:gd name="T54" fmla="*/ 65 w 187"/>
                <a:gd name="T55" fmla="*/ 186 h 187"/>
                <a:gd name="T56" fmla="*/ 71 w 187"/>
                <a:gd name="T57" fmla="*/ 177 h 187"/>
                <a:gd name="T58" fmla="*/ 67 w 187"/>
                <a:gd name="T59" fmla="*/ 140 h 187"/>
                <a:gd name="T60" fmla="*/ 108 w 187"/>
                <a:gd name="T61" fmla="*/ 105 h 187"/>
                <a:gd name="T62" fmla="*/ 123 w 187"/>
                <a:gd name="T63" fmla="*/ 119 h 187"/>
                <a:gd name="T64" fmla="*/ 153 w 187"/>
                <a:gd name="T65" fmla="*/ 170 h 187"/>
                <a:gd name="T66" fmla="*/ 165 w 187"/>
                <a:gd name="T67" fmla="*/ 160 h 187"/>
                <a:gd name="T68" fmla="*/ 166 w 187"/>
                <a:gd name="T69" fmla="*/ 154 h 187"/>
                <a:gd name="T70" fmla="*/ 165 w 187"/>
                <a:gd name="T71" fmla="*/ 126 h 187"/>
                <a:gd name="T72" fmla="*/ 165 w 187"/>
                <a:gd name="T73" fmla="*/ 119 h 187"/>
                <a:gd name="T74" fmla="*/ 157 w 187"/>
                <a:gd name="T75" fmla="*/ 114 h 187"/>
                <a:gd name="T76" fmla="*/ 153 w 187"/>
                <a:gd name="T77" fmla="*/ 111 h 187"/>
                <a:gd name="T78" fmla="*/ 161 w 187"/>
                <a:gd name="T79" fmla="*/ 102 h 187"/>
                <a:gd name="T80" fmla="*/ 155 w 187"/>
                <a:gd name="T81" fmla="*/ 94 h 187"/>
                <a:gd name="T82" fmla="*/ 148 w 187"/>
                <a:gd name="T83" fmla="*/ 94 h 187"/>
                <a:gd name="T84" fmla="*/ 141 w 187"/>
                <a:gd name="T85" fmla="*/ 72 h 187"/>
                <a:gd name="T86" fmla="*/ 175 w 187"/>
                <a:gd name="T87" fmla="*/ 38 h 187"/>
                <a:gd name="T88" fmla="*/ 175 w 187"/>
                <a:gd name="T89" fmla="*/ 38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87" h="187">
                  <a:moveTo>
                    <a:pt x="175" y="38"/>
                  </a:moveTo>
                  <a:cubicBezTo>
                    <a:pt x="183" y="27"/>
                    <a:pt x="187" y="17"/>
                    <a:pt x="187" y="9"/>
                  </a:cubicBezTo>
                  <a:cubicBezTo>
                    <a:pt x="187" y="7"/>
                    <a:pt x="187" y="5"/>
                    <a:pt x="186" y="3"/>
                  </a:cubicBezTo>
                  <a:cubicBezTo>
                    <a:pt x="186" y="3"/>
                    <a:pt x="186" y="2"/>
                    <a:pt x="185" y="2"/>
                  </a:cubicBezTo>
                  <a:cubicBezTo>
                    <a:pt x="185" y="2"/>
                    <a:pt x="184" y="1"/>
                    <a:pt x="184" y="1"/>
                  </a:cubicBezTo>
                  <a:cubicBezTo>
                    <a:pt x="183" y="0"/>
                    <a:pt x="181" y="0"/>
                    <a:pt x="178" y="0"/>
                  </a:cubicBezTo>
                  <a:cubicBezTo>
                    <a:pt x="171" y="0"/>
                    <a:pt x="160" y="4"/>
                    <a:pt x="150" y="12"/>
                  </a:cubicBezTo>
                  <a:cubicBezTo>
                    <a:pt x="141" y="18"/>
                    <a:pt x="133" y="27"/>
                    <a:pt x="121" y="39"/>
                  </a:cubicBezTo>
                  <a:cubicBezTo>
                    <a:pt x="119" y="41"/>
                    <a:pt x="117" y="43"/>
                    <a:pt x="115" y="46"/>
                  </a:cubicBezTo>
                  <a:cubicBezTo>
                    <a:pt x="93" y="39"/>
                    <a:pt x="93" y="39"/>
                    <a:pt x="93" y="39"/>
                  </a:cubicBezTo>
                  <a:cubicBezTo>
                    <a:pt x="93" y="39"/>
                    <a:pt x="93" y="39"/>
                    <a:pt x="93" y="39"/>
                  </a:cubicBezTo>
                  <a:cubicBezTo>
                    <a:pt x="94" y="38"/>
                    <a:pt x="94" y="37"/>
                    <a:pt x="94" y="35"/>
                  </a:cubicBezTo>
                  <a:cubicBezTo>
                    <a:pt x="94" y="34"/>
                    <a:pt x="94" y="33"/>
                    <a:pt x="93" y="32"/>
                  </a:cubicBezTo>
                  <a:cubicBezTo>
                    <a:pt x="89" y="28"/>
                    <a:pt x="89" y="28"/>
                    <a:pt x="89" y="28"/>
                  </a:cubicBezTo>
                  <a:cubicBezTo>
                    <a:pt x="88" y="27"/>
                    <a:pt x="87" y="26"/>
                    <a:pt x="85" y="26"/>
                  </a:cubicBezTo>
                  <a:cubicBezTo>
                    <a:pt x="84" y="26"/>
                    <a:pt x="83" y="27"/>
                    <a:pt x="82" y="28"/>
                  </a:cubicBezTo>
                  <a:cubicBezTo>
                    <a:pt x="76" y="34"/>
                    <a:pt x="76" y="34"/>
                    <a:pt x="76" y="34"/>
                  </a:cubicBezTo>
                  <a:cubicBezTo>
                    <a:pt x="73" y="33"/>
                    <a:pt x="73" y="33"/>
                    <a:pt x="73" y="33"/>
                  </a:cubicBezTo>
                  <a:cubicBezTo>
                    <a:pt x="73" y="32"/>
                    <a:pt x="74" y="31"/>
                    <a:pt x="74" y="30"/>
                  </a:cubicBezTo>
                  <a:cubicBezTo>
                    <a:pt x="74" y="29"/>
                    <a:pt x="73" y="27"/>
                    <a:pt x="72" y="26"/>
                  </a:cubicBezTo>
                  <a:cubicBezTo>
                    <a:pt x="68" y="22"/>
                    <a:pt x="68" y="22"/>
                    <a:pt x="68" y="22"/>
                  </a:cubicBezTo>
                  <a:cubicBezTo>
                    <a:pt x="67" y="21"/>
                    <a:pt x="66" y="21"/>
                    <a:pt x="65" y="21"/>
                  </a:cubicBezTo>
                  <a:cubicBezTo>
                    <a:pt x="63" y="21"/>
                    <a:pt x="62" y="21"/>
                    <a:pt x="61" y="22"/>
                  </a:cubicBezTo>
                  <a:cubicBezTo>
                    <a:pt x="56" y="28"/>
                    <a:pt x="56" y="28"/>
                    <a:pt x="56" y="28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32" y="21"/>
                    <a:pt x="32" y="21"/>
                    <a:pt x="31" y="21"/>
                  </a:cubicBezTo>
                  <a:cubicBezTo>
                    <a:pt x="30" y="21"/>
                    <a:pt x="28" y="21"/>
                    <a:pt x="27" y="23"/>
                  </a:cubicBezTo>
                  <a:cubicBezTo>
                    <a:pt x="19" y="31"/>
                    <a:pt x="19" y="31"/>
                    <a:pt x="19" y="31"/>
                  </a:cubicBezTo>
                  <a:cubicBezTo>
                    <a:pt x="18" y="31"/>
                    <a:pt x="18" y="33"/>
                    <a:pt x="18" y="34"/>
                  </a:cubicBezTo>
                  <a:cubicBezTo>
                    <a:pt x="18" y="36"/>
                    <a:pt x="19" y="37"/>
                    <a:pt x="20" y="38"/>
                  </a:cubicBezTo>
                  <a:cubicBezTo>
                    <a:pt x="68" y="65"/>
                    <a:pt x="68" y="65"/>
                    <a:pt x="68" y="65"/>
                  </a:cubicBezTo>
                  <a:cubicBezTo>
                    <a:pt x="68" y="65"/>
                    <a:pt x="69" y="65"/>
                    <a:pt x="69" y="65"/>
                  </a:cubicBezTo>
                  <a:cubicBezTo>
                    <a:pt x="83" y="79"/>
                    <a:pt x="83" y="79"/>
                    <a:pt x="83" y="79"/>
                  </a:cubicBezTo>
                  <a:cubicBezTo>
                    <a:pt x="70" y="92"/>
                    <a:pt x="59" y="105"/>
                    <a:pt x="50" y="117"/>
                  </a:cubicBezTo>
                  <a:cubicBezTo>
                    <a:pt x="49" y="118"/>
                    <a:pt x="48" y="119"/>
                    <a:pt x="47" y="120"/>
                  </a:cubicBezTo>
                  <a:cubicBezTo>
                    <a:pt x="10" y="117"/>
                    <a:pt x="10" y="117"/>
                    <a:pt x="10" y="117"/>
                  </a:cubicBezTo>
                  <a:cubicBezTo>
                    <a:pt x="10" y="116"/>
                    <a:pt x="10" y="116"/>
                    <a:pt x="10" y="116"/>
                  </a:cubicBezTo>
                  <a:cubicBezTo>
                    <a:pt x="8" y="117"/>
                    <a:pt x="6" y="117"/>
                    <a:pt x="5" y="118"/>
                  </a:cubicBezTo>
                  <a:cubicBezTo>
                    <a:pt x="1" y="122"/>
                    <a:pt x="1" y="122"/>
                    <a:pt x="1" y="122"/>
                  </a:cubicBezTo>
                  <a:cubicBezTo>
                    <a:pt x="1" y="123"/>
                    <a:pt x="0" y="124"/>
                    <a:pt x="0" y="125"/>
                  </a:cubicBezTo>
                  <a:cubicBezTo>
                    <a:pt x="0" y="127"/>
                    <a:pt x="1" y="129"/>
                    <a:pt x="3" y="130"/>
                  </a:cubicBezTo>
                  <a:cubicBezTo>
                    <a:pt x="29" y="142"/>
                    <a:pt x="29" y="142"/>
                    <a:pt x="29" y="142"/>
                  </a:cubicBezTo>
                  <a:cubicBezTo>
                    <a:pt x="29" y="142"/>
                    <a:pt x="29" y="142"/>
                    <a:pt x="30" y="143"/>
                  </a:cubicBezTo>
                  <a:cubicBezTo>
                    <a:pt x="32" y="145"/>
                    <a:pt x="32" y="145"/>
                    <a:pt x="32" y="145"/>
                  </a:cubicBezTo>
                  <a:cubicBezTo>
                    <a:pt x="31" y="147"/>
                    <a:pt x="31" y="148"/>
                    <a:pt x="31" y="150"/>
                  </a:cubicBezTo>
                  <a:cubicBezTo>
                    <a:pt x="31" y="152"/>
                    <a:pt x="31" y="153"/>
                    <a:pt x="33" y="155"/>
                  </a:cubicBezTo>
                  <a:cubicBezTo>
                    <a:pt x="33" y="155"/>
                    <a:pt x="33" y="155"/>
                    <a:pt x="33" y="155"/>
                  </a:cubicBezTo>
                  <a:cubicBezTo>
                    <a:pt x="33" y="155"/>
                    <a:pt x="33" y="155"/>
                    <a:pt x="33" y="155"/>
                  </a:cubicBezTo>
                  <a:cubicBezTo>
                    <a:pt x="34" y="156"/>
                    <a:pt x="36" y="156"/>
                    <a:pt x="37" y="156"/>
                  </a:cubicBezTo>
                  <a:cubicBezTo>
                    <a:pt x="39" y="156"/>
                    <a:pt x="41" y="156"/>
                    <a:pt x="42" y="155"/>
                  </a:cubicBezTo>
                  <a:cubicBezTo>
                    <a:pt x="45" y="158"/>
                    <a:pt x="45" y="158"/>
                    <a:pt x="45" y="158"/>
                  </a:cubicBezTo>
                  <a:cubicBezTo>
                    <a:pt x="45" y="158"/>
                    <a:pt x="45" y="158"/>
                    <a:pt x="45" y="159"/>
                  </a:cubicBezTo>
                  <a:cubicBezTo>
                    <a:pt x="58" y="184"/>
                    <a:pt x="58" y="184"/>
                    <a:pt x="58" y="184"/>
                  </a:cubicBezTo>
                  <a:cubicBezTo>
                    <a:pt x="58" y="186"/>
                    <a:pt x="60" y="187"/>
                    <a:pt x="62" y="187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3" y="187"/>
                    <a:pt x="64" y="187"/>
                    <a:pt x="65" y="186"/>
                  </a:cubicBezTo>
                  <a:cubicBezTo>
                    <a:pt x="69" y="182"/>
                    <a:pt x="69" y="182"/>
                    <a:pt x="69" y="182"/>
                  </a:cubicBezTo>
                  <a:cubicBezTo>
                    <a:pt x="70" y="181"/>
                    <a:pt x="71" y="179"/>
                    <a:pt x="71" y="177"/>
                  </a:cubicBezTo>
                  <a:cubicBezTo>
                    <a:pt x="71" y="177"/>
                    <a:pt x="71" y="177"/>
                    <a:pt x="71" y="177"/>
                  </a:cubicBezTo>
                  <a:cubicBezTo>
                    <a:pt x="67" y="140"/>
                    <a:pt x="67" y="140"/>
                    <a:pt x="67" y="140"/>
                  </a:cubicBezTo>
                  <a:cubicBezTo>
                    <a:pt x="68" y="139"/>
                    <a:pt x="69" y="138"/>
                    <a:pt x="70" y="138"/>
                  </a:cubicBezTo>
                  <a:cubicBezTo>
                    <a:pt x="82" y="129"/>
                    <a:pt x="95" y="117"/>
                    <a:pt x="108" y="105"/>
                  </a:cubicBezTo>
                  <a:cubicBezTo>
                    <a:pt x="122" y="118"/>
                    <a:pt x="122" y="118"/>
                    <a:pt x="122" y="118"/>
                  </a:cubicBezTo>
                  <a:cubicBezTo>
                    <a:pt x="122" y="118"/>
                    <a:pt x="122" y="119"/>
                    <a:pt x="123" y="119"/>
                  </a:cubicBezTo>
                  <a:cubicBezTo>
                    <a:pt x="149" y="167"/>
                    <a:pt x="149" y="167"/>
                    <a:pt x="149" y="167"/>
                  </a:cubicBezTo>
                  <a:cubicBezTo>
                    <a:pt x="150" y="169"/>
                    <a:pt x="152" y="170"/>
                    <a:pt x="153" y="170"/>
                  </a:cubicBezTo>
                  <a:cubicBezTo>
                    <a:pt x="155" y="170"/>
                    <a:pt x="156" y="169"/>
                    <a:pt x="157" y="168"/>
                  </a:cubicBezTo>
                  <a:cubicBezTo>
                    <a:pt x="165" y="160"/>
                    <a:pt x="165" y="160"/>
                    <a:pt x="165" y="160"/>
                  </a:cubicBezTo>
                  <a:cubicBezTo>
                    <a:pt x="166" y="159"/>
                    <a:pt x="166" y="158"/>
                    <a:pt x="166" y="156"/>
                  </a:cubicBezTo>
                  <a:cubicBezTo>
                    <a:pt x="166" y="155"/>
                    <a:pt x="166" y="155"/>
                    <a:pt x="166" y="154"/>
                  </a:cubicBezTo>
                  <a:cubicBezTo>
                    <a:pt x="159" y="132"/>
                    <a:pt x="159" y="132"/>
                    <a:pt x="159" y="132"/>
                  </a:cubicBezTo>
                  <a:cubicBezTo>
                    <a:pt x="165" y="126"/>
                    <a:pt x="165" y="126"/>
                    <a:pt x="165" y="126"/>
                  </a:cubicBezTo>
                  <a:cubicBezTo>
                    <a:pt x="166" y="125"/>
                    <a:pt x="166" y="124"/>
                    <a:pt x="166" y="123"/>
                  </a:cubicBezTo>
                  <a:cubicBezTo>
                    <a:pt x="166" y="121"/>
                    <a:pt x="166" y="120"/>
                    <a:pt x="165" y="119"/>
                  </a:cubicBezTo>
                  <a:cubicBezTo>
                    <a:pt x="161" y="115"/>
                    <a:pt x="161" y="115"/>
                    <a:pt x="161" y="115"/>
                  </a:cubicBezTo>
                  <a:cubicBezTo>
                    <a:pt x="160" y="114"/>
                    <a:pt x="159" y="114"/>
                    <a:pt x="157" y="114"/>
                  </a:cubicBezTo>
                  <a:cubicBezTo>
                    <a:pt x="156" y="114"/>
                    <a:pt x="155" y="114"/>
                    <a:pt x="154" y="115"/>
                  </a:cubicBezTo>
                  <a:cubicBezTo>
                    <a:pt x="153" y="111"/>
                    <a:pt x="153" y="111"/>
                    <a:pt x="153" y="111"/>
                  </a:cubicBezTo>
                  <a:cubicBezTo>
                    <a:pt x="159" y="105"/>
                    <a:pt x="159" y="105"/>
                    <a:pt x="159" y="105"/>
                  </a:cubicBezTo>
                  <a:cubicBezTo>
                    <a:pt x="160" y="104"/>
                    <a:pt x="161" y="103"/>
                    <a:pt x="161" y="102"/>
                  </a:cubicBezTo>
                  <a:cubicBezTo>
                    <a:pt x="161" y="100"/>
                    <a:pt x="160" y="99"/>
                    <a:pt x="159" y="98"/>
                  </a:cubicBezTo>
                  <a:cubicBezTo>
                    <a:pt x="155" y="94"/>
                    <a:pt x="155" y="94"/>
                    <a:pt x="155" y="94"/>
                  </a:cubicBezTo>
                  <a:cubicBezTo>
                    <a:pt x="154" y="93"/>
                    <a:pt x="153" y="93"/>
                    <a:pt x="152" y="93"/>
                  </a:cubicBezTo>
                  <a:cubicBezTo>
                    <a:pt x="150" y="93"/>
                    <a:pt x="149" y="93"/>
                    <a:pt x="148" y="94"/>
                  </a:cubicBezTo>
                  <a:cubicBezTo>
                    <a:pt x="148" y="94"/>
                    <a:pt x="148" y="94"/>
                    <a:pt x="148" y="94"/>
                  </a:cubicBezTo>
                  <a:cubicBezTo>
                    <a:pt x="141" y="72"/>
                    <a:pt x="141" y="72"/>
                    <a:pt x="141" y="72"/>
                  </a:cubicBezTo>
                  <a:cubicBezTo>
                    <a:pt x="144" y="70"/>
                    <a:pt x="146" y="68"/>
                    <a:pt x="148" y="66"/>
                  </a:cubicBezTo>
                  <a:cubicBezTo>
                    <a:pt x="160" y="54"/>
                    <a:pt x="169" y="46"/>
                    <a:pt x="175" y="38"/>
                  </a:cubicBezTo>
                  <a:close/>
                  <a:moveTo>
                    <a:pt x="175" y="38"/>
                  </a:moveTo>
                  <a:cubicBezTo>
                    <a:pt x="175" y="38"/>
                    <a:pt x="175" y="38"/>
                    <a:pt x="175" y="38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Oval 83">
              <a:extLst>
                <a:ext uri="{FF2B5EF4-FFF2-40B4-BE49-F238E27FC236}">
                  <a16:creationId xmlns:a16="http://schemas.microsoft.com/office/drawing/2014/main" id="{ADDA202C-7A48-40CB-804E-6F9FC96C60DB}"/>
                </a:ext>
              </a:extLst>
            </p:cNvPr>
            <p:cNvSpPr/>
            <p:nvPr/>
          </p:nvSpPr>
          <p:spPr>
            <a:xfrm>
              <a:off x="8295879" y="3289355"/>
              <a:ext cx="965200" cy="9652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grpSp>
          <p:nvGrpSpPr>
            <p:cNvPr id="85" name="Group 84">
              <a:extLst>
                <a:ext uri="{FF2B5EF4-FFF2-40B4-BE49-F238E27FC236}">
                  <a16:creationId xmlns:a16="http://schemas.microsoft.com/office/drawing/2014/main" id="{2715EEC9-92BF-4094-9DE3-C58CB6AD227A}"/>
                </a:ext>
              </a:extLst>
            </p:cNvPr>
            <p:cNvGrpSpPr/>
            <p:nvPr/>
          </p:nvGrpSpPr>
          <p:grpSpPr>
            <a:xfrm>
              <a:off x="8604095" y="3586610"/>
              <a:ext cx="348768" cy="370690"/>
              <a:chOff x="6670357" y="2277094"/>
              <a:chExt cx="555626" cy="590551"/>
            </a:xfrm>
            <a:solidFill>
              <a:schemeClr val="accent4"/>
            </a:solidFill>
          </p:grpSpPr>
          <p:sp>
            <p:nvSpPr>
              <p:cNvPr id="95" name="Rectangle 10">
                <a:extLst>
                  <a:ext uri="{FF2B5EF4-FFF2-40B4-BE49-F238E27FC236}">
                    <a16:creationId xmlns:a16="http://schemas.microsoft.com/office/drawing/2014/main" id="{CC7AED77-EC90-4027-B142-F86F49ABB7F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24358" y="2277094"/>
                <a:ext cx="46038" cy="1508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Rectangle 11">
                <a:extLst>
                  <a:ext uri="{FF2B5EF4-FFF2-40B4-BE49-F238E27FC236}">
                    <a16:creationId xmlns:a16="http://schemas.microsoft.com/office/drawing/2014/main" id="{11742C1C-8A10-4996-B986-264FE4D2A76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24358" y="2716832"/>
                <a:ext cx="46038" cy="1508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12">
                <a:extLst>
                  <a:ext uri="{FF2B5EF4-FFF2-40B4-BE49-F238E27FC236}">
                    <a16:creationId xmlns:a16="http://schemas.microsoft.com/office/drawing/2014/main" id="{37D43DA7-D839-4092-AEBF-CEA8324653B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670357" y="2462832"/>
                <a:ext cx="254000" cy="219075"/>
              </a:xfrm>
              <a:custGeom>
                <a:avLst/>
                <a:gdLst>
                  <a:gd name="T0" fmla="*/ 22 w 22"/>
                  <a:gd name="T1" fmla="*/ 13 h 19"/>
                  <a:gd name="T2" fmla="*/ 10 w 22"/>
                  <a:gd name="T3" fmla="*/ 13 h 19"/>
                  <a:gd name="T4" fmla="*/ 6 w 22"/>
                  <a:gd name="T5" fmla="*/ 10 h 19"/>
                  <a:gd name="T6" fmla="*/ 10 w 22"/>
                  <a:gd name="T7" fmla="*/ 6 h 19"/>
                  <a:gd name="T8" fmla="*/ 22 w 22"/>
                  <a:gd name="T9" fmla="*/ 6 h 19"/>
                  <a:gd name="T10" fmla="*/ 22 w 22"/>
                  <a:gd name="T11" fmla="*/ 0 h 19"/>
                  <a:gd name="T12" fmla="*/ 10 w 22"/>
                  <a:gd name="T13" fmla="*/ 0 h 19"/>
                  <a:gd name="T14" fmla="*/ 0 w 22"/>
                  <a:gd name="T15" fmla="*/ 10 h 19"/>
                  <a:gd name="T16" fmla="*/ 10 w 22"/>
                  <a:gd name="T17" fmla="*/ 19 h 19"/>
                  <a:gd name="T18" fmla="*/ 22 w 22"/>
                  <a:gd name="T19" fmla="*/ 19 h 19"/>
                  <a:gd name="T20" fmla="*/ 22 w 22"/>
                  <a:gd name="T21" fmla="*/ 13 h 19"/>
                  <a:gd name="T22" fmla="*/ 22 w 22"/>
                  <a:gd name="T23" fmla="*/ 13 h 19"/>
                  <a:gd name="T24" fmla="*/ 22 w 22"/>
                  <a:gd name="T25" fmla="*/ 1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" h="19">
                    <a:moveTo>
                      <a:pt x="22" y="13"/>
                    </a:moveTo>
                    <a:cubicBezTo>
                      <a:pt x="10" y="13"/>
                      <a:pt x="10" y="13"/>
                      <a:pt x="10" y="13"/>
                    </a:cubicBezTo>
                    <a:cubicBezTo>
                      <a:pt x="8" y="13"/>
                      <a:pt x="6" y="12"/>
                      <a:pt x="6" y="10"/>
                    </a:cubicBezTo>
                    <a:cubicBezTo>
                      <a:pt x="6" y="8"/>
                      <a:pt x="8" y="6"/>
                      <a:pt x="10" y="6"/>
                    </a:cubicBezTo>
                    <a:cubicBezTo>
                      <a:pt x="22" y="6"/>
                      <a:pt x="22" y="6"/>
                      <a:pt x="22" y="6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10" y="0"/>
                      <a:pt x="10" y="0"/>
                      <a:pt x="10" y="0"/>
                    </a:cubicBezTo>
                    <a:cubicBezTo>
                      <a:pt x="4" y="0"/>
                      <a:pt x="0" y="4"/>
                      <a:pt x="0" y="10"/>
                    </a:cubicBezTo>
                    <a:cubicBezTo>
                      <a:pt x="0" y="15"/>
                      <a:pt x="4" y="19"/>
                      <a:pt x="10" y="19"/>
                    </a:cubicBezTo>
                    <a:cubicBezTo>
                      <a:pt x="22" y="19"/>
                      <a:pt x="22" y="19"/>
                      <a:pt x="22" y="19"/>
                    </a:cubicBezTo>
                    <a:lnTo>
                      <a:pt x="22" y="13"/>
                    </a:lnTo>
                    <a:close/>
                    <a:moveTo>
                      <a:pt x="22" y="13"/>
                    </a:moveTo>
                    <a:cubicBezTo>
                      <a:pt x="22" y="13"/>
                      <a:pt x="22" y="13"/>
                      <a:pt x="22" y="13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8" name="Freeform 13">
                <a:extLst>
                  <a:ext uri="{FF2B5EF4-FFF2-40B4-BE49-F238E27FC236}">
                    <a16:creationId xmlns:a16="http://schemas.microsoft.com/office/drawing/2014/main" id="{1078B08E-595A-4EC7-A9D0-3755553BDCC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970395" y="2462832"/>
                <a:ext cx="255588" cy="219075"/>
              </a:xfrm>
              <a:custGeom>
                <a:avLst/>
                <a:gdLst>
                  <a:gd name="T0" fmla="*/ 12 w 22"/>
                  <a:gd name="T1" fmla="*/ 0 h 19"/>
                  <a:gd name="T2" fmla="*/ 0 w 22"/>
                  <a:gd name="T3" fmla="*/ 0 h 19"/>
                  <a:gd name="T4" fmla="*/ 0 w 22"/>
                  <a:gd name="T5" fmla="*/ 6 h 19"/>
                  <a:gd name="T6" fmla="*/ 12 w 22"/>
                  <a:gd name="T7" fmla="*/ 6 h 19"/>
                  <a:gd name="T8" fmla="*/ 16 w 22"/>
                  <a:gd name="T9" fmla="*/ 10 h 19"/>
                  <a:gd name="T10" fmla="*/ 12 w 22"/>
                  <a:gd name="T11" fmla="*/ 13 h 19"/>
                  <a:gd name="T12" fmla="*/ 0 w 22"/>
                  <a:gd name="T13" fmla="*/ 13 h 19"/>
                  <a:gd name="T14" fmla="*/ 0 w 22"/>
                  <a:gd name="T15" fmla="*/ 19 h 19"/>
                  <a:gd name="T16" fmla="*/ 12 w 22"/>
                  <a:gd name="T17" fmla="*/ 19 h 19"/>
                  <a:gd name="T18" fmla="*/ 22 w 22"/>
                  <a:gd name="T19" fmla="*/ 10 h 19"/>
                  <a:gd name="T20" fmla="*/ 12 w 22"/>
                  <a:gd name="T21" fmla="*/ 0 h 19"/>
                  <a:gd name="T22" fmla="*/ 12 w 22"/>
                  <a:gd name="T23" fmla="*/ 0 h 19"/>
                  <a:gd name="T24" fmla="*/ 12 w 22"/>
                  <a:gd name="T25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" h="19">
                    <a:moveTo>
                      <a:pt x="1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12" y="6"/>
                      <a:pt x="12" y="6"/>
                      <a:pt x="12" y="6"/>
                    </a:cubicBezTo>
                    <a:cubicBezTo>
                      <a:pt x="14" y="6"/>
                      <a:pt x="16" y="8"/>
                      <a:pt x="16" y="10"/>
                    </a:cubicBezTo>
                    <a:cubicBezTo>
                      <a:pt x="16" y="12"/>
                      <a:pt x="14" y="13"/>
                      <a:pt x="12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12" y="19"/>
                      <a:pt x="12" y="19"/>
                      <a:pt x="12" y="19"/>
                    </a:cubicBezTo>
                    <a:cubicBezTo>
                      <a:pt x="18" y="19"/>
                      <a:pt x="22" y="15"/>
                      <a:pt x="22" y="10"/>
                    </a:cubicBezTo>
                    <a:cubicBezTo>
                      <a:pt x="22" y="4"/>
                      <a:pt x="18" y="0"/>
                      <a:pt x="12" y="0"/>
                    </a:cubicBezTo>
                    <a:close/>
                    <a:moveTo>
                      <a:pt x="12" y="0"/>
                    </a:moveTo>
                    <a:cubicBezTo>
                      <a:pt x="12" y="0"/>
                      <a:pt x="12" y="0"/>
                      <a:pt x="1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9" name="Freeform 14">
                <a:extLst>
                  <a:ext uri="{FF2B5EF4-FFF2-40B4-BE49-F238E27FC236}">
                    <a16:creationId xmlns:a16="http://schemas.microsoft.com/office/drawing/2014/main" id="{C6F072AB-D021-4B57-84E0-3300522A6BA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716832"/>
                <a:ext cx="115888" cy="127000"/>
              </a:xfrm>
              <a:custGeom>
                <a:avLst/>
                <a:gdLst>
                  <a:gd name="T0" fmla="*/ 15 w 73"/>
                  <a:gd name="T1" fmla="*/ 80 h 80"/>
                  <a:gd name="T2" fmla="*/ 73 w 73"/>
                  <a:gd name="T3" fmla="*/ 0 h 80"/>
                  <a:gd name="T4" fmla="*/ 44 w 73"/>
                  <a:gd name="T5" fmla="*/ 0 h 80"/>
                  <a:gd name="T6" fmla="*/ 0 w 73"/>
                  <a:gd name="T7" fmla="*/ 73 h 80"/>
                  <a:gd name="T8" fmla="*/ 15 w 73"/>
                  <a:gd name="T9" fmla="*/ 80 h 80"/>
                  <a:gd name="T10" fmla="*/ 15 w 73"/>
                  <a:gd name="T11" fmla="*/ 80 h 80"/>
                  <a:gd name="T12" fmla="*/ 15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15" y="80"/>
                    </a:moveTo>
                    <a:lnTo>
                      <a:pt x="73" y="0"/>
                    </a:lnTo>
                    <a:lnTo>
                      <a:pt x="44" y="0"/>
                    </a:lnTo>
                    <a:lnTo>
                      <a:pt x="0" y="73"/>
                    </a:lnTo>
                    <a:lnTo>
                      <a:pt x="15" y="80"/>
                    </a:lnTo>
                    <a:close/>
                    <a:moveTo>
                      <a:pt x="15" y="80"/>
                    </a:moveTo>
                    <a:lnTo>
                      <a:pt x="15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0" name="Freeform 15">
                <a:extLst>
                  <a:ext uri="{FF2B5EF4-FFF2-40B4-BE49-F238E27FC236}">
                    <a16:creationId xmlns:a16="http://schemas.microsoft.com/office/drawing/2014/main" id="{2AB1A5F5-47E8-4E67-8465-8477A301868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716832"/>
                <a:ext cx="115888" cy="127000"/>
              </a:xfrm>
              <a:custGeom>
                <a:avLst/>
                <a:gdLst>
                  <a:gd name="T0" fmla="*/ 15 w 73"/>
                  <a:gd name="T1" fmla="*/ 80 h 80"/>
                  <a:gd name="T2" fmla="*/ 73 w 73"/>
                  <a:gd name="T3" fmla="*/ 0 h 80"/>
                  <a:gd name="T4" fmla="*/ 44 w 73"/>
                  <a:gd name="T5" fmla="*/ 0 h 80"/>
                  <a:gd name="T6" fmla="*/ 0 w 73"/>
                  <a:gd name="T7" fmla="*/ 73 h 80"/>
                  <a:gd name="T8" fmla="*/ 15 w 73"/>
                  <a:gd name="T9" fmla="*/ 80 h 80"/>
                  <a:gd name="T10" fmla="*/ 15 w 73"/>
                  <a:gd name="T11" fmla="*/ 80 h 80"/>
                  <a:gd name="T12" fmla="*/ 15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15" y="80"/>
                    </a:moveTo>
                    <a:lnTo>
                      <a:pt x="73" y="0"/>
                    </a:lnTo>
                    <a:lnTo>
                      <a:pt x="44" y="0"/>
                    </a:lnTo>
                    <a:lnTo>
                      <a:pt x="0" y="73"/>
                    </a:lnTo>
                    <a:lnTo>
                      <a:pt x="15" y="80"/>
                    </a:lnTo>
                    <a:moveTo>
                      <a:pt x="15" y="80"/>
                    </a:moveTo>
                    <a:lnTo>
                      <a:pt x="15" y="8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1" name="Freeform 16">
                <a:extLst>
                  <a:ext uri="{FF2B5EF4-FFF2-40B4-BE49-F238E27FC236}">
                    <a16:creationId xmlns:a16="http://schemas.microsoft.com/office/drawing/2014/main" id="{660595BC-7013-4DCE-8164-BDD9A50E4F1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716832"/>
                <a:ext cx="115888" cy="127000"/>
              </a:xfrm>
              <a:custGeom>
                <a:avLst/>
                <a:gdLst>
                  <a:gd name="T0" fmla="*/ 59 w 73"/>
                  <a:gd name="T1" fmla="*/ 80 h 80"/>
                  <a:gd name="T2" fmla="*/ 0 w 73"/>
                  <a:gd name="T3" fmla="*/ 0 h 80"/>
                  <a:gd name="T4" fmla="*/ 29 w 73"/>
                  <a:gd name="T5" fmla="*/ 0 h 80"/>
                  <a:gd name="T6" fmla="*/ 73 w 73"/>
                  <a:gd name="T7" fmla="*/ 73 h 80"/>
                  <a:gd name="T8" fmla="*/ 59 w 73"/>
                  <a:gd name="T9" fmla="*/ 80 h 80"/>
                  <a:gd name="T10" fmla="*/ 59 w 73"/>
                  <a:gd name="T11" fmla="*/ 80 h 80"/>
                  <a:gd name="T12" fmla="*/ 59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59" y="80"/>
                    </a:moveTo>
                    <a:lnTo>
                      <a:pt x="0" y="0"/>
                    </a:lnTo>
                    <a:lnTo>
                      <a:pt x="29" y="0"/>
                    </a:lnTo>
                    <a:lnTo>
                      <a:pt x="73" y="73"/>
                    </a:lnTo>
                    <a:lnTo>
                      <a:pt x="59" y="80"/>
                    </a:lnTo>
                    <a:close/>
                    <a:moveTo>
                      <a:pt x="59" y="80"/>
                    </a:moveTo>
                    <a:lnTo>
                      <a:pt x="59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2" name="Freeform 17">
                <a:extLst>
                  <a:ext uri="{FF2B5EF4-FFF2-40B4-BE49-F238E27FC236}">
                    <a16:creationId xmlns:a16="http://schemas.microsoft.com/office/drawing/2014/main" id="{0830C8A6-A6FD-41E0-B83E-29A54A73F89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716832"/>
                <a:ext cx="115888" cy="127000"/>
              </a:xfrm>
              <a:custGeom>
                <a:avLst/>
                <a:gdLst>
                  <a:gd name="T0" fmla="*/ 59 w 73"/>
                  <a:gd name="T1" fmla="*/ 80 h 80"/>
                  <a:gd name="T2" fmla="*/ 0 w 73"/>
                  <a:gd name="T3" fmla="*/ 0 h 80"/>
                  <a:gd name="T4" fmla="*/ 29 w 73"/>
                  <a:gd name="T5" fmla="*/ 0 h 80"/>
                  <a:gd name="T6" fmla="*/ 73 w 73"/>
                  <a:gd name="T7" fmla="*/ 73 h 80"/>
                  <a:gd name="T8" fmla="*/ 59 w 73"/>
                  <a:gd name="T9" fmla="*/ 80 h 80"/>
                  <a:gd name="T10" fmla="*/ 59 w 73"/>
                  <a:gd name="T11" fmla="*/ 80 h 80"/>
                  <a:gd name="T12" fmla="*/ 59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59" y="80"/>
                    </a:moveTo>
                    <a:lnTo>
                      <a:pt x="0" y="0"/>
                    </a:lnTo>
                    <a:lnTo>
                      <a:pt x="29" y="0"/>
                    </a:lnTo>
                    <a:lnTo>
                      <a:pt x="73" y="73"/>
                    </a:lnTo>
                    <a:lnTo>
                      <a:pt x="59" y="80"/>
                    </a:lnTo>
                    <a:moveTo>
                      <a:pt x="59" y="80"/>
                    </a:moveTo>
                    <a:lnTo>
                      <a:pt x="59" y="8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3" name="Freeform 18">
                <a:extLst>
                  <a:ext uri="{FF2B5EF4-FFF2-40B4-BE49-F238E27FC236}">
                    <a16:creationId xmlns:a16="http://schemas.microsoft.com/office/drawing/2014/main" id="{27F5D6DE-A9FB-4624-AF1E-54E472A197D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312019"/>
                <a:ext cx="115888" cy="115888"/>
              </a:xfrm>
              <a:custGeom>
                <a:avLst/>
                <a:gdLst>
                  <a:gd name="T0" fmla="*/ 59 w 73"/>
                  <a:gd name="T1" fmla="*/ 0 h 73"/>
                  <a:gd name="T2" fmla="*/ 0 w 73"/>
                  <a:gd name="T3" fmla="*/ 73 h 73"/>
                  <a:gd name="T4" fmla="*/ 29 w 73"/>
                  <a:gd name="T5" fmla="*/ 73 h 73"/>
                  <a:gd name="T6" fmla="*/ 73 w 73"/>
                  <a:gd name="T7" fmla="*/ 7 h 73"/>
                  <a:gd name="T8" fmla="*/ 59 w 73"/>
                  <a:gd name="T9" fmla="*/ 0 h 73"/>
                  <a:gd name="T10" fmla="*/ 59 w 73"/>
                  <a:gd name="T11" fmla="*/ 0 h 73"/>
                  <a:gd name="T12" fmla="*/ 59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59" y="0"/>
                    </a:moveTo>
                    <a:lnTo>
                      <a:pt x="0" y="73"/>
                    </a:lnTo>
                    <a:lnTo>
                      <a:pt x="29" y="73"/>
                    </a:lnTo>
                    <a:lnTo>
                      <a:pt x="73" y="7"/>
                    </a:lnTo>
                    <a:lnTo>
                      <a:pt x="59" y="0"/>
                    </a:lnTo>
                    <a:close/>
                    <a:moveTo>
                      <a:pt x="59" y="0"/>
                    </a:moveTo>
                    <a:lnTo>
                      <a:pt x="5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4" name="Freeform 19">
                <a:extLst>
                  <a:ext uri="{FF2B5EF4-FFF2-40B4-BE49-F238E27FC236}">
                    <a16:creationId xmlns:a16="http://schemas.microsoft.com/office/drawing/2014/main" id="{8B66AD87-3CDA-416E-BDE9-915754B837D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312019"/>
                <a:ext cx="115888" cy="115888"/>
              </a:xfrm>
              <a:custGeom>
                <a:avLst/>
                <a:gdLst>
                  <a:gd name="T0" fmla="*/ 59 w 73"/>
                  <a:gd name="T1" fmla="*/ 0 h 73"/>
                  <a:gd name="T2" fmla="*/ 0 w 73"/>
                  <a:gd name="T3" fmla="*/ 73 h 73"/>
                  <a:gd name="T4" fmla="*/ 29 w 73"/>
                  <a:gd name="T5" fmla="*/ 73 h 73"/>
                  <a:gd name="T6" fmla="*/ 73 w 73"/>
                  <a:gd name="T7" fmla="*/ 7 h 73"/>
                  <a:gd name="T8" fmla="*/ 59 w 73"/>
                  <a:gd name="T9" fmla="*/ 0 h 73"/>
                  <a:gd name="T10" fmla="*/ 59 w 73"/>
                  <a:gd name="T11" fmla="*/ 0 h 73"/>
                  <a:gd name="T12" fmla="*/ 59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59" y="0"/>
                    </a:moveTo>
                    <a:lnTo>
                      <a:pt x="0" y="73"/>
                    </a:lnTo>
                    <a:lnTo>
                      <a:pt x="29" y="73"/>
                    </a:lnTo>
                    <a:lnTo>
                      <a:pt x="73" y="7"/>
                    </a:lnTo>
                    <a:lnTo>
                      <a:pt x="59" y="0"/>
                    </a:lnTo>
                    <a:moveTo>
                      <a:pt x="59" y="0"/>
                    </a:moveTo>
                    <a:lnTo>
                      <a:pt x="59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5" name="Freeform 20">
                <a:extLst>
                  <a:ext uri="{FF2B5EF4-FFF2-40B4-BE49-F238E27FC236}">
                    <a16:creationId xmlns:a16="http://schemas.microsoft.com/office/drawing/2014/main" id="{AE83951C-639F-4AAC-91F0-C9C3B6E75DD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312019"/>
                <a:ext cx="115888" cy="115888"/>
              </a:xfrm>
              <a:custGeom>
                <a:avLst/>
                <a:gdLst>
                  <a:gd name="T0" fmla="*/ 15 w 73"/>
                  <a:gd name="T1" fmla="*/ 0 h 73"/>
                  <a:gd name="T2" fmla="*/ 73 w 73"/>
                  <a:gd name="T3" fmla="*/ 73 h 73"/>
                  <a:gd name="T4" fmla="*/ 44 w 73"/>
                  <a:gd name="T5" fmla="*/ 73 h 73"/>
                  <a:gd name="T6" fmla="*/ 0 w 73"/>
                  <a:gd name="T7" fmla="*/ 7 h 73"/>
                  <a:gd name="T8" fmla="*/ 15 w 73"/>
                  <a:gd name="T9" fmla="*/ 0 h 73"/>
                  <a:gd name="T10" fmla="*/ 15 w 73"/>
                  <a:gd name="T11" fmla="*/ 0 h 73"/>
                  <a:gd name="T12" fmla="*/ 15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15" y="0"/>
                    </a:moveTo>
                    <a:lnTo>
                      <a:pt x="73" y="73"/>
                    </a:lnTo>
                    <a:lnTo>
                      <a:pt x="44" y="73"/>
                    </a:lnTo>
                    <a:lnTo>
                      <a:pt x="0" y="7"/>
                    </a:lnTo>
                    <a:lnTo>
                      <a:pt x="15" y="0"/>
                    </a:lnTo>
                    <a:close/>
                    <a:moveTo>
                      <a:pt x="15" y="0"/>
                    </a:move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06" name="Freeform 21">
                <a:extLst>
                  <a:ext uri="{FF2B5EF4-FFF2-40B4-BE49-F238E27FC236}">
                    <a16:creationId xmlns:a16="http://schemas.microsoft.com/office/drawing/2014/main" id="{A52D5051-8AC4-4FA9-8C32-9719B6B32F2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312019"/>
                <a:ext cx="115888" cy="115888"/>
              </a:xfrm>
              <a:custGeom>
                <a:avLst/>
                <a:gdLst>
                  <a:gd name="T0" fmla="*/ 15 w 73"/>
                  <a:gd name="T1" fmla="*/ 0 h 73"/>
                  <a:gd name="T2" fmla="*/ 73 w 73"/>
                  <a:gd name="T3" fmla="*/ 73 h 73"/>
                  <a:gd name="T4" fmla="*/ 44 w 73"/>
                  <a:gd name="T5" fmla="*/ 73 h 73"/>
                  <a:gd name="T6" fmla="*/ 0 w 73"/>
                  <a:gd name="T7" fmla="*/ 7 h 73"/>
                  <a:gd name="T8" fmla="*/ 15 w 73"/>
                  <a:gd name="T9" fmla="*/ 0 h 73"/>
                  <a:gd name="T10" fmla="*/ 15 w 73"/>
                  <a:gd name="T11" fmla="*/ 0 h 73"/>
                  <a:gd name="T12" fmla="*/ 15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15" y="0"/>
                    </a:moveTo>
                    <a:lnTo>
                      <a:pt x="73" y="73"/>
                    </a:lnTo>
                    <a:lnTo>
                      <a:pt x="44" y="73"/>
                    </a:lnTo>
                    <a:lnTo>
                      <a:pt x="0" y="7"/>
                    </a:lnTo>
                    <a:lnTo>
                      <a:pt x="15" y="0"/>
                    </a:lnTo>
                    <a:moveTo>
                      <a:pt x="15" y="0"/>
                    </a:moveTo>
                    <a:lnTo>
                      <a:pt x="15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8EE4C8F9-12B5-45E8-BCD9-9CF437357742}"/>
                </a:ext>
              </a:extLst>
            </p:cNvPr>
            <p:cNvSpPr/>
            <p:nvPr/>
          </p:nvSpPr>
          <p:spPr>
            <a:xfrm>
              <a:off x="2930922" y="3289355"/>
              <a:ext cx="965200" cy="9652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4" name="AutoShape 9">
              <a:extLst>
                <a:ext uri="{FF2B5EF4-FFF2-40B4-BE49-F238E27FC236}">
                  <a16:creationId xmlns:a16="http://schemas.microsoft.com/office/drawing/2014/main" id="{5D408136-106C-4D05-9F0B-1CDCE7612F5B}"/>
                </a:ext>
              </a:extLst>
            </p:cNvPr>
            <p:cNvSpPr>
              <a:spLocks/>
            </p:cNvSpPr>
            <p:nvPr/>
          </p:nvSpPr>
          <p:spPr bwMode="auto">
            <a:xfrm>
              <a:off x="3235655" y="3586610"/>
              <a:ext cx="355734" cy="370690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91" name="Oval 90">
              <a:extLst>
                <a:ext uri="{FF2B5EF4-FFF2-40B4-BE49-F238E27FC236}">
                  <a16:creationId xmlns:a16="http://schemas.microsoft.com/office/drawing/2014/main" id="{5EEBE0E0-9552-4CFB-8539-352569D0A847}"/>
                </a:ext>
              </a:extLst>
            </p:cNvPr>
            <p:cNvSpPr/>
            <p:nvPr/>
          </p:nvSpPr>
          <p:spPr>
            <a:xfrm>
              <a:off x="6507560" y="3289355"/>
              <a:ext cx="965200" cy="9652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Freeform 11">
              <a:extLst>
                <a:ext uri="{FF2B5EF4-FFF2-40B4-BE49-F238E27FC236}">
                  <a16:creationId xmlns:a16="http://schemas.microsoft.com/office/drawing/2014/main" id="{243C22C4-58F7-44C3-9E6C-47E54CEE36C4}"/>
                </a:ext>
              </a:extLst>
            </p:cNvPr>
            <p:cNvSpPr>
              <a:spLocks/>
            </p:cNvSpPr>
            <p:nvPr/>
          </p:nvSpPr>
          <p:spPr bwMode="auto">
            <a:xfrm>
              <a:off x="6812550" y="3626062"/>
              <a:ext cx="355221" cy="291786"/>
            </a:xfrm>
            <a:custGeom>
              <a:avLst/>
              <a:gdLst>
                <a:gd name="connsiteX0" fmla="*/ 63500 w 2667000"/>
                <a:gd name="connsiteY0" fmla="*/ 1381350 h 2190750"/>
                <a:gd name="connsiteX1" fmla="*/ 222018 w 2667000"/>
                <a:gd name="connsiteY1" fmla="*/ 1417577 h 2190750"/>
                <a:gd name="connsiteX2" fmla="*/ 1122426 w 2667000"/>
                <a:gd name="connsiteY2" fmla="*/ 1417577 h 2190750"/>
                <a:gd name="connsiteX3" fmla="*/ 1343024 w 2667000"/>
                <a:gd name="connsiteY3" fmla="*/ 1581987 h 2190750"/>
                <a:gd name="connsiteX4" fmla="*/ 1563506 w 2667000"/>
                <a:gd name="connsiteY4" fmla="*/ 1417577 h 2190750"/>
                <a:gd name="connsiteX5" fmla="*/ 2463912 w 2667000"/>
                <a:gd name="connsiteY5" fmla="*/ 1417577 h 2190750"/>
                <a:gd name="connsiteX6" fmla="*/ 2622550 w 2667000"/>
                <a:gd name="connsiteY6" fmla="*/ 1381542 h 2190750"/>
                <a:gd name="connsiteX7" fmla="*/ 2622550 w 2667000"/>
                <a:gd name="connsiteY7" fmla="*/ 1978661 h 2190750"/>
                <a:gd name="connsiteX8" fmla="*/ 2410244 w 2667000"/>
                <a:gd name="connsiteY8" fmla="*/ 2190750 h 2190750"/>
                <a:gd name="connsiteX9" fmla="*/ 275688 w 2667000"/>
                <a:gd name="connsiteY9" fmla="*/ 2190750 h 2190750"/>
                <a:gd name="connsiteX10" fmla="*/ 63500 w 2667000"/>
                <a:gd name="connsiteY10" fmla="*/ 1978661 h 2190750"/>
                <a:gd name="connsiteX11" fmla="*/ 1343024 w 2667000"/>
                <a:gd name="connsiteY11" fmla="*/ 1155700 h 2190750"/>
                <a:gd name="connsiteX12" fmla="*/ 1473820 w 2667000"/>
                <a:gd name="connsiteY12" fmla="*/ 1286088 h 2190750"/>
                <a:gd name="connsiteX13" fmla="*/ 1473820 w 2667000"/>
                <a:gd name="connsiteY13" fmla="*/ 1345363 h 2190750"/>
                <a:gd name="connsiteX14" fmla="*/ 1343024 w 2667000"/>
                <a:gd name="connsiteY14" fmla="*/ 1475895 h 2190750"/>
                <a:gd name="connsiteX15" fmla="*/ 1212466 w 2667000"/>
                <a:gd name="connsiteY15" fmla="*/ 1345363 h 2190750"/>
                <a:gd name="connsiteX16" fmla="*/ 1212466 w 2667000"/>
                <a:gd name="connsiteY16" fmla="*/ 1286088 h 2190750"/>
                <a:gd name="connsiteX17" fmla="*/ 1343024 w 2667000"/>
                <a:gd name="connsiteY17" fmla="*/ 1155700 h 2190750"/>
                <a:gd name="connsiteX18" fmla="*/ 1133626 w 2667000"/>
                <a:gd name="connsiteY18" fmla="*/ 203200 h 2190750"/>
                <a:gd name="connsiteX19" fmla="*/ 939800 w 2667000"/>
                <a:gd name="connsiteY19" fmla="*/ 342900 h 2190750"/>
                <a:gd name="connsiteX20" fmla="*/ 1735138 w 2667000"/>
                <a:gd name="connsiteY20" fmla="*/ 342900 h 2190750"/>
                <a:gd name="connsiteX21" fmla="*/ 1541348 w 2667000"/>
                <a:gd name="connsiteY21" fmla="*/ 203200 h 2190750"/>
                <a:gd name="connsiteX22" fmla="*/ 1129276 w 2667000"/>
                <a:gd name="connsiteY22" fmla="*/ 0 h 2190750"/>
                <a:gd name="connsiteX23" fmla="*/ 1537724 w 2667000"/>
                <a:gd name="connsiteY23" fmla="*/ 0 h 2190750"/>
                <a:gd name="connsiteX24" fmla="*/ 1936044 w 2667000"/>
                <a:gd name="connsiteY24" fmla="*/ 339833 h 2190750"/>
                <a:gd name="connsiteX25" fmla="*/ 2445862 w 2667000"/>
                <a:gd name="connsiteY25" fmla="*/ 339833 h 2190750"/>
                <a:gd name="connsiteX26" fmla="*/ 2667000 w 2667000"/>
                <a:gd name="connsiteY26" fmla="*/ 552163 h 2190750"/>
                <a:gd name="connsiteX27" fmla="*/ 2667000 w 2667000"/>
                <a:gd name="connsiteY27" fmla="*/ 1041969 h 2190750"/>
                <a:gd name="connsiteX28" fmla="*/ 2454752 w 2667000"/>
                <a:gd name="connsiteY28" fmla="*/ 1254125 h 2190750"/>
                <a:gd name="connsiteX29" fmla="*/ 1563900 w 2667000"/>
                <a:gd name="connsiteY29" fmla="*/ 1254125 h 2190750"/>
                <a:gd name="connsiteX30" fmla="*/ 1493150 w 2667000"/>
                <a:gd name="connsiteY30" fmla="*/ 1098462 h 2190750"/>
                <a:gd name="connsiteX31" fmla="*/ 1488952 w 2667000"/>
                <a:gd name="connsiteY31" fmla="*/ 1095095 h 2190750"/>
                <a:gd name="connsiteX32" fmla="*/ 1459936 w 2667000"/>
                <a:gd name="connsiteY32" fmla="*/ 1071696 h 2190750"/>
                <a:gd name="connsiteX33" fmla="*/ 1447958 w 2667000"/>
                <a:gd name="connsiteY33" fmla="*/ 1065368 h 2190750"/>
                <a:gd name="connsiteX34" fmla="*/ 1421660 w 2667000"/>
                <a:gd name="connsiteY34" fmla="*/ 1051607 h 2190750"/>
                <a:gd name="connsiteX35" fmla="*/ 1399064 w 2667000"/>
                <a:gd name="connsiteY35" fmla="*/ 1044582 h 2190750"/>
                <a:gd name="connsiteX36" fmla="*/ 1379432 w 2667000"/>
                <a:gd name="connsiteY36" fmla="*/ 1038601 h 2190750"/>
                <a:gd name="connsiteX37" fmla="*/ 1333500 w 2667000"/>
                <a:gd name="connsiteY37" fmla="*/ 1033956 h 2190750"/>
                <a:gd name="connsiteX38" fmla="*/ 1287568 w 2667000"/>
                <a:gd name="connsiteY38" fmla="*/ 1038601 h 2190750"/>
                <a:gd name="connsiteX39" fmla="*/ 1267812 w 2667000"/>
                <a:gd name="connsiteY39" fmla="*/ 1044582 h 2190750"/>
                <a:gd name="connsiteX40" fmla="*/ 1245094 w 2667000"/>
                <a:gd name="connsiteY40" fmla="*/ 1051607 h 2190750"/>
                <a:gd name="connsiteX41" fmla="*/ 1218918 w 2667000"/>
                <a:gd name="connsiteY41" fmla="*/ 1065368 h 2190750"/>
                <a:gd name="connsiteX42" fmla="*/ 1206940 w 2667000"/>
                <a:gd name="connsiteY42" fmla="*/ 1071696 h 2190750"/>
                <a:gd name="connsiteX43" fmla="*/ 1177678 w 2667000"/>
                <a:gd name="connsiteY43" fmla="*/ 1095095 h 2190750"/>
                <a:gd name="connsiteX44" fmla="*/ 1173728 w 2667000"/>
                <a:gd name="connsiteY44" fmla="*/ 1098462 h 2190750"/>
                <a:gd name="connsiteX45" fmla="*/ 1102978 w 2667000"/>
                <a:gd name="connsiteY45" fmla="*/ 1254125 h 2190750"/>
                <a:gd name="connsiteX46" fmla="*/ 212248 w 2667000"/>
                <a:gd name="connsiteY46" fmla="*/ 1254125 h 2190750"/>
                <a:gd name="connsiteX47" fmla="*/ 0 w 2667000"/>
                <a:gd name="connsiteY47" fmla="*/ 1041737 h 2190750"/>
                <a:gd name="connsiteX48" fmla="*/ 0 w 2667000"/>
                <a:gd name="connsiteY48" fmla="*/ 552163 h 2190750"/>
                <a:gd name="connsiteX49" fmla="*/ 221138 w 2667000"/>
                <a:gd name="connsiteY49" fmla="*/ 339833 h 2190750"/>
                <a:gd name="connsiteX50" fmla="*/ 730586 w 2667000"/>
                <a:gd name="connsiteY50" fmla="*/ 339833 h 2190750"/>
                <a:gd name="connsiteX51" fmla="*/ 1129276 w 2667000"/>
                <a:gd name="connsiteY51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</a:cxnLst>
              <a:rect l="l" t="t" r="r" b="b"/>
              <a:pathLst>
                <a:path w="2667000" h="2190750">
                  <a:moveTo>
                    <a:pt x="63500" y="1381350"/>
                  </a:moveTo>
                  <a:cubicBezTo>
                    <a:pt x="111720" y="1404352"/>
                    <a:pt x="165270" y="1417577"/>
                    <a:pt x="222018" y="1417577"/>
                  </a:cubicBezTo>
                  <a:lnTo>
                    <a:pt x="1122426" y="1417577"/>
                  </a:lnTo>
                  <a:cubicBezTo>
                    <a:pt x="1151570" y="1512265"/>
                    <a:pt x="1238768" y="1581987"/>
                    <a:pt x="1343024" y="1581987"/>
                  </a:cubicBezTo>
                  <a:cubicBezTo>
                    <a:pt x="1447164" y="1581987"/>
                    <a:pt x="1534480" y="1512265"/>
                    <a:pt x="1563506" y="1417577"/>
                  </a:cubicBezTo>
                  <a:cubicBezTo>
                    <a:pt x="1563506" y="1417577"/>
                    <a:pt x="2463912" y="1417577"/>
                    <a:pt x="2463912" y="1417577"/>
                  </a:cubicBezTo>
                  <a:cubicBezTo>
                    <a:pt x="2520780" y="1417577"/>
                    <a:pt x="2574330" y="1404352"/>
                    <a:pt x="2622550" y="1381542"/>
                  </a:cubicBezTo>
                  <a:lnTo>
                    <a:pt x="2622550" y="1978661"/>
                  </a:lnTo>
                  <a:cubicBezTo>
                    <a:pt x="2622550" y="2095248"/>
                    <a:pt x="2527178" y="2190750"/>
                    <a:pt x="2410244" y="2190750"/>
                  </a:cubicBezTo>
                  <a:lnTo>
                    <a:pt x="275688" y="2190750"/>
                  </a:lnTo>
                  <a:cubicBezTo>
                    <a:pt x="158754" y="2190750"/>
                    <a:pt x="63500" y="2095248"/>
                    <a:pt x="63500" y="1978661"/>
                  </a:cubicBezTo>
                  <a:close/>
                  <a:moveTo>
                    <a:pt x="1343024" y="1155700"/>
                  </a:moveTo>
                  <a:cubicBezTo>
                    <a:pt x="1415294" y="1155700"/>
                    <a:pt x="1473820" y="1213826"/>
                    <a:pt x="1473820" y="1286088"/>
                  </a:cubicBezTo>
                  <a:lnTo>
                    <a:pt x="1473820" y="1345363"/>
                  </a:lnTo>
                  <a:cubicBezTo>
                    <a:pt x="1473820" y="1417290"/>
                    <a:pt x="1415294" y="1475895"/>
                    <a:pt x="1343024" y="1475895"/>
                  </a:cubicBezTo>
                  <a:cubicBezTo>
                    <a:pt x="1270636" y="1475895"/>
                    <a:pt x="1212466" y="1417290"/>
                    <a:pt x="1212466" y="1345363"/>
                  </a:cubicBezTo>
                  <a:lnTo>
                    <a:pt x="1212466" y="1286088"/>
                  </a:lnTo>
                  <a:cubicBezTo>
                    <a:pt x="1212466" y="1213826"/>
                    <a:pt x="1270636" y="1155700"/>
                    <a:pt x="1343024" y="1155700"/>
                  </a:cubicBezTo>
                  <a:close/>
                  <a:moveTo>
                    <a:pt x="1133626" y="203200"/>
                  </a:moveTo>
                  <a:cubicBezTo>
                    <a:pt x="1042974" y="203200"/>
                    <a:pt x="966900" y="262204"/>
                    <a:pt x="939800" y="342900"/>
                  </a:cubicBezTo>
                  <a:cubicBezTo>
                    <a:pt x="939800" y="342900"/>
                    <a:pt x="1735138" y="342900"/>
                    <a:pt x="1735138" y="342900"/>
                  </a:cubicBezTo>
                  <a:cubicBezTo>
                    <a:pt x="1708038" y="262204"/>
                    <a:pt x="1631928" y="203200"/>
                    <a:pt x="1541348" y="203200"/>
                  </a:cubicBezTo>
                  <a:close/>
                  <a:moveTo>
                    <a:pt x="1129276" y="0"/>
                  </a:moveTo>
                  <a:lnTo>
                    <a:pt x="1537724" y="0"/>
                  </a:lnTo>
                  <a:cubicBezTo>
                    <a:pt x="1738612" y="0"/>
                    <a:pt x="1905546" y="147650"/>
                    <a:pt x="1936044" y="339833"/>
                  </a:cubicBezTo>
                  <a:lnTo>
                    <a:pt x="2445862" y="339833"/>
                  </a:lnTo>
                  <a:cubicBezTo>
                    <a:pt x="2567482" y="339833"/>
                    <a:pt x="2667000" y="435402"/>
                    <a:pt x="2667000" y="552163"/>
                  </a:cubicBezTo>
                  <a:lnTo>
                    <a:pt x="2667000" y="1041969"/>
                  </a:lnTo>
                  <a:cubicBezTo>
                    <a:pt x="2667000" y="1159079"/>
                    <a:pt x="2571804" y="1254125"/>
                    <a:pt x="2454752" y="1254125"/>
                  </a:cubicBezTo>
                  <a:lnTo>
                    <a:pt x="1563900" y="1254125"/>
                  </a:lnTo>
                  <a:cubicBezTo>
                    <a:pt x="1560812" y="1192928"/>
                    <a:pt x="1534636" y="1138293"/>
                    <a:pt x="1493150" y="1098462"/>
                  </a:cubicBezTo>
                  <a:cubicBezTo>
                    <a:pt x="1491792" y="1097127"/>
                    <a:pt x="1490310" y="1096314"/>
                    <a:pt x="1488952" y="1095095"/>
                  </a:cubicBezTo>
                  <a:cubicBezTo>
                    <a:pt x="1479938" y="1086734"/>
                    <a:pt x="1470308" y="1078722"/>
                    <a:pt x="1459936" y="1071696"/>
                  </a:cubicBezTo>
                  <a:cubicBezTo>
                    <a:pt x="1455984" y="1069374"/>
                    <a:pt x="1451910" y="1067632"/>
                    <a:pt x="1447958" y="1065368"/>
                  </a:cubicBezTo>
                  <a:cubicBezTo>
                    <a:pt x="1439440" y="1060374"/>
                    <a:pt x="1430920" y="1055439"/>
                    <a:pt x="1421660" y="1051607"/>
                  </a:cubicBezTo>
                  <a:cubicBezTo>
                    <a:pt x="1414250" y="1048472"/>
                    <a:pt x="1406596" y="1046614"/>
                    <a:pt x="1399064" y="1044582"/>
                  </a:cubicBezTo>
                  <a:cubicBezTo>
                    <a:pt x="1392272" y="1042491"/>
                    <a:pt x="1386100" y="1039937"/>
                    <a:pt x="1379432" y="1038601"/>
                  </a:cubicBezTo>
                  <a:cubicBezTo>
                    <a:pt x="1364616" y="1035466"/>
                    <a:pt x="1349304" y="1033956"/>
                    <a:pt x="1333500" y="1033956"/>
                  </a:cubicBezTo>
                  <a:cubicBezTo>
                    <a:pt x="1317820" y="1033956"/>
                    <a:pt x="1302384" y="1035466"/>
                    <a:pt x="1287568" y="1038601"/>
                  </a:cubicBezTo>
                  <a:cubicBezTo>
                    <a:pt x="1280900" y="1039937"/>
                    <a:pt x="1274604" y="1042491"/>
                    <a:pt x="1267812" y="1044582"/>
                  </a:cubicBezTo>
                  <a:cubicBezTo>
                    <a:pt x="1260404" y="1046614"/>
                    <a:pt x="1252378" y="1048472"/>
                    <a:pt x="1245094" y="1051607"/>
                  </a:cubicBezTo>
                  <a:cubicBezTo>
                    <a:pt x="1236080" y="1055207"/>
                    <a:pt x="1227438" y="1060374"/>
                    <a:pt x="1218918" y="1065368"/>
                  </a:cubicBezTo>
                  <a:cubicBezTo>
                    <a:pt x="1214966" y="1067632"/>
                    <a:pt x="1210646" y="1069374"/>
                    <a:pt x="1206940" y="1071696"/>
                  </a:cubicBezTo>
                  <a:cubicBezTo>
                    <a:pt x="1196570" y="1078722"/>
                    <a:pt x="1187062" y="1086734"/>
                    <a:pt x="1177678" y="1095095"/>
                  </a:cubicBezTo>
                  <a:cubicBezTo>
                    <a:pt x="1176320" y="1096314"/>
                    <a:pt x="1174838" y="1097127"/>
                    <a:pt x="1173728" y="1098462"/>
                  </a:cubicBezTo>
                  <a:cubicBezTo>
                    <a:pt x="1132364" y="1137944"/>
                    <a:pt x="1105940" y="1192928"/>
                    <a:pt x="1102978" y="1254125"/>
                  </a:cubicBezTo>
                  <a:lnTo>
                    <a:pt x="212248" y="1254125"/>
                  </a:lnTo>
                  <a:cubicBezTo>
                    <a:pt x="95198" y="1254125"/>
                    <a:pt x="0" y="1159079"/>
                    <a:pt x="0" y="1041737"/>
                  </a:cubicBezTo>
                  <a:lnTo>
                    <a:pt x="0" y="552163"/>
                  </a:lnTo>
                  <a:cubicBezTo>
                    <a:pt x="0" y="435402"/>
                    <a:pt x="99518" y="339833"/>
                    <a:pt x="221138" y="339833"/>
                  </a:cubicBezTo>
                  <a:lnTo>
                    <a:pt x="730586" y="339833"/>
                  </a:lnTo>
                  <a:cubicBezTo>
                    <a:pt x="761454" y="147650"/>
                    <a:pt x="928388" y="0"/>
                    <a:pt x="11292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wrap="square" lIns="0" tIns="0" rIns="0" bIns="0">
              <a:noAutofit/>
            </a:bodyPr>
            <a:lstStyle/>
            <a:p>
              <a:endParaRPr lang="en-US"/>
            </a:p>
          </p:txBody>
        </p:sp>
        <p:sp>
          <p:nvSpPr>
            <p:cNvPr id="89" name="Oval 88">
              <a:extLst>
                <a:ext uri="{FF2B5EF4-FFF2-40B4-BE49-F238E27FC236}">
                  <a16:creationId xmlns:a16="http://schemas.microsoft.com/office/drawing/2014/main" id="{90907129-D6F6-4CBB-8E49-C20B6C27334F}"/>
                </a:ext>
              </a:extLst>
            </p:cNvPr>
            <p:cNvSpPr/>
            <p:nvPr/>
          </p:nvSpPr>
          <p:spPr>
            <a:xfrm>
              <a:off x="10084197" y="3289355"/>
              <a:ext cx="965200" cy="965200"/>
            </a:xfrm>
            <a:prstGeom prst="ellipse">
              <a:avLst/>
            </a:prstGeom>
            <a:noFill/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0" name="AutoShape 23">
              <a:extLst>
                <a:ext uri="{FF2B5EF4-FFF2-40B4-BE49-F238E27FC236}">
                  <a16:creationId xmlns:a16="http://schemas.microsoft.com/office/drawing/2014/main" id="{E1191E9F-8A99-4475-A3E4-AFB7DB6A6F27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07200" y="3586610"/>
              <a:ext cx="319194" cy="370690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9371" y="3866"/>
                  </a:moveTo>
                  <a:lnTo>
                    <a:pt x="19371" y="4855"/>
                  </a:lnTo>
                  <a:cubicBezTo>
                    <a:pt x="19371" y="5883"/>
                    <a:pt x="18402" y="6722"/>
                    <a:pt x="17208" y="6722"/>
                  </a:cubicBezTo>
                  <a:lnTo>
                    <a:pt x="17208" y="3866"/>
                  </a:lnTo>
                  <a:cubicBezTo>
                    <a:pt x="17208" y="3866"/>
                    <a:pt x="19371" y="3866"/>
                    <a:pt x="19371" y="3866"/>
                  </a:cubicBezTo>
                  <a:close/>
                  <a:moveTo>
                    <a:pt x="13708" y="5371"/>
                  </a:moveTo>
                  <a:lnTo>
                    <a:pt x="12391" y="6329"/>
                  </a:lnTo>
                  <a:lnTo>
                    <a:pt x="12801" y="7772"/>
                  </a:lnTo>
                  <a:cubicBezTo>
                    <a:pt x="12878" y="8041"/>
                    <a:pt x="12535" y="8258"/>
                    <a:pt x="12258" y="8112"/>
                  </a:cubicBezTo>
                  <a:lnTo>
                    <a:pt x="10797" y="7327"/>
                  </a:lnTo>
                  <a:lnTo>
                    <a:pt x="9332" y="8108"/>
                  </a:lnTo>
                  <a:cubicBezTo>
                    <a:pt x="9055" y="8254"/>
                    <a:pt x="8711" y="8041"/>
                    <a:pt x="8788" y="7768"/>
                  </a:cubicBezTo>
                  <a:lnTo>
                    <a:pt x="9199" y="6325"/>
                  </a:lnTo>
                  <a:lnTo>
                    <a:pt x="7887" y="5371"/>
                  </a:lnTo>
                  <a:cubicBezTo>
                    <a:pt x="7640" y="5191"/>
                    <a:pt x="7769" y="4842"/>
                    <a:pt x="8092" y="4824"/>
                  </a:cubicBezTo>
                  <a:lnTo>
                    <a:pt x="9809" y="4718"/>
                  </a:lnTo>
                  <a:lnTo>
                    <a:pt x="10464" y="3341"/>
                  </a:lnTo>
                  <a:cubicBezTo>
                    <a:pt x="10587" y="3081"/>
                    <a:pt x="11013" y="3081"/>
                    <a:pt x="11136" y="3341"/>
                  </a:cubicBezTo>
                  <a:lnTo>
                    <a:pt x="11786" y="4714"/>
                  </a:lnTo>
                  <a:lnTo>
                    <a:pt x="13503" y="4820"/>
                  </a:lnTo>
                  <a:cubicBezTo>
                    <a:pt x="13826" y="4842"/>
                    <a:pt x="13954" y="5191"/>
                    <a:pt x="13708" y="5371"/>
                  </a:cubicBezTo>
                  <a:cubicBezTo>
                    <a:pt x="13708" y="5371"/>
                    <a:pt x="13708" y="5371"/>
                    <a:pt x="13708" y="5371"/>
                  </a:cubicBezTo>
                  <a:close/>
                  <a:moveTo>
                    <a:pt x="4386" y="6722"/>
                  </a:moveTo>
                  <a:cubicBezTo>
                    <a:pt x="3193" y="6722"/>
                    <a:pt x="2219" y="5883"/>
                    <a:pt x="2219" y="4855"/>
                  </a:cubicBezTo>
                  <a:lnTo>
                    <a:pt x="2219" y="3866"/>
                  </a:lnTo>
                  <a:lnTo>
                    <a:pt x="4386" y="3866"/>
                  </a:lnTo>
                  <a:cubicBezTo>
                    <a:pt x="4386" y="3866"/>
                    <a:pt x="4386" y="6722"/>
                    <a:pt x="4386" y="6722"/>
                  </a:cubicBezTo>
                  <a:close/>
                  <a:moveTo>
                    <a:pt x="17208" y="0"/>
                  </a:moveTo>
                  <a:lnTo>
                    <a:pt x="4386" y="0"/>
                  </a:lnTo>
                  <a:lnTo>
                    <a:pt x="4386" y="1955"/>
                  </a:lnTo>
                  <a:lnTo>
                    <a:pt x="0" y="1955"/>
                  </a:lnTo>
                  <a:lnTo>
                    <a:pt x="0" y="4855"/>
                  </a:lnTo>
                  <a:cubicBezTo>
                    <a:pt x="0" y="6938"/>
                    <a:pt x="1968" y="8633"/>
                    <a:pt x="4386" y="8633"/>
                  </a:cubicBezTo>
                  <a:lnTo>
                    <a:pt x="4463" y="8633"/>
                  </a:lnTo>
                  <a:cubicBezTo>
                    <a:pt x="4868" y="10897"/>
                    <a:pt x="6872" y="12702"/>
                    <a:pt x="9444" y="13179"/>
                  </a:cubicBezTo>
                  <a:lnTo>
                    <a:pt x="9444" y="16308"/>
                  </a:lnTo>
                  <a:lnTo>
                    <a:pt x="7871" y="16308"/>
                  </a:lnTo>
                  <a:cubicBezTo>
                    <a:pt x="7384" y="16308"/>
                    <a:pt x="6995" y="16648"/>
                    <a:pt x="6995" y="17062"/>
                  </a:cubicBezTo>
                  <a:lnTo>
                    <a:pt x="6995" y="18056"/>
                  </a:lnTo>
                  <a:lnTo>
                    <a:pt x="5652" y="18056"/>
                  </a:lnTo>
                  <a:lnTo>
                    <a:pt x="5652" y="21600"/>
                  </a:lnTo>
                  <a:lnTo>
                    <a:pt x="15948" y="21600"/>
                  </a:lnTo>
                  <a:lnTo>
                    <a:pt x="15948" y="18056"/>
                  </a:lnTo>
                  <a:lnTo>
                    <a:pt x="14605" y="18056"/>
                  </a:lnTo>
                  <a:lnTo>
                    <a:pt x="14605" y="17062"/>
                  </a:lnTo>
                  <a:cubicBezTo>
                    <a:pt x="14605" y="16643"/>
                    <a:pt x="14210" y="16308"/>
                    <a:pt x="13729" y="16308"/>
                  </a:cubicBezTo>
                  <a:lnTo>
                    <a:pt x="12155" y="16308"/>
                  </a:lnTo>
                  <a:lnTo>
                    <a:pt x="12155" y="13179"/>
                  </a:lnTo>
                  <a:cubicBezTo>
                    <a:pt x="14733" y="12702"/>
                    <a:pt x="16731" y="10893"/>
                    <a:pt x="17137" y="8633"/>
                  </a:cubicBezTo>
                  <a:lnTo>
                    <a:pt x="17214" y="8633"/>
                  </a:lnTo>
                  <a:cubicBezTo>
                    <a:pt x="19632" y="8633"/>
                    <a:pt x="21600" y="6938"/>
                    <a:pt x="21600" y="4855"/>
                  </a:cubicBezTo>
                  <a:lnTo>
                    <a:pt x="21600" y="1955"/>
                  </a:lnTo>
                  <a:lnTo>
                    <a:pt x="17214" y="1955"/>
                  </a:lnTo>
                  <a:lnTo>
                    <a:pt x="17214" y="0"/>
                  </a:lnTo>
                  <a:cubicBezTo>
                    <a:pt x="17214" y="0"/>
                    <a:pt x="17208" y="0"/>
                    <a:pt x="17208" y="0"/>
                  </a:cubicBezTo>
                  <a:close/>
                  <a:moveTo>
                    <a:pt x="17208" y="0"/>
                  </a:move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117" name="Rectangle 17">
              <a:extLst>
                <a:ext uri="{FF2B5EF4-FFF2-40B4-BE49-F238E27FC236}">
                  <a16:creationId xmlns:a16="http://schemas.microsoft.com/office/drawing/2014/main" id="{287207B6-4506-4FA5-8FFC-ADE1F2D91D8C}"/>
                </a:ext>
              </a:extLst>
            </p:cNvPr>
            <p:cNvSpPr>
              <a:spLocks/>
            </p:cNvSpPr>
            <p:nvPr/>
          </p:nvSpPr>
          <p:spPr bwMode="auto">
            <a:xfrm>
              <a:off x="2848584" y="2483550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500" b="1" dirty="0">
                  <a:solidFill>
                    <a:schemeClr val="accent4"/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2D8B3481-2346-4368-8E2F-80A401CED53E}"/>
                </a:ext>
              </a:extLst>
            </p:cNvPr>
            <p:cNvSpPr txBox="1"/>
            <p:nvPr/>
          </p:nvSpPr>
          <p:spPr>
            <a:xfrm>
              <a:off x="3073216" y="2831318"/>
              <a:ext cx="68061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latin typeface="Avenir" panose="020B0503020203020204" pitchFamily="34" charset="0"/>
                  <a:ea typeface="PT Sans" panose="020B0503020203020204" pitchFamily="34" charset="0"/>
                </a:rPr>
                <a:t>2013</a:t>
              </a:r>
            </a:p>
          </p:txBody>
        </p:sp>
        <p:sp>
          <p:nvSpPr>
            <p:cNvPr id="119" name="Rectangle 9">
              <a:extLst>
                <a:ext uri="{FF2B5EF4-FFF2-40B4-BE49-F238E27FC236}">
                  <a16:creationId xmlns:a16="http://schemas.microsoft.com/office/drawing/2014/main" id="{923DE560-7C67-4CDF-8B5D-D9508EB866AD}"/>
                </a:ext>
              </a:extLst>
            </p:cNvPr>
            <p:cNvSpPr>
              <a:spLocks/>
            </p:cNvSpPr>
            <p:nvPr/>
          </p:nvSpPr>
          <p:spPr bwMode="auto">
            <a:xfrm>
              <a:off x="2626519" y="2000950"/>
              <a:ext cx="1574006" cy="41080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000" dirty="0">
                  <a:solidFill>
                    <a:schemeClr val="bg1">
                      <a:lumMod val="50000"/>
                    </a:schemeClr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professionalism</a:t>
              </a:r>
            </a:p>
          </p:txBody>
        </p:sp>
        <p:sp>
          <p:nvSpPr>
            <p:cNvPr id="114" name="Rectangle 17">
              <a:extLst>
                <a:ext uri="{FF2B5EF4-FFF2-40B4-BE49-F238E27FC236}">
                  <a16:creationId xmlns:a16="http://schemas.microsoft.com/office/drawing/2014/main" id="{BCFF1C97-4C81-4BBA-B22C-439A7B8F993F}"/>
                </a:ext>
              </a:extLst>
            </p:cNvPr>
            <p:cNvSpPr>
              <a:spLocks/>
            </p:cNvSpPr>
            <p:nvPr/>
          </p:nvSpPr>
          <p:spPr bwMode="auto">
            <a:xfrm>
              <a:off x="6425222" y="2483550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500" b="1" dirty="0">
                  <a:solidFill>
                    <a:schemeClr val="accent1"/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95773855-6204-4FFD-AC42-2A58FC3DF0C5}"/>
                </a:ext>
              </a:extLst>
            </p:cNvPr>
            <p:cNvSpPr txBox="1"/>
            <p:nvPr/>
          </p:nvSpPr>
          <p:spPr>
            <a:xfrm>
              <a:off x="6649854" y="2831318"/>
              <a:ext cx="68061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latin typeface="Avenir" panose="020B0503020203020204" pitchFamily="34" charset="0"/>
                  <a:ea typeface="PT Sans" panose="020B0503020203020204" pitchFamily="34" charset="0"/>
                </a:rPr>
                <a:t>2017</a:t>
              </a:r>
            </a:p>
          </p:txBody>
        </p:sp>
        <p:sp>
          <p:nvSpPr>
            <p:cNvPr id="111" name="Rectangle 17">
              <a:extLst>
                <a:ext uri="{FF2B5EF4-FFF2-40B4-BE49-F238E27FC236}">
                  <a16:creationId xmlns:a16="http://schemas.microsoft.com/office/drawing/2014/main" id="{2F7B5742-5C34-4EF6-9C8A-2501B6C48F2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01859" y="2483550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500" b="1" dirty="0">
                  <a:solidFill>
                    <a:schemeClr val="accent4"/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D424755D-F85E-49FF-A893-3BB14418E562}"/>
                </a:ext>
              </a:extLst>
            </p:cNvPr>
            <p:cNvSpPr txBox="1"/>
            <p:nvPr/>
          </p:nvSpPr>
          <p:spPr>
            <a:xfrm>
              <a:off x="10226491" y="2831318"/>
              <a:ext cx="68061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latin typeface="Avenir" panose="020B0503020203020204" pitchFamily="34" charset="0"/>
                  <a:ea typeface="PT Sans" panose="020B0503020203020204" pitchFamily="34" charset="0"/>
                </a:rPr>
                <a:t>2018</a:t>
              </a:r>
            </a:p>
          </p:txBody>
        </p:sp>
        <p:sp>
          <p:nvSpPr>
            <p:cNvPr id="173" name="Rectangle 9">
              <a:extLst>
                <a:ext uri="{FF2B5EF4-FFF2-40B4-BE49-F238E27FC236}">
                  <a16:creationId xmlns:a16="http://schemas.microsoft.com/office/drawing/2014/main" id="{023BA391-9DBC-4A89-8939-78BFE7D07E86}"/>
                </a:ext>
              </a:extLst>
            </p:cNvPr>
            <p:cNvSpPr>
              <a:spLocks/>
            </p:cNvSpPr>
            <p:nvPr/>
          </p:nvSpPr>
          <p:spPr bwMode="auto">
            <a:xfrm>
              <a:off x="6203157" y="2000951"/>
              <a:ext cx="1574006" cy="41080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000" dirty="0">
                  <a:solidFill>
                    <a:schemeClr val="bg1">
                      <a:lumMod val="50000"/>
                    </a:schemeClr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professionalism</a:t>
              </a:r>
            </a:p>
          </p:txBody>
        </p:sp>
        <p:sp>
          <p:nvSpPr>
            <p:cNvPr id="174" name="Rectangle 9">
              <a:extLst>
                <a:ext uri="{FF2B5EF4-FFF2-40B4-BE49-F238E27FC236}">
                  <a16:creationId xmlns:a16="http://schemas.microsoft.com/office/drawing/2014/main" id="{F323A3D7-EBFA-4ABB-92AE-CCB3C4A459A3}"/>
                </a:ext>
              </a:extLst>
            </p:cNvPr>
            <p:cNvSpPr>
              <a:spLocks/>
            </p:cNvSpPr>
            <p:nvPr/>
          </p:nvSpPr>
          <p:spPr bwMode="auto">
            <a:xfrm>
              <a:off x="9779794" y="2000951"/>
              <a:ext cx="1574006" cy="41080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000" dirty="0">
                  <a:solidFill>
                    <a:schemeClr val="bg1">
                      <a:lumMod val="50000"/>
                    </a:schemeClr>
                  </a:solidFill>
                  <a:latin typeface="Avenir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professionalism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780930854"/>
      </p:ext>
    </p:extLst>
  </p:cSld>
  <p:clrMapOvr>
    <a:masterClrMapping/>
  </p:clrMapOvr>
  <p:transition spd="slow">
    <p:comb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F84243F4-9F34-4035-A696-F1590BE8A2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Infographic</a:t>
            </a:r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B5E4BBF7-028F-4164-A536-F8831BF65D07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  <a:endParaRPr lang="en-US" dirty="0"/>
          </a:p>
        </p:txBody>
      </p:sp>
      <p:sp>
        <p:nvSpPr>
          <p:cNvPr id="66" name="Slide Number Placeholder 1">
            <a:extLst>
              <a:ext uri="{FF2B5EF4-FFF2-40B4-BE49-F238E27FC236}">
                <a16:creationId xmlns:a16="http://schemas.microsoft.com/office/drawing/2014/main" id="{7A7FDAE0-3763-481D-B2D6-CD2ED5ED90A8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>
            <a:lvl1pPr>
              <a:defRPr>
                <a:latin typeface="Avenir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66B6481E-56AD-425A-B6C9-5DA418EEF712}"/>
              </a:ext>
            </a:extLst>
          </p:cNvPr>
          <p:cNvCxnSpPr>
            <a:cxnSpLocks/>
          </p:cNvCxnSpPr>
          <p:nvPr/>
        </p:nvCxnSpPr>
        <p:spPr>
          <a:xfrm>
            <a:off x="7620000" y="1938227"/>
            <a:ext cx="0" cy="3845719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49">
            <a:extLst>
              <a:ext uri="{FF2B5EF4-FFF2-40B4-BE49-F238E27FC236}">
                <a16:creationId xmlns:a16="http://schemas.microsoft.com/office/drawing/2014/main" id="{AF9E839A-FC4D-4DB4-9068-210E8FA4E2AB}"/>
              </a:ext>
            </a:extLst>
          </p:cNvPr>
          <p:cNvSpPr/>
          <p:nvPr/>
        </p:nvSpPr>
        <p:spPr>
          <a:xfrm>
            <a:off x="8210550" y="1938227"/>
            <a:ext cx="3143250" cy="3845719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2DAC397A-918A-48C8-AFCC-4EE230EC043B}"/>
              </a:ext>
            </a:extLst>
          </p:cNvPr>
          <p:cNvSpPr txBox="1"/>
          <p:nvPr/>
        </p:nvSpPr>
        <p:spPr>
          <a:xfrm>
            <a:off x="8677274" y="2355129"/>
            <a:ext cx="2209803" cy="30119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900"/>
              </a:lnSpc>
            </a:pPr>
            <a:r>
              <a:rPr lang="en-US" sz="1500" dirty="0">
                <a:solidFill>
                  <a:schemeClr val="accent4">
                    <a:lumMod val="20000"/>
                    <a:lumOff val="80000"/>
                  </a:schemeClr>
                </a:solidFill>
                <a:latin typeface="Avenir" panose="020B0503020203020204" pitchFamily="34" charset="0"/>
                <a:ea typeface="Roboto" panose="02000000000000000000" pitchFamily="2" charset="0"/>
              </a:rPr>
              <a:t>Lorem Ipsum has been the industry's standard dummy text ever since the 1500s, when an unknown printer took a galley of type and scrambled it to make a type specimen book. It has survived not only five centuries, but also the leap into electronic typesetting, remaining</a:t>
            </a:r>
          </a:p>
        </p:txBody>
      </p:sp>
      <p:graphicFrame>
        <p:nvGraphicFramePr>
          <p:cNvPr id="52" name="Chart 51">
            <a:extLst>
              <a:ext uri="{FF2B5EF4-FFF2-40B4-BE49-F238E27FC236}">
                <a16:creationId xmlns:a16="http://schemas.microsoft.com/office/drawing/2014/main" id="{B5A2F9A8-6A7A-49BF-B02D-98740F4E07F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785772937"/>
              </p:ext>
            </p:extLst>
          </p:nvPr>
        </p:nvGraphicFramePr>
        <p:xfrm>
          <a:off x="838200" y="1938227"/>
          <a:ext cx="6477000" cy="38457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pSp>
        <p:nvGrpSpPr>
          <p:cNvPr id="53" name="Group 52">
            <a:extLst>
              <a:ext uri="{FF2B5EF4-FFF2-40B4-BE49-F238E27FC236}">
                <a16:creationId xmlns:a16="http://schemas.microsoft.com/office/drawing/2014/main" id="{2DEE3C59-C25E-490E-BC3D-F6DE3342F2E4}"/>
              </a:ext>
            </a:extLst>
          </p:cNvPr>
          <p:cNvGrpSpPr/>
          <p:nvPr/>
        </p:nvGrpSpPr>
        <p:grpSpPr>
          <a:xfrm>
            <a:off x="8210550" y="1938227"/>
            <a:ext cx="3145536" cy="3849624"/>
            <a:chOff x="6311912" y="8062931"/>
            <a:chExt cx="6696085" cy="1979616"/>
          </a:xfrm>
          <a:solidFill>
            <a:srgbClr val="000000">
              <a:alpha val="1961"/>
            </a:srgbClr>
          </a:solidFill>
        </p:grpSpPr>
        <p:sp>
          <p:nvSpPr>
            <p:cNvPr id="54" name="Freeform 76">
              <a:extLst>
                <a:ext uri="{FF2B5EF4-FFF2-40B4-BE49-F238E27FC236}">
                  <a16:creationId xmlns:a16="http://schemas.microsoft.com/office/drawing/2014/main" id="{E69351EA-FB9B-4F41-9AD4-CC9BBCF8E8CF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5875" cy="28575"/>
            </a:xfrm>
            <a:custGeom>
              <a:avLst/>
              <a:gdLst>
                <a:gd name="T0" fmla="*/ 10 w 10"/>
                <a:gd name="T1" fmla="*/ 0 h 18"/>
                <a:gd name="T2" fmla="*/ 0 w 10"/>
                <a:gd name="T3" fmla="*/ 0 h 18"/>
                <a:gd name="T4" fmla="*/ 0 w 10"/>
                <a:gd name="T5" fmla="*/ 18 h 18"/>
                <a:gd name="T6" fmla="*/ 10 w 10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8">
                  <a:moveTo>
                    <a:pt x="10" y="0"/>
                  </a:moveTo>
                  <a:lnTo>
                    <a:pt x="0" y="0"/>
                  </a:lnTo>
                  <a:lnTo>
                    <a:pt x="0" y="18"/>
                  </a:lnTo>
                  <a:lnTo>
                    <a:pt x="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77">
              <a:extLst>
                <a:ext uri="{FF2B5EF4-FFF2-40B4-BE49-F238E27FC236}">
                  <a16:creationId xmlns:a16="http://schemas.microsoft.com/office/drawing/2014/main" id="{61B6C76F-68EC-4632-A310-B7C8F1A7CA6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5875" cy="28575"/>
            </a:xfrm>
            <a:custGeom>
              <a:avLst/>
              <a:gdLst>
                <a:gd name="T0" fmla="*/ 10 w 10"/>
                <a:gd name="T1" fmla="*/ 0 h 18"/>
                <a:gd name="T2" fmla="*/ 0 w 10"/>
                <a:gd name="T3" fmla="*/ 0 h 18"/>
                <a:gd name="T4" fmla="*/ 0 w 10"/>
                <a:gd name="T5" fmla="*/ 18 h 18"/>
                <a:gd name="T6" fmla="*/ 10 w 10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8">
                  <a:moveTo>
                    <a:pt x="10" y="0"/>
                  </a:moveTo>
                  <a:lnTo>
                    <a:pt x="0" y="0"/>
                  </a:lnTo>
                  <a:lnTo>
                    <a:pt x="0" y="18"/>
                  </a:lnTo>
                  <a:lnTo>
                    <a:pt x="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78">
              <a:extLst>
                <a:ext uri="{FF2B5EF4-FFF2-40B4-BE49-F238E27FC236}">
                  <a16:creationId xmlns:a16="http://schemas.microsoft.com/office/drawing/2014/main" id="{66717E07-7BED-4188-8800-B294B02A5C7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88947" y="10013972"/>
              <a:ext cx="19050" cy="28575"/>
            </a:xfrm>
            <a:custGeom>
              <a:avLst/>
              <a:gdLst>
                <a:gd name="T0" fmla="*/ 12 w 12"/>
                <a:gd name="T1" fmla="*/ 0 h 18"/>
                <a:gd name="T2" fmla="*/ 0 w 12"/>
                <a:gd name="T3" fmla="*/ 18 h 18"/>
                <a:gd name="T4" fmla="*/ 12 w 12"/>
                <a:gd name="T5" fmla="*/ 18 h 18"/>
                <a:gd name="T6" fmla="*/ 12 w 12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18">
                  <a:moveTo>
                    <a:pt x="12" y="0"/>
                  </a:moveTo>
                  <a:lnTo>
                    <a:pt x="0" y="18"/>
                  </a:lnTo>
                  <a:lnTo>
                    <a:pt x="12" y="18"/>
                  </a:lnTo>
                  <a:lnTo>
                    <a:pt x="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79">
              <a:extLst>
                <a:ext uri="{FF2B5EF4-FFF2-40B4-BE49-F238E27FC236}">
                  <a16:creationId xmlns:a16="http://schemas.microsoft.com/office/drawing/2014/main" id="{AC9DFD80-AC2A-4AB5-87A5-4022F868979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88947" y="10013972"/>
              <a:ext cx="19050" cy="28575"/>
            </a:xfrm>
            <a:custGeom>
              <a:avLst/>
              <a:gdLst>
                <a:gd name="T0" fmla="*/ 12 w 12"/>
                <a:gd name="T1" fmla="*/ 0 h 18"/>
                <a:gd name="T2" fmla="*/ 0 w 12"/>
                <a:gd name="T3" fmla="*/ 18 h 18"/>
                <a:gd name="T4" fmla="*/ 12 w 12"/>
                <a:gd name="T5" fmla="*/ 18 h 18"/>
                <a:gd name="T6" fmla="*/ 12 w 12"/>
                <a:gd name="T7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2" h="18">
                  <a:moveTo>
                    <a:pt x="12" y="0"/>
                  </a:moveTo>
                  <a:lnTo>
                    <a:pt x="0" y="18"/>
                  </a:lnTo>
                  <a:lnTo>
                    <a:pt x="12" y="18"/>
                  </a:lnTo>
                  <a:lnTo>
                    <a:pt x="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80">
              <a:extLst>
                <a:ext uri="{FF2B5EF4-FFF2-40B4-BE49-F238E27FC236}">
                  <a16:creationId xmlns:a16="http://schemas.microsoft.com/office/drawing/2014/main" id="{4A986A1A-1D29-4314-8849-13C1B280CFC5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9213" cy="84138"/>
            </a:xfrm>
            <a:custGeom>
              <a:avLst/>
              <a:gdLst>
                <a:gd name="T0" fmla="*/ 31 w 31"/>
                <a:gd name="T1" fmla="*/ 0 h 53"/>
                <a:gd name="T2" fmla="*/ 10 w 31"/>
                <a:gd name="T3" fmla="*/ 0 h 53"/>
                <a:gd name="T4" fmla="*/ 0 w 31"/>
                <a:gd name="T5" fmla="*/ 18 h 53"/>
                <a:gd name="T6" fmla="*/ 0 w 31"/>
                <a:gd name="T7" fmla="*/ 53 h 53"/>
                <a:gd name="T8" fmla="*/ 31 w 31"/>
                <a:gd name="T9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53">
                  <a:moveTo>
                    <a:pt x="31" y="0"/>
                  </a:moveTo>
                  <a:lnTo>
                    <a:pt x="10" y="0"/>
                  </a:lnTo>
                  <a:lnTo>
                    <a:pt x="0" y="18"/>
                  </a:lnTo>
                  <a:lnTo>
                    <a:pt x="0" y="53"/>
                  </a:lnTo>
                  <a:lnTo>
                    <a:pt x="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81">
              <a:extLst>
                <a:ext uri="{FF2B5EF4-FFF2-40B4-BE49-F238E27FC236}">
                  <a16:creationId xmlns:a16="http://schemas.microsoft.com/office/drawing/2014/main" id="{D2C4FD67-DB4E-4904-8824-95BE02064C1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9213" cy="84138"/>
            </a:xfrm>
            <a:custGeom>
              <a:avLst/>
              <a:gdLst>
                <a:gd name="T0" fmla="*/ 31 w 31"/>
                <a:gd name="T1" fmla="*/ 0 h 53"/>
                <a:gd name="T2" fmla="*/ 10 w 31"/>
                <a:gd name="T3" fmla="*/ 0 h 53"/>
                <a:gd name="T4" fmla="*/ 0 w 31"/>
                <a:gd name="T5" fmla="*/ 18 h 53"/>
                <a:gd name="T6" fmla="*/ 0 w 31"/>
                <a:gd name="T7" fmla="*/ 53 h 53"/>
                <a:gd name="T8" fmla="*/ 31 w 31"/>
                <a:gd name="T9" fmla="*/ 0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53">
                  <a:moveTo>
                    <a:pt x="31" y="0"/>
                  </a:moveTo>
                  <a:lnTo>
                    <a:pt x="10" y="0"/>
                  </a:lnTo>
                  <a:lnTo>
                    <a:pt x="0" y="18"/>
                  </a:lnTo>
                  <a:lnTo>
                    <a:pt x="0" y="53"/>
                  </a:lnTo>
                  <a:lnTo>
                    <a:pt x="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82">
              <a:extLst>
                <a:ext uri="{FF2B5EF4-FFF2-40B4-BE49-F238E27FC236}">
                  <a16:creationId xmlns:a16="http://schemas.microsoft.com/office/drawing/2014/main" id="{56366DF6-5F9B-4668-A843-40686F576F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91 w 112"/>
                <a:gd name="T3" fmla="*/ 0 h 183"/>
                <a:gd name="T4" fmla="*/ 0 w 112"/>
                <a:gd name="T5" fmla="*/ 149 h 183"/>
                <a:gd name="T6" fmla="*/ 0 w 112"/>
                <a:gd name="T7" fmla="*/ 183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91" y="0"/>
                  </a:lnTo>
                  <a:lnTo>
                    <a:pt x="0" y="149"/>
                  </a:lnTo>
                  <a:lnTo>
                    <a:pt x="0" y="183"/>
                  </a:lnTo>
                  <a:lnTo>
                    <a:pt x="1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83">
              <a:extLst>
                <a:ext uri="{FF2B5EF4-FFF2-40B4-BE49-F238E27FC236}">
                  <a16:creationId xmlns:a16="http://schemas.microsoft.com/office/drawing/2014/main" id="{85624CC2-A31F-452D-9D6A-AA7C75B3D2A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91 w 112"/>
                <a:gd name="T3" fmla="*/ 0 h 183"/>
                <a:gd name="T4" fmla="*/ 0 w 112"/>
                <a:gd name="T5" fmla="*/ 149 h 183"/>
                <a:gd name="T6" fmla="*/ 0 w 112"/>
                <a:gd name="T7" fmla="*/ 183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91" y="0"/>
                  </a:lnTo>
                  <a:lnTo>
                    <a:pt x="0" y="149"/>
                  </a:lnTo>
                  <a:lnTo>
                    <a:pt x="0" y="183"/>
                  </a:lnTo>
                  <a:lnTo>
                    <a:pt x="1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84">
              <a:extLst>
                <a:ext uri="{FF2B5EF4-FFF2-40B4-BE49-F238E27FC236}">
                  <a16:creationId xmlns:a16="http://schemas.microsoft.com/office/drawing/2014/main" id="{B970C09B-4CFA-43E3-8187-418ED06A31A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303213" cy="495301"/>
            </a:xfrm>
            <a:custGeom>
              <a:avLst/>
              <a:gdLst>
                <a:gd name="T0" fmla="*/ 191 w 191"/>
                <a:gd name="T1" fmla="*/ 0 h 312"/>
                <a:gd name="T2" fmla="*/ 170 w 191"/>
                <a:gd name="T3" fmla="*/ 0 h 312"/>
                <a:gd name="T4" fmla="*/ 0 w 191"/>
                <a:gd name="T5" fmla="*/ 277 h 312"/>
                <a:gd name="T6" fmla="*/ 0 w 191"/>
                <a:gd name="T7" fmla="*/ 312 h 312"/>
                <a:gd name="T8" fmla="*/ 191 w 191"/>
                <a:gd name="T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2">
                  <a:moveTo>
                    <a:pt x="191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12"/>
                  </a:ln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85">
              <a:extLst>
                <a:ext uri="{FF2B5EF4-FFF2-40B4-BE49-F238E27FC236}">
                  <a16:creationId xmlns:a16="http://schemas.microsoft.com/office/drawing/2014/main" id="{40A5B864-7FA4-41BF-9048-16380E4233C2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303213" cy="495301"/>
            </a:xfrm>
            <a:custGeom>
              <a:avLst/>
              <a:gdLst>
                <a:gd name="T0" fmla="*/ 191 w 191"/>
                <a:gd name="T1" fmla="*/ 0 h 312"/>
                <a:gd name="T2" fmla="*/ 170 w 191"/>
                <a:gd name="T3" fmla="*/ 0 h 312"/>
                <a:gd name="T4" fmla="*/ 0 w 191"/>
                <a:gd name="T5" fmla="*/ 277 h 312"/>
                <a:gd name="T6" fmla="*/ 0 w 191"/>
                <a:gd name="T7" fmla="*/ 312 h 312"/>
                <a:gd name="T8" fmla="*/ 191 w 191"/>
                <a:gd name="T9" fmla="*/ 0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2">
                  <a:moveTo>
                    <a:pt x="191" y="0"/>
                  </a:moveTo>
                  <a:lnTo>
                    <a:pt x="170" y="0"/>
                  </a:lnTo>
                  <a:lnTo>
                    <a:pt x="0" y="277"/>
                  </a:lnTo>
                  <a:lnTo>
                    <a:pt x="0" y="312"/>
                  </a:lnTo>
                  <a:lnTo>
                    <a:pt x="19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86">
              <a:extLst>
                <a:ext uri="{FF2B5EF4-FFF2-40B4-BE49-F238E27FC236}">
                  <a16:creationId xmlns:a16="http://schemas.microsoft.com/office/drawing/2014/main" id="{2FBCBFEB-D6D4-4A8E-9D89-BBF2988811F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28626" cy="701676"/>
            </a:xfrm>
            <a:custGeom>
              <a:avLst/>
              <a:gdLst>
                <a:gd name="T0" fmla="*/ 270 w 270"/>
                <a:gd name="T1" fmla="*/ 0 h 442"/>
                <a:gd name="T2" fmla="*/ 249 w 270"/>
                <a:gd name="T3" fmla="*/ 0 h 442"/>
                <a:gd name="T4" fmla="*/ 0 w 270"/>
                <a:gd name="T5" fmla="*/ 407 h 442"/>
                <a:gd name="T6" fmla="*/ 0 w 270"/>
                <a:gd name="T7" fmla="*/ 442 h 442"/>
                <a:gd name="T8" fmla="*/ 270 w 270"/>
                <a:gd name="T9" fmla="*/ 0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0" h="442">
                  <a:moveTo>
                    <a:pt x="270" y="0"/>
                  </a:moveTo>
                  <a:lnTo>
                    <a:pt x="249" y="0"/>
                  </a:lnTo>
                  <a:lnTo>
                    <a:pt x="0" y="407"/>
                  </a:lnTo>
                  <a:lnTo>
                    <a:pt x="0" y="442"/>
                  </a:lnTo>
                  <a:lnTo>
                    <a:pt x="27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87">
              <a:extLst>
                <a:ext uri="{FF2B5EF4-FFF2-40B4-BE49-F238E27FC236}">
                  <a16:creationId xmlns:a16="http://schemas.microsoft.com/office/drawing/2014/main" id="{845EFACE-0DF3-4AF7-8E56-EF233580EDA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428626" cy="701676"/>
            </a:xfrm>
            <a:custGeom>
              <a:avLst/>
              <a:gdLst>
                <a:gd name="T0" fmla="*/ 270 w 270"/>
                <a:gd name="T1" fmla="*/ 0 h 442"/>
                <a:gd name="T2" fmla="*/ 249 w 270"/>
                <a:gd name="T3" fmla="*/ 0 h 442"/>
                <a:gd name="T4" fmla="*/ 0 w 270"/>
                <a:gd name="T5" fmla="*/ 407 h 442"/>
                <a:gd name="T6" fmla="*/ 0 w 270"/>
                <a:gd name="T7" fmla="*/ 442 h 442"/>
                <a:gd name="T8" fmla="*/ 270 w 270"/>
                <a:gd name="T9" fmla="*/ 0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0" h="442">
                  <a:moveTo>
                    <a:pt x="270" y="0"/>
                  </a:moveTo>
                  <a:lnTo>
                    <a:pt x="249" y="0"/>
                  </a:lnTo>
                  <a:lnTo>
                    <a:pt x="0" y="407"/>
                  </a:lnTo>
                  <a:lnTo>
                    <a:pt x="0" y="442"/>
                  </a:lnTo>
                  <a:lnTo>
                    <a:pt x="27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" name="Freeform 88">
              <a:extLst>
                <a:ext uri="{FF2B5EF4-FFF2-40B4-BE49-F238E27FC236}">
                  <a16:creationId xmlns:a16="http://schemas.microsoft.com/office/drawing/2014/main" id="{785E5218-CA8F-4C6D-9F7E-A9204D7AF6EE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555626" cy="908052"/>
            </a:xfrm>
            <a:custGeom>
              <a:avLst/>
              <a:gdLst>
                <a:gd name="T0" fmla="*/ 350 w 350"/>
                <a:gd name="T1" fmla="*/ 0 h 572"/>
                <a:gd name="T2" fmla="*/ 329 w 350"/>
                <a:gd name="T3" fmla="*/ 0 h 572"/>
                <a:gd name="T4" fmla="*/ 0 w 350"/>
                <a:gd name="T5" fmla="*/ 538 h 572"/>
                <a:gd name="T6" fmla="*/ 0 w 350"/>
                <a:gd name="T7" fmla="*/ 572 h 572"/>
                <a:gd name="T8" fmla="*/ 350 w 350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0" h="572">
                  <a:moveTo>
                    <a:pt x="350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72"/>
                  </a:lnTo>
                  <a:lnTo>
                    <a:pt x="35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Freeform 89">
              <a:extLst>
                <a:ext uri="{FF2B5EF4-FFF2-40B4-BE49-F238E27FC236}">
                  <a16:creationId xmlns:a16="http://schemas.microsoft.com/office/drawing/2014/main" id="{C1E1C07A-B29F-4249-B921-81366AD1E796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555626" cy="908052"/>
            </a:xfrm>
            <a:custGeom>
              <a:avLst/>
              <a:gdLst>
                <a:gd name="T0" fmla="*/ 350 w 350"/>
                <a:gd name="T1" fmla="*/ 0 h 572"/>
                <a:gd name="T2" fmla="*/ 329 w 350"/>
                <a:gd name="T3" fmla="*/ 0 h 572"/>
                <a:gd name="T4" fmla="*/ 0 w 350"/>
                <a:gd name="T5" fmla="*/ 538 h 572"/>
                <a:gd name="T6" fmla="*/ 0 w 350"/>
                <a:gd name="T7" fmla="*/ 572 h 572"/>
                <a:gd name="T8" fmla="*/ 350 w 350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0" h="572">
                  <a:moveTo>
                    <a:pt x="350" y="0"/>
                  </a:moveTo>
                  <a:lnTo>
                    <a:pt x="329" y="0"/>
                  </a:lnTo>
                  <a:lnTo>
                    <a:pt x="0" y="538"/>
                  </a:lnTo>
                  <a:lnTo>
                    <a:pt x="0" y="572"/>
                  </a:lnTo>
                  <a:lnTo>
                    <a:pt x="35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90">
              <a:extLst>
                <a:ext uri="{FF2B5EF4-FFF2-40B4-BE49-F238E27FC236}">
                  <a16:creationId xmlns:a16="http://schemas.microsoft.com/office/drawing/2014/main" id="{5D0B89D5-9C4D-4B76-8ADC-781A81C9BE19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410 w 431"/>
                <a:gd name="T3" fmla="*/ 0 h 702"/>
                <a:gd name="T4" fmla="*/ 0 w 431"/>
                <a:gd name="T5" fmla="*/ 668 h 702"/>
                <a:gd name="T6" fmla="*/ 0 w 431"/>
                <a:gd name="T7" fmla="*/ 702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410" y="0"/>
                  </a:lnTo>
                  <a:lnTo>
                    <a:pt x="0" y="668"/>
                  </a:lnTo>
                  <a:lnTo>
                    <a:pt x="0" y="702"/>
                  </a:lnTo>
                  <a:lnTo>
                    <a:pt x="4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91">
              <a:extLst>
                <a:ext uri="{FF2B5EF4-FFF2-40B4-BE49-F238E27FC236}">
                  <a16:creationId xmlns:a16="http://schemas.microsoft.com/office/drawing/2014/main" id="{4332BC27-92A5-4398-B65B-89CC8679507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410 w 431"/>
                <a:gd name="T3" fmla="*/ 0 h 702"/>
                <a:gd name="T4" fmla="*/ 0 w 431"/>
                <a:gd name="T5" fmla="*/ 668 h 702"/>
                <a:gd name="T6" fmla="*/ 0 w 431"/>
                <a:gd name="T7" fmla="*/ 702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410" y="0"/>
                  </a:lnTo>
                  <a:lnTo>
                    <a:pt x="0" y="668"/>
                  </a:lnTo>
                  <a:lnTo>
                    <a:pt x="0" y="702"/>
                  </a:lnTo>
                  <a:lnTo>
                    <a:pt x="4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92">
              <a:extLst>
                <a:ext uri="{FF2B5EF4-FFF2-40B4-BE49-F238E27FC236}">
                  <a16:creationId xmlns:a16="http://schemas.microsoft.com/office/drawing/2014/main" id="{B3AC731D-51A9-4FD8-BE3A-DD89CCC98408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809626" cy="1319215"/>
            </a:xfrm>
            <a:custGeom>
              <a:avLst/>
              <a:gdLst>
                <a:gd name="T0" fmla="*/ 510 w 510"/>
                <a:gd name="T1" fmla="*/ 0 h 831"/>
                <a:gd name="T2" fmla="*/ 489 w 510"/>
                <a:gd name="T3" fmla="*/ 0 h 831"/>
                <a:gd name="T4" fmla="*/ 0 w 510"/>
                <a:gd name="T5" fmla="*/ 797 h 831"/>
                <a:gd name="T6" fmla="*/ 0 w 510"/>
                <a:gd name="T7" fmla="*/ 831 h 831"/>
                <a:gd name="T8" fmla="*/ 510 w 510"/>
                <a:gd name="T9" fmla="*/ 0 h 8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1">
                  <a:moveTo>
                    <a:pt x="510" y="0"/>
                  </a:moveTo>
                  <a:lnTo>
                    <a:pt x="489" y="0"/>
                  </a:lnTo>
                  <a:lnTo>
                    <a:pt x="0" y="797"/>
                  </a:lnTo>
                  <a:lnTo>
                    <a:pt x="0" y="831"/>
                  </a:lnTo>
                  <a:lnTo>
                    <a:pt x="5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" name="Freeform 93">
              <a:extLst>
                <a:ext uri="{FF2B5EF4-FFF2-40B4-BE49-F238E27FC236}">
                  <a16:creationId xmlns:a16="http://schemas.microsoft.com/office/drawing/2014/main" id="{3BA4365C-22D4-420F-A56C-B0A0A52FF48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809626" cy="1319215"/>
            </a:xfrm>
            <a:custGeom>
              <a:avLst/>
              <a:gdLst>
                <a:gd name="T0" fmla="*/ 510 w 510"/>
                <a:gd name="T1" fmla="*/ 0 h 831"/>
                <a:gd name="T2" fmla="*/ 489 w 510"/>
                <a:gd name="T3" fmla="*/ 0 h 831"/>
                <a:gd name="T4" fmla="*/ 0 w 510"/>
                <a:gd name="T5" fmla="*/ 797 h 831"/>
                <a:gd name="T6" fmla="*/ 0 w 510"/>
                <a:gd name="T7" fmla="*/ 831 h 831"/>
                <a:gd name="T8" fmla="*/ 510 w 510"/>
                <a:gd name="T9" fmla="*/ 0 h 8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1">
                  <a:moveTo>
                    <a:pt x="510" y="0"/>
                  </a:moveTo>
                  <a:lnTo>
                    <a:pt x="489" y="0"/>
                  </a:lnTo>
                  <a:lnTo>
                    <a:pt x="0" y="797"/>
                  </a:lnTo>
                  <a:lnTo>
                    <a:pt x="0" y="831"/>
                  </a:lnTo>
                  <a:lnTo>
                    <a:pt x="5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7" name="Freeform 94">
              <a:extLst>
                <a:ext uri="{FF2B5EF4-FFF2-40B4-BE49-F238E27FC236}">
                  <a16:creationId xmlns:a16="http://schemas.microsoft.com/office/drawing/2014/main" id="{AC5C7C37-0FF6-4FDA-8EC7-06B7B5ABFE6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935039" cy="1525591"/>
            </a:xfrm>
            <a:custGeom>
              <a:avLst/>
              <a:gdLst>
                <a:gd name="T0" fmla="*/ 589 w 589"/>
                <a:gd name="T1" fmla="*/ 0 h 961"/>
                <a:gd name="T2" fmla="*/ 568 w 589"/>
                <a:gd name="T3" fmla="*/ 0 h 961"/>
                <a:gd name="T4" fmla="*/ 0 w 589"/>
                <a:gd name="T5" fmla="*/ 927 h 961"/>
                <a:gd name="T6" fmla="*/ 0 w 589"/>
                <a:gd name="T7" fmla="*/ 961 h 961"/>
                <a:gd name="T8" fmla="*/ 589 w 589"/>
                <a:gd name="T9" fmla="*/ 0 h 9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9" h="961">
                  <a:moveTo>
                    <a:pt x="589" y="0"/>
                  </a:moveTo>
                  <a:lnTo>
                    <a:pt x="568" y="0"/>
                  </a:lnTo>
                  <a:lnTo>
                    <a:pt x="0" y="927"/>
                  </a:lnTo>
                  <a:lnTo>
                    <a:pt x="0" y="961"/>
                  </a:lnTo>
                  <a:lnTo>
                    <a:pt x="58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Freeform 95">
              <a:extLst>
                <a:ext uri="{FF2B5EF4-FFF2-40B4-BE49-F238E27FC236}">
                  <a16:creationId xmlns:a16="http://schemas.microsoft.com/office/drawing/2014/main" id="{F0EEAEAF-2230-4045-9D2D-C61C26EE0604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935039" cy="1525591"/>
            </a:xfrm>
            <a:custGeom>
              <a:avLst/>
              <a:gdLst>
                <a:gd name="T0" fmla="*/ 589 w 589"/>
                <a:gd name="T1" fmla="*/ 0 h 961"/>
                <a:gd name="T2" fmla="*/ 568 w 589"/>
                <a:gd name="T3" fmla="*/ 0 h 961"/>
                <a:gd name="T4" fmla="*/ 0 w 589"/>
                <a:gd name="T5" fmla="*/ 927 h 961"/>
                <a:gd name="T6" fmla="*/ 0 w 589"/>
                <a:gd name="T7" fmla="*/ 961 h 961"/>
                <a:gd name="T8" fmla="*/ 589 w 589"/>
                <a:gd name="T9" fmla="*/ 0 h 9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9" h="961">
                  <a:moveTo>
                    <a:pt x="589" y="0"/>
                  </a:moveTo>
                  <a:lnTo>
                    <a:pt x="568" y="0"/>
                  </a:lnTo>
                  <a:lnTo>
                    <a:pt x="0" y="927"/>
                  </a:lnTo>
                  <a:lnTo>
                    <a:pt x="0" y="961"/>
                  </a:lnTo>
                  <a:lnTo>
                    <a:pt x="58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9" name="Freeform 96">
              <a:extLst>
                <a:ext uri="{FF2B5EF4-FFF2-40B4-BE49-F238E27FC236}">
                  <a16:creationId xmlns:a16="http://schemas.microsoft.com/office/drawing/2014/main" id="{14527AB0-3FBD-4579-B5FA-528D765E5DF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060452" cy="1731966"/>
            </a:xfrm>
            <a:custGeom>
              <a:avLst/>
              <a:gdLst>
                <a:gd name="T0" fmla="*/ 668 w 668"/>
                <a:gd name="T1" fmla="*/ 0 h 1091"/>
                <a:gd name="T2" fmla="*/ 648 w 668"/>
                <a:gd name="T3" fmla="*/ 0 h 1091"/>
                <a:gd name="T4" fmla="*/ 0 w 668"/>
                <a:gd name="T5" fmla="*/ 1057 h 1091"/>
                <a:gd name="T6" fmla="*/ 0 w 668"/>
                <a:gd name="T7" fmla="*/ 1091 h 1091"/>
                <a:gd name="T8" fmla="*/ 668 w 668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8" h="1091">
                  <a:moveTo>
                    <a:pt x="668" y="0"/>
                  </a:moveTo>
                  <a:lnTo>
                    <a:pt x="648" y="0"/>
                  </a:lnTo>
                  <a:lnTo>
                    <a:pt x="0" y="1057"/>
                  </a:lnTo>
                  <a:lnTo>
                    <a:pt x="0" y="1091"/>
                  </a:lnTo>
                  <a:lnTo>
                    <a:pt x="66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Freeform 97">
              <a:extLst>
                <a:ext uri="{FF2B5EF4-FFF2-40B4-BE49-F238E27FC236}">
                  <a16:creationId xmlns:a16="http://schemas.microsoft.com/office/drawing/2014/main" id="{E57C4FF0-731F-4EFA-912B-E49777672BB1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060452" cy="1731966"/>
            </a:xfrm>
            <a:custGeom>
              <a:avLst/>
              <a:gdLst>
                <a:gd name="T0" fmla="*/ 668 w 668"/>
                <a:gd name="T1" fmla="*/ 0 h 1091"/>
                <a:gd name="T2" fmla="*/ 648 w 668"/>
                <a:gd name="T3" fmla="*/ 0 h 1091"/>
                <a:gd name="T4" fmla="*/ 0 w 668"/>
                <a:gd name="T5" fmla="*/ 1057 h 1091"/>
                <a:gd name="T6" fmla="*/ 0 w 668"/>
                <a:gd name="T7" fmla="*/ 1091 h 1091"/>
                <a:gd name="T8" fmla="*/ 668 w 668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68" h="1091">
                  <a:moveTo>
                    <a:pt x="668" y="0"/>
                  </a:moveTo>
                  <a:lnTo>
                    <a:pt x="648" y="0"/>
                  </a:lnTo>
                  <a:lnTo>
                    <a:pt x="0" y="1057"/>
                  </a:lnTo>
                  <a:lnTo>
                    <a:pt x="0" y="1091"/>
                  </a:lnTo>
                  <a:lnTo>
                    <a:pt x="66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Freeform 98">
              <a:extLst>
                <a:ext uri="{FF2B5EF4-FFF2-40B4-BE49-F238E27FC236}">
                  <a16:creationId xmlns:a16="http://schemas.microsoft.com/office/drawing/2014/main" id="{7EF83EDF-1AD0-4D4F-9E9E-BEEFF5AD068B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189039" cy="1936754"/>
            </a:xfrm>
            <a:custGeom>
              <a:avLst/>
              <a:gdLst>
                <a:gd name="T0" fmla="*/ 749 w 749"/>
                <a:gd name="T1" fmla="*/ 0 h 1220"/>
                <a:gd name="T2" fmla="*/ 728 w 749"/>
                <a:gd name="T3" fmla="*/ 0 h 1220"/>
                <a:gd name="T4" fmla="*/ 0 w 749"/>
                <a:gd name="T5" fmla="*/ 1187 h 1220"/>
                <a:gd name="T6" fmla="*/ 0 w 749"/>
                <a:gd name="T7" fmla="*/ 1220 h 1220"/>
                <a:gd name="T8" fmla="*/ 749 w 749"/>
                <a:gd name="T9" fmla="*/ 0 h 1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9" h="1220">
                  <a:moveTo>
                    <a:pt x="749" y="0"/>
                  </a:moveTo>
                  <a:lnTo>
                    <a:pt x="728" y="0"/>
                  </a:lnTo>
                  <a:lnTo>
                    <a:pt x="0" y="1187"/>
                  </a:lnTo>
                  <a:lnTo>
                    <a:pt x="0" y="1220"/>
                  </a:lnTo>
                  <a:lnTo>
                    <a:pt x="74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Freeform 99">
              <a:extLst>
                <a:ext uri="{FF2B5EF4-FFF2-40B4-BE49-F238E27FC236}">
                  <a16:creationId xmlns:a16="http://schemas.microsoft.com/office/drawing/2014/main" id="{62B9D955-A2AA-4617-B61C-2167222285C3}"/>
                </a:ext>
              </a:extLst>
            </p:cNvPr>
            <p:cNvSpPr>
              <a:spLocks/>
            </p:cNvSpPr>
            <p:nvPr/>
          </p:nvSpPr>
          <p:spPr bwMode="auto">
            <a:xfrm>
              <a:off x="6311912" y="8062931"/>
              <a:ext cx="1189039" cy="1936754"/>
            </a:xfrm>
            <a:custGeom>
              <a:avLst/>
              <a:gdLst>
                <a:gd name="T0" fmla="*/ 749 w 749"/>
                <a:gd name="T1" fmla="*/ 0 h 1220"/>
                <a:gd name="T2" fmla="*/ 728 w 749"/>
                <a:gd name="T3" fmla="*/ 0 h 1220"/>
                <a:gd name="T4" fmla="*/ 0 w 749"/>
                <a:gd name="T5" fmla="*/ 1187 h 1220"/>
                <a:gd name="T6" fmla="*/ 0 w 749"/>
                <a:gd name="T7" fmla="*/ 1220 h 1220"/>
                <a:gd name="T8" fmla="*/ 749 w 749"/>
                <a:gd name="T9" fmla="*/ 0 h 12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49" h="1220">
                  <a:moveTo>
                    <a:pt x="749" y="0"/>
                  </a:moveTo>
                  <a:lnTo>
                    <a:pt x="728" y="0"/>
                  </a:lnTo>
                  <a:lnTo>
                    <a:pt x="0" y="1187"/>
                  </a:lnTo>
                  <a:lnTo>
                    <a:pt x="0" y="1220"/>
                  </a:lnTo>
                  <a:lnTo>
                    <a:pt x="74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0" name="Freeform 100">
              <a:extLst>
                <a:ext uri="{FF2B5EF4-FFF2-40B4-BE49-F238E27FC236}">
                  <a16:creationId xmlns:a16="http://schemas.microsoft.com/office/drawing/2014/main" id="{72D80065-19B2-4DE9-AF60-334783CAB69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77000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Freeform 101">
              <a:extLst>
                <a:ext uri="{FF2B5EF4-FFF2-40B4-BE49-F238E27FC236}">
                  <a16:creationId xmlns:a16="http://schemas.microsoft.com/office/drawing/2014/main" id="{3B5C8A17-57D9-4551-8B75-1AAF3A59A6CF}"/>
                </a:ext>
              </a:extLst>
            </p:cNvPr>
            <p:cNvSpPr>
              <a:spLocks/>
            </p:cNvSpPr>
            <p:nvPr/>
          </p:nvSpPr>
          <p:spPr bwMode="auto">
            <a:xfrm>
              <a:off x="6377000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Freeform 102">
              <a:extLst>
                <a:ext uri="{FF2B5EF4-FFF2-40B4-BE49-F238E27FC236}">
                  <a16:creationId xmlns:a16="http://schemas.microsoft.com/office/drawing/2014/main" id="{E7B7EF80-F2B0-4FD3-9375-37AC18499B8B}"/>
                </a:ext>
              </a:extLst>
            </p:cNvPr>
            <p:cNvSpPr>
              <a:spLocks/>
            </p:cNvSpPr>
            <p:nvPr/>
          </p:nvSpPr>
          <p:spPr bwMode="auto">
            <a:xfrm>
              <a:off x="6504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Freeform 103">
              <a:extLst>
                <a:ext uri="{FF2B5EF4-FFF2-40B4-BE49-F238E27FC236}">
                  <a16:creationId xmlns:a16="http://schemas.microsoft.com/office/drawing/2014/main" id="{27DD1EF8-0C52-42A9-9851-5F612E95C980}"/>
                </a:ext>
              </a:extLst>
            </p:cNvPr>
            <p:cNvSpPr>
              <a:spLocks/>
            </p:cNvSpPr>
            <p:nvPr/>
          </p:nvSpPr>
          <p:spPr bwMode="auto">
            <a:xfrm>
              <a:off x="6504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104">
              <a:extLst>
                <a:ext uri="{FF2B5EF4-FFF2-40B4-BE49-F238E27FC236}">
                  <a16:creationId xmlns:a16="http://schemas.microsoft.com/office/drawing/2014/main" id="{83C9799B-B7F2-4554-B821-08F066B2924E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2587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105">
              <a:extLst>
                <a:ext uri="{FF2B5EF4-FFF2-40B4-BE49-F238E27FC236}">
                  <a16:creationId xmlns:a16="http://schemas.microsoft.com/office/drawing/2014/main" id="{8BA3AAE7-5895-4A79-8BC0-683B1B056131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2587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Freeform 106">
              <a:extLst>
                <a:ext uri="{FF2B5EF4-FFF2-40B4-BE49-F238E27FC236}">
                  <a16:creationId xmlns:a16="http://schemas.microsoft.com/office/drawing/2014/main" id="{1FC277BC-F861-47C3-B1AA-423B8CC6EC0A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8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107">
              <a:extLst>
                <a:ext uri="{FF2B5EF4-FFF2-40B4-BE49-F238E27FC236}">
                  <a16:creationId xmlns:a16="http://schemas.microsoft.com/office/drawing/2014/main" id="{280DB536-2BAC-464C-AE3F-F108FD5F50E1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8000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108">
              <a:extLst>
                <a:ext uri="{FF2B5EF4-FFF2-40B4-BE49-F238E27FC236}">
                  <a16:creationId xmlns:a16="http://schemas.microsoft.com/office/drawing/2014/main" id="{89F0A3FD-8DBE-4612-9BDC-6E4BFBAF89B0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3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109">
              <a:extLst>
                <a:ext uri="{FF2B5EF4-FFF2-40B4-BE49-F238E27FC236}">
                  <a16:creationId xmlns:a16="http://schemas.microsoft.com/office/drawing/2014/main" id="{5215017D-B770-47E5-9E90-001A99A37D88}"/>
                </a:ext>
              </a:extLst>
            </p:cNvPr>
            <p:cNvSpPr>
              <a:spLocks/>
            </p:cNvSpPr>
            <p:nvPr/>
          </p:nvSpPr>
          <p:spPr bwMode="auto">
            <a:xfrm>
              <a:off x="6883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110">
              <a:extLst>
                <a:ext uri="{FF2B5EF4-FFF2-40B4-BE49-F238E27FC236}">
                  <a16:creationId xmlns:a16="http://schemas.microsoft.com/office/drawing/2014/main" id="{A3587699-898F-4327-9FD8-7A21DC7C81C1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0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Freeform 111">
              <a:extLst>
                <a:ext uri="{FF2B5EF4-FFF2-40B4-BE49-F238E27FC236}">
                  <a16:creationId xmlns:a16="http://schemas.microsoft.com/office/drawing/2014/main" id="{A9B0A884-98B0-42C1-A5A1-B4F7423942BD}"/>
                </a:ext>
              </a:extLst>
            </p:cNvPr>
            <p:cNvSpPr>
              <a:spLocks/>
            </p:cNvSpPr>
            <p:nvPr/>
          </p:nvSpPr>
          <p:spPr bwMode="auto">
            <a:xfrm>
              <a:off x="7010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2" name="Freeform 112">
              <a:extLst>
                <a:ext uri="{FF2B5EF4-FFF2-40B4-BE49-F238E27FC236}">
                  <a16:creationId xmlns:a16="http://schemas.microsoft.com/office/drawing/2014/main" id="{D83982EC-ED66-420F-AFD8-55F194A5B017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741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3" name="Freeform 113">
              <a:extLst>
                <a:ext uri="{FF2B5EF4-FFF2-40B4-BE49-F238E27FC236}">
                  <a16:creationId xmlns:a16="http://schemas.microsoft.com/office/drawing/2014/main" id="{832AA050-0E6A-4B38-8E47-D0D4B0B44599}"/>
                </a:ext>
              </a:extLst>
            </p:cNvPr>
            <p:cNvSpPr>
              <a:spLocks/>
            </p:cNvSpPr>
            <p:nvPr/>
          </p:nvSpPr>
          <p:spPr bwMode="auto">
            <a:xfrm>
              <a:off x="713741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4" name="Freeform 114">
              <a:extLst>
                <a:ext uri="{FF2B5EF4-FFF2-40B4-BE49-F238E27FC236}">
                  <a16:creationId xmlns:a16="http://schemas.microsoft.com/office/drawing/2014/main" id="{BD5D8BF4-5FB8-4EE9-9D73-219DDE434085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5" name="Freeform 115">
              <a:extLst>
                <a:ext uri="{FF2B5EF4-FFF2-40B4-BE49-F238E27FC236}">
                  <a16:creationId xmlns:a16="http://schemas.microsoft.com/office/drawing/2014/main" id="{75EF5EB5-631A-4FF3-84C4-529D37A03C5B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4413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6" name="Freeform 116">
              <a:extLst>
                <a:ext uri="{FF2B5EF4-FFF2-40B4-BE49-F238E27FC236}">
                  <a16:creationId xmlns:a16="http://schemas.microsoft.com/office/drawing/2014/main" id="{89A55201-F7FB-4003-822A-55FA669E8D5B}"/>
                </a:ext>
              </a:extLst>
            </p:cNvPr>
            <p:cNvSpPr>
              <a:spLocks/>
            </p:cNvSpPr>
            <p:nvPr/>
          </p:nvSpPr>
          <p:spPr bwMode="auto">
            <a:xfrm>
              <a:off x="738982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7" name="Freeform 117">
              <a:extLst>
                <a:ext uri="{FF2B5EF4-FFF2-40B4-BE49-F238E27FC236}">
                  <a16:creationId xmlns:a16="http://schemas.microsoft.com/office/drawing/2014/main" id="{51827E4A-F71E-4C18-B4D3-2A57F9F0A026}"/>
                </a:ext>
              </a:extLst>
            </p:cNvPr>
            <p:cNvSpPr>
              <a:spLocks/>
            </p:cNvSpPr>
            <p:nvPr/>
          </p:nvSpPr>
          <p:spPr bwMode="auto">
            <a:xfrm>
              <a:off x="738982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8" name="Freeform 118">
              <a:extLst>
                <a:ext uri="{FF2B5EF4-FFF2-40B4-BE49-F238E27FC236}">
                  <a16:creationId xmlns:a16="http://schemas.microsoft.com/office/drawing/2014/main" id="{65544329-1638-45DE-B457-D22C42B8A3E9}"/>
                </a:ext>
              </a:extLst>
            </p:cNvPr>
            <p:cNvSpPr>
              <a:spLocks/>
            </p:cNvSpPr>
            <p:nvPr/>
          </p:nvSpPr>
          <p:spPr bwMode="auto">
            <a:xfrm>
              <a:off x="7515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3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3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9" name="Freeform 119">
              <a:extLst>
                <a:ext uri="{FF2B5EF4-FFF2-40B4-BE49-F238E27FC236}">
                  <a16:creationId xmlns:a16="http://schemas.microsoft.com/office/drawing/2014/main" id="{C2ACCAF6-27E0-4C26-BC79-F623FA0E1122}"/>
                </a:ext>
              </a:extLst>
            </p:cNvPr>
            <p:cNvSpPr>
              <a:spLocks/>
            </p:cNvSpPr>
            <p:nvPr/>
          </p:nvSpPr>
          <p:spPr bwMode="auto">
            <a:xfrm>
              <a:off x="7515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3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3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0" name="Freeform 120">
              <a:extLst>
                <a:ext uri="{FF2B5EF4-FFF2-40B4-BE49-F238E27FC236}">
                  <a16:creationId xmlns:a16="http://schemas.microsoft.com/office/drawing/2014/main" id="{4C2F95E4-FBF8-4F6D-95E5-DF29323A1F9E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2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1" name="Freeform 121">
              <a:extLst>
                <a:ext uri="{FF2B5EF4-FFF2-40B4-BE49-F238E27FC236}">
                  <a16:creationId xmlns:a16="http://schemas.microsoft.com/office/drawing/2014/main" id="{B5BEEE4C-058E-4814-844E-4431FA51D49F}"/>
                </a:ext>
              </a:extLst>
            </p:cNvPr>
            <p:cNvSpPr>
              <a:spLocks/>
            </p:cNvSpPr>
            <p:nvPr/>
          </p:nvSpPr>
          <p:spPr bwMode="auto">
            <a:xfrm>
              <a:off x="764382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2" name="Freeform 122">
              <a:extLst>
                <a:ext uri="{FF2B5EF4-FFF2-40B4-BE49-F238E27FC236}">
                  <a16:creationId xmlns:a16="http://schemas.microsoft.com/office/drawing/2014/main" id="{78776D2E-8D4C-45FF-8308-6A8E94133EEA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9239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3" name="Freeform 123">
              <a:extLst>
                <a:ext uri="{FF2B5EF4-FFF2-40B4-BE49-F238E27FC236}">
                  <a16:creationId xmlns:a16="http://schemas.microsoft.com/office/drawing/2014/main" id="{0131B6DB-44C3-4D23-A734-897E36E48418}"/>
                </a:ext>
              </a:extLst>
            </p:cNvPr>
            <p:cNvSpPr>
              <a:spLocks/>
            </p:cNvSpPr>
            <p:nvPr/>
          </p:nvSpPr>
          <p:spPr bwMode="auto">
            <a:xfrm>
              <a:off x="7769239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4" name="Freeform 124">
              <a:extLst>
                <a:ext uri="{FF2B5EF4-FFF2-40B4-BE49-F238E27FC236}">
                  <a16:creationId xmlns:a16="http://schemas.microsoft.com/office/drawing/2014/main" id="{49E72E7D-B651-49E2-B257-D08A37E3719A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6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5" name="Freeform 125">
              <a:extLst>
                <a:ext uri="{FF2B5EF4-FFF2-40B4-BE49-F238E27FC236}">
                  <a16:creationId xmlns:a16="http://schemas.microsoft.com/office/drawing/2014/main" id="{A65DB18E-B19F-4504-92FB-E03113540E0B}"/>
                </a:ext>
              </a:extLst>
            </p:cNvPr>
            <p:cNvSpPr>
              <a:spLocks/>
            </p:cNvSpPr>
            <p:nvPr/>
          </p:nvSpPr>
          <p:spPr bwMode="auto">
            <a:xfrm>
              <a:off x="789623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6" name="Freeform 126">
              <a:extLst>
                <a:ext uri="{FF2B5EF4-FFF2-40B4-BE49-F238E27FC236}">
                  <a16:creationId xmlns:a16="http://schemas.microsoft.com/office/drawing/2014/main" id="{A356A5A1-2DDB-4DC2-B5D8-B260758675C6}"/>
                </a:ext>
              </a:extLst>
            </p:cNvPr>
            <p:cNvSpPr>
              <a:spLocks/>
            </p:cNvSpPr>
            <p:nvPr/>
          </p:nvSpPr>
          <p:spPr bwMode="auto">
            <a:xfrm>
              <a:off x="8021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7" name="Freeform 127">
              <a:extLst>
                <a:ext uri="{FF2B5EF4-FFF2-40B4-BE49-F238E27FC236}">
                  <a16:creationId xmlns:a16="http://schemas.microsoft.com/office/drawing/2014/main" id="{180FDE9F-9DEC-4651-A3ED-30576E60EA3C}"/>
                </a:ext>
              </a:extLst>
            </p:cNvPr>
            <p:cNvSpPr>
              <a:spLocks/>
            </p:cNvSpPr>
            <p:nvPr/>
          </p:nvSpPr>
          <p:spPr bwMode="auto">
            <a:xfrm>
              <a:off x="8021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2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2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8" name="Freeform 128">
              <a:extLst>
                <a:ext uri="{FF2B5EF4-FFF2-40B4-BE49-F238E27FC236}">
                  <a16:creationId xmlns:a16="http://schemas.microsoft.com/office/drawing/2014/main" id="{B01872FC-844D-4210-B633-2646B058B858}"/>
                </a:ext>
              </a:extLst>
            </p:cNvPr>
            <p:cNvSpPr>
              <a:spLocks/>
            </p:cNvSpPr>
            <p:nvPr/>
          </p:nvSpPr>
          <p:spPr bwMode="auto">
            <a:xfrm>
              <a:off x="8150240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5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Freeform 129">
              <a:extLst>
                <a:ext uri="{FF2B5EF4-FFF2-40B4-BE49-F238E27FC236}">
                  <a16:creationId xmlns:a16="http://schemas.microsoft.com/office/drawing/2014/main" id="{E2E330A1-5CDD-4C07-A549-765F15CA5663}"/>
                </a:ext>
              </a:extLst>
            </p:cNvPr>
            <p:cNvSpPr>
              <a:spLocks/>
            </p:cNvSpPr>
            <p:nvPr/>
          </p:nvSpPr>
          <p:spPr bwMode="auto">
            <a:xfrm>
              <a:off x="8150240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5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Freeform 130">
              <a:extLst>
                <a:ext uri="{FF2B5EF4-FFF2-40B4-BE49-F238E27FC236}">
                  <a16:creationId xmlns:a16="http://schemas.microsoft.com/office/drawing/2014/main" id="{7FAD7E27-FFAA-4DBB-ABAD-4B793015BC35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1" name="Freeform 131">
              <a:extLst>
                <a:ext uri="{FF2B5EF4-FFF2-40B4-BE49-F238E27FC236}">
                  <a16:creationId xmlns:a16="http://schemas.microsoft.com/office/drawing/2014/main" id="{928868AB-6E7A-4139-BA3C-A246D560FD1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565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Freeform 132">
              <a:extLst>
                <a:ext uri="{FF2B5EF4-FFF2-40B4-BE49-F238E27FC236}">
                  <a16:creationId xmlns:a16="http://schemas.microsoft.com/office/drawing/2014/main" id="{69397AB0-9E6E-4AFC-AE6D-B3A1CBB4E361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65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3" name="Freeform 133">
              <a:extLst>
                <a:ext uri="{FF2B5EF4-FFF2-40B4-BE49-F238E27FC236}">
                  <a16:creationId xmlns:a16="http://schemas.microsoft.com/office/drawing/2014/main" id="{015DD7B9-6917-4A01-AC72-6C1E3E2A0145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653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Freeform 134">
              <a:extLst>
                <a:ext uri="{FF2B5EF4-FFF2-40B4-BE49-F238E27FC236}">
                  <a16:creationId xmlns:a16="http://schemas.microsoft.com/office/drawing/2014/main" id="{64DC7C50-C2C8-4079-93C3-E794F52DFE1B}"/>
                </a:ext>
              </a:extLst>
            </p:cNvPr>
            <p:cNvSpPr>
              <a:spLocks/>
            </p:cNvSpPr>
            <p:nvPr/>
          </p:nvSpPr>
          <p:spPr bwMode="auto">
            <a:xfrm>
              <a:off x="878206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5" name="Freeform 135">
              <a:extLst>
                <a:ext uri="{FF2B5EF4-FFF2-40B4-BE49-F238E27FC236}">
                  <a16:creationId xmlns:a16="http://schemas.microsoft.com/office/drawing/2014/main" id="{EB265F7B-0D6A-4E0D-9FC4-8DE088DAAB2D}"/>
                </a:ext>
              </a:extLst>
            </p:cNvPr>
            <p:cNvSpPr>
              <a:spLocks/>
            </p:cNvSpPr>
            <p:nvPr/>
          </p:nvSpPr>
          <p:spPr bwMode="auto">
            <a:xfrm>
              <a:off x="8782066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6" name="Freeform 136">
              <a:extLst>
                <a:ext uri="{FF2B5EF4-FFF2-40B4-BE49-F238E27FC236}">
                  <a16:creationId xmlns:a16="http://schemas.microsoft.com/office/drawing/2014/main" id="{84A62430-BDF1-4723-828C-DBC21A036E20}"/>
                </a:ext>
              </a:extLst>
            </p:cNvPr>
            <p:cNvSpPr>
              <a:spLocks/>
            </p:cNvSpPr>
            <p:nvPr/>
          </p:nvSpPr>
          <p:spPr bwMode="auto">
            <a:xfrm>
              <a:off x="903606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7" name="Freeform 137">
              <a:extLst>
                <a:ext uri="{FF2B5EF4-FFF2-40B4-BE49-F238E27FC236}">
                  <a16:creationId xmlns:a16="http://schemas.microsoft.com/office/drawing/2014/main" id="{09391033-C06B-4E0E-BA7D-8C157CE41CED}"/>
                </a:ext>
              </a:extLst>
            </p:cNvPr>
            <p:cNvSpPr>
              <a:spLocks/>
            </p:cNvSpPr>
            <p:nvPr/>
          </p:nvSpPr>
          <p:spPr bwMode="auto">
            <a:xfrm>
              <a:off x="9036066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8" name="Freeform 138">
              <a:extLst>
                <a:ext uri="{FF2B5EF4-FFF2-40B4-BE49-F238E27FC236}">
                  <a16:creationId xmlns:a16="http://schemas.microsoft.com/office/drawing/2014/main" id="{392B455E-D149-4D5E-83F4-A64AD17DF3AB}"/>
                </a:ext>
              </a:extLst>
            </p:cNvPr>
            <p:cNvSpPr>
              <a:spLocks/>
            </p:cNvSpPr>
            <p:nvPr/>
          </p:nvSpPr>
          <p:spPr bwMode="auto">
            <a:xfrm>
              <a:off x="928847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9" name="Freeform 139">
              <a:extLst>
                <a:ext uri="{FF2B5EF4-FFF2-40B4-BE49-F238E27FC236}">
                  <a16:creationId xmlns:a16="http://schemas.microsoft.com/office/drawing/2014/main" id="{72E72FC4-EFB4-46F1-B1A8-B6516D14432C}"/>
                </a:ext>
              </a:extLst>
            </p:cNvPr>
            <p:cNvSpPr>
              <a:spLocks/>
            </p:cNvSpPr>
            <p:nvPr/>
          </p:nvSpPr>
          <p:spPr bwMode="auto">
            <a:xfrm>
              <a:off x="9288479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0" name="Freeform 140">
              <a:extLst>
                <a:ext uri="{FF2B5EF4-FFF2-40B4-BE49-F238E27FC236}">
                  <a16:creationId xmlns:a16="http://schemas.microsoft.com/office/drawing/2014/main" id="{7FD493C1-A559-4FCF-9316-2442B52583E0}"/>
                </a:ext>
              </a:extLst>
            </p:cNvPr>
            <p:cNvSpPr>
              <a:spLocks/>
            </p:cNvSpPr>
            <p:nvPr/>
          </p:nvSpPr>
          <p:spPr bwMode="auto">
            <a:xfrm>
              <a:off x="954247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1" name="Freeform 141">
              <a:extLst>
                <a:ext uri="{FF2B5EF4-FFF2-40B4-BE49-F238E27FC236}">
                  <a16:creationId xmlns:a16="http://schemas.microsoft.com/office/drawing/2014/main" id="{9B59FE35-6249-4797-843C-EE9069295957}"/>
                </a:ext>
              </a:extLst>
            </p:cNvPr>
            <p:cNvSpPr>
              <a:spLocks/>
            </p:cNvSpPr>
            <p:nvPr/>
          </p:nvSpPr>
          <p:spPr bwMode="auto">
            <a:xfrm>
              <a:off x="954247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2" name="Freeform 142">
              <a:extLst>
                <a:ext uri="{FF2B5EF4-FFF2-40B4-BE49-F238E27FC236}">
                  <a16:creationId xmlns:a16="http://schemas.microsoft.com/office/drawing/2014/main" id="{195563B0-8372-4365-9854-D1A843C8613C}"/>
                </a:ext>
              </a:extLst>
            </p:cNvPr>
            <p:cNvSpPr>
              <a:spLocks/>
            </p:cNvSpPr>
            <p:nvPr/>
          </p:nvSpPr>
          <p:spPr bwMode="auto">
            <a:xfrm>
              <a:off x="9793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7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3" name="Freeform 143">
              <a:extLst>
                <a:ext uri="{FF2B5EF4-FFF2-40B4-BE49-F238E27FC236}">
                  <a16:creationId xmlns:a16="http://schemas.microsoft.com/office/drawing/2014/main" id="{EE70C2E7-311C-4D06-85A5-2AB24C4A499D}"/>
                </a:ext>
              </a:extLst>
            </p:cNvPr>
            <p:cNvSpPr>
              <a:spLocks/>
            </p:cNvSpPr>
            <p:nvPr/>
          </p:nvSpPr>
          <p:spPr bwMode="auto">
            <a:xfrm>
              <a:off x="9793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7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4" name="Freeform 144">
              <a:extLst>
                <a:ext uri="{FF2B5EF4-FFF2-40B4-BE49-F238E27FC236}">
                  <a16:creationId xmlns:a16="http://schemas.microsoft.com/office/drawing/2014/main" id="{78759CB5-3F97-44CB-9B13-E0A9000B140B}"/>
                </a:ext>
              </a:extLst>
            </p:cNvPr>
            <p:cNvSpPr>
              <a:spLocks/>
            </p:cNvSpPr>
            <p:nvPr/>
          </p:nvSpPr>
          <p:spPr bwMode="auto">
            <a:xfrm>
              <a:off x="8401065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5" name="Freeform 145">
              <a:extLst>
                <a:ext uri="{FF2B5EF4-FFF2-40B4-BE49-F238E27FC236}">
                  <a16:creationId xmlns:a16="http://schemas.microsoft.com/office/drawing/2014/main" id="{FA9BD260-BDC6-4C08-AF0F-082ADAD2E3FC}"/>
                </a:ext>
              </a:extLst>
            </p:cNvPr>
            <p:cNvSpPr>
              <a:spLocks/>
            </p:cNvSpPr>
            <p:nvPr/>
          </p:nvSpPr>
          <p:spPr bwMode="auto">
            <a:xfrm>
              <a:off x="8401065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6" name="Freeform 146">
              <a:extLst>
                <a:ext uri="{FF2B5EF4-FFF2-40B4-BE49-F238E27FC236}">
                  <a16:creationId xmlns:a16="http://schemas.microsoft.com/office/drawing/2014/main" id="{EBF6C6B6-6A96-4F29-8ECC-155CC8023F45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6653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147">
              <a:extLst>
                <a:ext uri="{FF2B5EF4-FFF2-40B4-BE49-F238E27FC236}">
                  <a16:creationId xmlns:a16="http://schemas.microsoft.com/office/drawing/2014/main" id="{33EB7C9A-79F3-4A53-99FE-2926A9968363}"/>
                </a:ext>
              </a:extLst>
            </p:cNvPr>
            <p:cNvSpPr>
              <a:spLocks/>
            </p:cNvSpPr>
            <p:nvPr/>
          </p:nvSpPr>
          <p:spPr bwMode="auto">
            <a:xfrm>
              <a:off x="8656653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148">
              <a:extLst>
                <a:ext uri="{FF2B5EF4-FFF2-40B4-BE49-F238E27FC236}">
                  <a16:creationId xmlns:a16="http://schemas.microsoft.com/office/drawing/2014/main" id="{168C145D-10A5-4C27-B1FC-0A7BFFF24C14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747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149">
              <a:extLst>
                <a:ext uri="{FF2B5EF4-FFF2-40B4-BE49-F238E27FC236}">
                  <a16:creationId xmlns:a16="http://schemas.microsoft.com/office/drawing/2014/main" id="{FB32BACF-0BE9-4758-A128-7FCEE84BF3BE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747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Freeform 150">
              <a:extLst>
                <a:ext uri="{FF2B5EF4-FFF2-40B4-BE49-F238E27FC236}">
                  <a16:creationId xmlns:a16="http://schemas.microsoft.com/office/drawing/2014/main" id="{70496059-9D03-4836-9829-E6097438CE9A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79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" name="Freeform 151">
              <a:extLst>
                <a:ext uri="{FF2B5EF4-FFF2-40B4-BE49-F238E27FC236}">
                  <a16:creationId xmlns:a16="http://schemas.microsoft.com/office/drawing/2014/main" id="{4709E3CD-7A76-452F-AEB0-D565DABF5982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79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2" name="Freeform 152">
              <a:extLst>
                <a:ext uri="{FF2B5EF4-FFF2-40B4-BE49-F238E27FC236}">
                  <a16:creationId xmlns:a16="http://schemas.microsoft.com/office/drawing/2014/main" id="{E4CF4A1C-8C75-4821-B294-8A5DC3CD34EA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389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" name="Freeform 153">
              <a:extLst>
                <a:ext uri="{FF2B5EF4-FFF2-40B4-BE49-F238E27FC236}">
                  <a16:creationId xmlns:a16="http://schemas.microsoft.com/office/drawing/2014/main" id="{3CEE64F0-D82E-4D99-92F5-435A304BFA31}"/>
                </a:ext>
              </a:extLst>
            </p:cNvPr>
            <p:cNvSpPr>
              <a:spLocks/>
            </p:cNvSpPr>
            <p:nvPr/>
          </p:nvSpPr>
          <p:spPr bwMode="auto">
            <a:xfrm>
              <a:off x="9413892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" name="Freeform 154">
              <a:extLst>
                <a:ext uri="{FF2B5EF4-FFF2-40B4-BE49-F238E27FC236}">
                  <a16:creationId xmlns:a16="http://schemas.microsoft.com/office/drawing/2014/main" id="{4ACA3C89-7FE5-47D5-B841-D7D5A6A20803}"/>
                </a:ext>
              </a:extLst>
            </p:cNvPr>
            <p:cNvSpPr>
              <a:spLocks/>
            </p:cNvSpPr>
            <p:nvPr/>
          </p:nvSpPr>
          <p:spPr bwMode="auto">
            <a:xfrm>
              <a:off x="966789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" name="Freeform 155">
              <a:extLst>
                <a:ext uri="{FF2B5EF4-FFF2-40B4-BE49-F238E27FC236}">
                  <a16:creationId xmlns:a16="http://schemas.microsoft.com/office/drawing/2014/main" id="{E50DCBAB-4606-4347-9172-4304D5677E2A}"/>
                </a:ext>
              </a:extLst>
            </p:cNvPr>
            <p:cNvSpPr>
              <a:spLocks/>
            </p:cNvSpPr>
            <p:nvPr/>
          </p:nvSpPr>
          <p:spPr bwMode="auto">
            <a:xfrm>
              <a:off x="966789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" name="Freeform 156">
              <a:extLst>
                <a:ext uri="{FF2B5EF4-FFF2-40B4-BE49-F238E27FC236}">
                  <a16:creationId xmlns:a16="http://schemas.microsoft.com/office/drawing/2014/main" id="{1114D805-3CCD-4F37-8A29-84C807D08B73}"/>
                </a:ext>
              </a:extLst>
            </p:cNvPr>
            <p:cNvSpPr>
              <a:spLocks/>
            </p:cNvSpPr>
            <p:nvPr/>
          </p:nvSpPr>
          <p:spPr bwMode="auto">
            <a:xfrm>
              <a:off x="9920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" name="Freeform 157">
              <a:extLst>
                <a:ext uri="{FF2B5EF4-FFF2-40B4-BE49-F238E27FC236}">
                  <a16:creationId xmlns:a16="http://schemas.microsoft.com/office/drawing/2014/main" id="{A4224DBC-E545-4F06-93C8-49C5151C41B2}"/>
                </a:ext>
              </a:extLst>
            </p:cNvPr>
            <p:cNvSpPr>
              <a:spLocks/>
            </p:cNvSpPr>
            <p:nvPr/>
          </p:nvSpPr>
          <p:spPr bwMode="auto">
            <a:xfrm>
              <a:off x="9920305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" name="Freeform 158">
              <a:extLst>
                <a:ext uri="{FF2B5EF4-FFF2-40B4-BE49-F238E27FC236}">
                  <a16:creationId xmlns:a16="http://schemas.microsoft.com/office/drawing/2014/main" id="{EEDE1142-E589-4616-9C7D-0E9DB9E697D4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7430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1" name="Freeform 159">
              <a:extLst>
                <a:ext uri="{FF2B5EF4-FFF2-40B4-BE49-F238E27FC236}">
                  <a16:creationId xmlns:a16="http://schemas.microsoft.com/office/drawing/2014/main" id="{AB7DC87B-7EBD-48B1-AE09-7BDD33A1AC3F}"/>
                </a:ext>
              </a:extLst>
            </p:cNvPr>
            <p:cNvSpPr>
              <a:spLocks/>
            </p:cNvSpPr>
            <p:nvPr/>
          </p:nvSpPr>
          <p:spPr bwMode="auto">
            <a:xfrm>
              <a:off x="1017430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2" name="Freeform 160">
              <a:extLst>
                <a:ext uri="{FF2B5EF4-FFF2-40B4-BE49-F238E27FC236}">
                  <a16:creationId xmlns:a16="http://schemas.microsoft.com/office/drawing/2014/main" id="{9BD81189-865F-403D-BDAA-B598801512F6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25131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3" name="Freeform 161">
              <a:extLst>
                <a:ext uri="{FF2B5EF4-FFF2-40B4-BE49-F238E27FC236}">
                  <a16:creationId xmlns:a16="http://schemas.microsoft.com/office/drawing/2014/main" id="{46C10DA1-A2DE-470E-9331-B58DEA5B6E8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425131" y="8062931"/>
              <a:ext cx="1250952" cy="1979616"/>
            </a:xfrm>
            <a:custGeom>
              <a:avLst/>
              <a:gdLst>
                <a:gd name="T0" fmla="*/ 788 w 788"/>
                <a:gd name="T1" fmla="*/ 0 h 1247"/>
                <a:gd name="T2" fmla="*/ 767 w 788"/>
                <a:gd name="T3" fmla="*/ 0 h 1247"/>
                <a:gd name="T4" fmla="*/ 0 w 788"/>
                <a:gd name="T5" fmla="*/ 1247 h 1247"/>
                <a:gd name="T6" fmla="*/ 21 w 788"/>
                <a:gd name="T7" fmla="*/ 1247 h 1247"/>
                <a:gd name="T8" fmla="*/ 788 w 788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8" h="1247">
                  <a:moveTo>
                    <a:pt x="788" y="0"/>
                  </a:moveTo>
                  <a:lnTo>
                    <a:pt x="767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8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4" name="Freeform 162">
              <a:extLst>
                <a:ext uri="{FF2B5EF4-FFF2-40B4-BE49-F238E27FC236}">
                  <a16:creationId xmlns:a16="http://schemas.microsoft.com/office/drawing/2014/main" id="{409CD1F9-E10F-4FA3-9643-87B3F3E51879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071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0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0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5" name="Freeform 163">
              <a:extLst>
                <a:ext uri="{FF2B5EF4-FFF2-40B4-BE49-F238E27FC236}">
                  <a16:creationId xmlns:a16="http://schemas.microsoft.com/office/drawing/2014/main" id="{5C75EB56-11CB-4F5C-BCBA-C4105F05CDA4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80719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0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0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6" name="Freeform 164">
              <a:extLst>
                <a:ext uri="{FF2B5EF4-FFF2-40B4-BE49-F238E27FC236}">
                  <a16:creationId xmlns:a16="http://schemas.microsoft.com/office/drawing/2014/main" id="{27B8FD89-9175-43FE-9E7E-2E0B07C188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31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7" name="Freeform 165">
              <a:extLst>
                <a:ext uri="{FF2B5EF4-FFF2-40B4-BE49-F238E27FC236}">
                  <a16:creationId xmlns:a16="http://schemas.microsoft.com/office/drawing/2014/main" id="{E44311B8-6EEC-4740-B004-CF04299A19E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931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Freeform 166">
              <a:extLst>
                <a:ext uri="{FF2B5EF4-FFF2-40B4-BE49-F238E27FC236}">
                  <a16:creationId xmlns:a16="http://schemas.microsoft.com/office/drawing/2014/main" id="{6BD6BC80-8831-4930-AA50-B3A5866FBB6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5544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9" name="Freeform 167">
              <a:extLst>
                <a:ext uri="{FF2B5EF4-FFF2-40B4-BE49-F238E27FC236}">
                  <a16:creationId xmlns:a16="http://schemas.microsoft.com/office/drawing/2014/main" id="{A1A906DB-24B9-4804-A981-24CB4911FBB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5544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0" name="Freeform 168">
              <a:extLst>
                <a:ext uri="{FF2B5EF4-FFF2-40B4-BE49-F238E27FC236}">
                  <a16:creationId xmlns:a16="http://schemas.microsoft.com/office/drawing/2014/main" id="{A11BDD9A-A274-4B0A-A797-DC1A1244C85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37957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1" name="Freeform 169">
              <a:extLst>
                <a:ext uri="{FF2B5EF4-FFF2-40B4-BE49-F238E27FC236}">
                  <a16:creationId xmlns:a16="http://schemas.microsoft.com/office/drawing/2014/main" id="{D163984C-6039-4D9A-9A65-C40B55D023F0}"/>
                </a:ext>
              </a:extLst>
            </p:cNvPr>
            <p:cNvSpPr>
              <a:spLocks/>
            </p:cNvSpPr>
            <p:nvPr/>
          </p:nvSpPr>
          <p:spPr bwMode="auto">
            <a:xfrm>
              <a:off x="11437957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2" name="Freeform 170">
              <a:extLst>
                <a:ext uri="{FF2B5EF4-FFF2-40B4-BE49-F238E27FC236}">
                  <a16:creationId xmlns:a16="http://schemas.microsoft.com/office/drawing/2014/main" id="{4204956D-6733-4C04-A9A7-7CC12665933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195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3" name="Freeform 171">
              <a:extLst>
                <a:ext uri="{FF2B5EF4-FFF2-40B4-BE49-F238E27FC236}">
                  <a16:creationId xmlns:a16="http://schemas.microsoft.com/office/drawing/2014/main" id="{CD421EF9-E79C-460F-BB41-AA6EC01A180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9195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4" name="Freeform 172">
              <a:extLst>
                <a:ext uri="{FF2B5EF4-FFF2-40B4-BE49-F238E27FC236}">
                  <a16:creationId xmlns:a16="http://schemas.microsoft.com/office/drawing/2014/main" id="{78FE230F-1095-4F95-8903-03678B05B62A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47305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5" name="Freeform 173">
              <a:extLst>
                <a:ext uri="{FF2B5EF4-FFF2-40B4-BE49-F238E27FC236}">
                  <a16:creationId xmlns:a16="http://schemas.microsoft.com/office/drawing/2014/main" id="{61B2A83E-B774-45FD-B581-37D6A7B65079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47305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6" name="Freeform 174">
              <a:extLst>
                <a:ext uri="{FF2B5EF4-FFF2-40B4-BE49-F238E27FC236}">
                  <a16:creationId xmlns:a16="http://schemas.microsoft.com/office/drawing/2014/main" id="{6E162E4D-3B28-44D0-B533-617532746B9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9971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7" name="Freeform 175">
              <a:extLst>
                <a:ext uri="{FF2B5EF4-FFF2-40B4-BE49-F238E27FC236}">
                  <a16:creationId xmlns:a16="http://schemas.microsoft.com/office/drawing/2014/main" id="{741188D9-EE6F-4DE4-90B5-A2664AD26F8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299718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8" name="Freeform 176">
              <a:extLst>
                <a:ext uri="{FF2B5EF4-FFF2-40B4-BE49-F238E27FC236}">
                  <a16:creationId xmlns:a16="http://schemas.microsoft.com/office/drawing/2014/main" id="{05E96C13-0281-4A09-8D6C-F3641DD67E8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1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9" name="Freeform 177">
              <a:extLst>
                <a:ext uri="{FF2B5EF4-FFF2-40B4-BE49-F238E27FC236}">
                  <a16:creationId xmlns:a16="http://schemas.microsoft.com/office/drawing/2014/main" id="{06DDA499-B019-4625-A662-83D9786229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0553718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0" name="Freeform 178">
              <a:extLst>
                <a:ext uri="{FF2B5EF4-FFF2-40B4-BE49-F238E27FC236}">
                  <a16:creationId xmlns:a16="http://schemas.microsoft.com/office/drawing/2014/main" id="{62A19DD6-1348-4FA7-9E62-BFC75A218263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06131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1" name="Freeform 179">
              <a:extLst>
                <a:ext uri="{FF2B5EF4-FFF2-40B4-BE49-F238E27FC236}">
                  <a16:creationId xmlns:a16="http://schemas.microsoft.com/office/drawing/2014/main" id="{BE2ADE2C-4ED6-4DE2-BFC2-DCB3553D2B7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806131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2" name="Freeform 180">
              <a:extLst>
                <a:ext uri="{FF2B5EF4-FFF2-40B4-BE49-F238E27FC236}">
                  <a16:creationId xmlns:a16="http://schemas.microsoft.com/office/drawing/2014/main" id="{EFDAF54C-4EC7-492C-9602-1EF27986CAE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6013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3" name="Freeform 181">
              <a:extLst>
                <a:ext uri="{FF2B5EF4-FFF2-40B4-BE49-F238E27FC236}">
                  <a16:creationId xmlns:a16="http://schemas.microsoft.com/office/drawing/2014/main" id="{BF7EFD1E-9B17-42D1-A68A-437A45F13975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60132" y="8062931"/>
              <a:ext cx="1247777" cy="1979616"/>
            </a:xfrm>
            <a:custGeom>
              <a:avLst/>
              <a:gdLst>
                <a:gd name="T0" fmla="*/ 786 w 786"/>
                <a:gd name="T1" fmla="*/ 0 h 1247"/>
                <a:gd name="T2" fmla="*/ 765 w 786"/>
                <a:gd name="T3" fmla="*/ 0 h 1247"/>
                <a:gd name="T4" fmla="*/ 0 w 786"/>
                <a:gd name="T5" fmla="*/ 1247 h 1247"/>
                <a:gd name="T6" fmla="*/ 21 w 786"/>
                <a:gd name="T7" fmla="*/ 1247 h 1247"/>
                <a:gd name="T8" fmla="*/ 786 w 786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6" h="1247">
                  <a:moveTo>
                    <a:pt x="786" y="0"/>
                  </a:moveTo>
                  <a:lnTo>
                    <a:pt x="765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6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4" name="Freeform 182">
              <a:extLst>
                <a:ext uri="{FF2B5EF4-FFF2-40B4-BE49-F238E27FC236}">
                  <a16:creationId xmlns:a16="http://schemas.microsoft.com/office/drawing/2014/main" id="{BE959F95-6B4E-4D9D-B55A-3F2D0184C90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12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5" name="Freeform 183">
              <a:extLst>
                <a:ext uri="{FF2B5EF4-FFF2-40B4-BE49-F238E27FC236}">
                  <a16:creationId xmlns:a16="http://schemas.microsoft.com/office/drawing/2014/main" id="{3C39F389-029C-4577-BB2A-F2D51EA69F26}"/>
                </a:ext>
              </a:extLst>
            </p:cNvPr>
            <p:cNvSpPr>
              <a:spLocks/>
            </p:cNvSpPr>
            <p:nvPr/>
          </p:nvSpPr>
          <p:spPr bwMode="auto">
            <a:xfrm>
              <a:off x="11312544" y="8062931"/>
              <a:ext cx="1249364" cy="1979616"/>
            </a:xfrm>
            <a:custGeom>
              <a:avLst/>
              <a:gdLst>
                <a:gd name="T0" fmla="*/ 787 w 787"/>
                <a:gd name="T1" fmla="*/ 0 h 1247"/>
                <a:gd name="T2" fmla="*/ 766 w 787"/>
                <a:gd name="T3" fmla="*/ 0 h 1247"/>
                <a:gd name="T4" fmla="*/ 0 w 787"/>
                <a:gd name="T5" fmla="*/ 1247 h 1247"/>
                <a:gd name="T6" fmla="*/ 21 w 787"/>
                <a:gd name="T7" fmla="*/ 1247 h 1247"/>
                <a:gd name="T8" fmla="*/ 787 w 787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7" h="1247">
                  <a:moveTo>
                    <a:pt x="787" y="0"/>
                  </a:moveTo>
                  <a:lnTo>
                    <a:pt x="766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6" name="Freeform 184">
              <a:extLst>
                <a:ext uri="{FF2B5EF4-FFF2-40B4-BE49-F238E27FC236}">
                  <a16:creationId xmlns:a16="http://schemas.microsoft.com/office/drawing/2014/main" id="{682A9B70-0CB5-40FD-B2D2-91916A210143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654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7" name="Freeform 185">
              <a:extLst>
                <a:ext uri="{FF2B5EF4-FFF2-40B4-BE49-F238E27FC236}">
                  <a16:creationId xmlns:a16="http://schemas.microsoft.com/office/drawing/2014/main" id="{D52429EA-BC4F-4F39-AE1B-F3502BF0854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66545" y="8062931"/>
              <a:ext cx="1246189" cy="1979616"/>
            </a:xfrm>
            <a:custGeom>
              <a:avLst/>
              <a:gdLst>
                <a:gd name="T0" fmla="*/ 785 w 785"/>
                <a:gd name="T1" fmla="*/ 0 h 1247"/>
                <a:gd name="T2" fmla="*/ 764 w 785"/>
                <a:gd name="T3" fmla="*/ 0 h 1247"/>
                <a:gd name="T4" fmla="*/ 0 w 785"/>
                <a:gd name="T5" fmla="*/ 1247 h 1247"/>
                <a:gd name="T6" fmla="*/ 21 w 785"/>
                <a:gd name="T7" fmla="*/ 1247 h 1247"/>
                <a:gd name="T8" fmla="*/ 785 w 785"/>
                <a:gd name="T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85" h="1247">
                  <a:moveTo>
                    <a:pt x="785" y="0"/>
                  </a:moveTo>
                  <a:lnTo>
                    <a:pt x="764" y="0"/>
                  </a:lnTo>
                  <a:lnTo>
                    <a:pt x="0" y="1247"/>
                  </a:lnTo>
                  <a:lnTo>
                    <a:pt x="21" y="1247"/>
                  </a:lnTo>
                  <a:lnTo>
                    <a:pt x="78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8" name="Freeform 186">
              <a:extLst>
                <a:ext uri="{FF2B5EF4-FFF2-40B4-BE49-F238E27FC236}">
                  <a16:creationId xmlns:a16="http://schemas.microsoft.com/office/drawing/2014/main" id="{6AEDEB52-5D15-4133-8FE6-E2BC1B74399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17370" y="8104206"/>
              <a:ext cx="1190627" cy="1938341"/>
            </a:xfrm>
            <a:custGeom>
              <a:avLst/>
              <a:gdLst>
                <a:gd name="T0" fmla="*/ 750 w 750"/>
                <a:gd name="T1" fmla="*/ 0 h 1221"/>
                <a:gd name="T2" fmla="*/ 0 w 750"/>
                <a:gd name="T3" fmla="*/ 1221 h 1221"/>
                <a:gd name="T4" fmla="*/ 21 w 750"/>
                <a:gd name="T5" fmla="*/ 1221 h 1221"/>
                <a:gd name="T6" fmla="*/ 750 w 750"/>
                <a:gd name="T7" fmla="*/ 34 h 1221"/>
                <a:gd name="T8" fmla="*/ 750 w 750"/>
                <a:gd name="T9" fmla="*/ 0 h 1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0" h="1221">
                  <a:moveTo>
                    <a:pt x="750" y="0"/>
                  </a:moveTo>
                  <a:lnTo>
                    <a:pt x="0" y="1221"/>
                  </a:lnTo>
                  <a:lnTo>
                    <a:pt x="21" y="1221"/>
                  </a:lnTo>
                  <a:lnTo>
                    <a:pt x="750" y="34"/>
                  </a:lnTo>
                  <a:lnTo>
                    <a:pt x="75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9" name="Freeform 187">
              <a:extLst>
                <a:ext uri="{FF2B5EF4-FFF2-40B4-BE49-F238E27FC236}">
                  <a16:creationId xmlns:a16="http://schemas.microsoft.com/office/drawing/2014/main" id="{848EB62E-68F4-4A76-81B5-E418653D50F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817370" y="8104206"/>
              <a:ext cx="1190627" cy="1938341"/>
            </a:xfrm>
            <a:custGeom>
              <a:avLst/>
              <a:gdLst>
                <a:gd name="T0" fmla="*/ 750 w 750"/>
                <a:gd name="T1" fmla="*/ 0 h 1221"/>
                <a:gd name="T2" fmla="*/ 0 w 750"/>
                <a:gd name="T3" fmla="*/ 1221 h 1221"/>
                <a:gd name="T4" fmla="*/ 21 w 750"/>
                <a:gd name="T5" fmla="*/ 1221 h 1221"/>
                <a:gd name="T6" fmla="*/ 750 w 750"/>
                <a:gd name="T7" fmla="*/ 34 h 1221"/>
                <a:gd name="T8" fmla="*/ 750 w 750"/>
                <a:gd name="T9" fmla="*/ 0 h 12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0" h="1221">
                  <a:moveTo>
                    <a:pt x="750" y="0"/>
                  </a:moveTo>
                  <a:lnTo>
                    <a:pt x="0" y="1221"/>
                  </a:lnTo>
                  <a:lnTo>
                    <a:pt x="21" y="1221"/>
                  </a:lnTo>
                  <a:lnTo>
                    <a:pt x="750" y="34"/>
                  </a:lnTo>
                  <a:lnTo>
                    <a:pt x="75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0" name="Freeform 188">
              <a:extLst>
                <a:ext uri="{FF2B5EF4-FFF2-40B4-BE49-F238E27FC236}">
                  <a16:creationId xmlns:a16="http://schemas.microsoft.com/office/drawing/2014/main" id="{EADD8EE6-B83C-472C-B5B5-F9261EC2E31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944370" y="8310581"/>
              <a:ext cx="1063627" cy="1731966"/>
            </a:xfrm>
            <a:custGeom>
              <a:avLst/>
              <a:gdLst>
                <a:gd name="T0" fmla="*/ 670 w 670"/>
                <a:gd name="T1" fmla="*/ 0 h 1091"/>
                <a:gd name="T2" fmla="*/ 0 w 670"/>
                <a:gd name="T3" fmla="*/ 1091 h 1091"/>
                <a:gd name="T4" fmla="*/ 21 w 670"/>
                <a:gd name="T5" fmla="*/ 1091 h 1091"/>
                <a:gd name="T6" fmla="*/ 670 w 670"/>
                <a:gd name="T7" fmla="*/ 35 h 1091"/>
                <a:gd name="T8" fmla="*/ 670 w 670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0" h="1091">
                  <a:moveTo>
                    <a:pt x="670" y="0"/>
                  </a:moveTo>
                  <a:lnTo>
                    <a:pt x="0" y="1091"/>
                  </a:lnTo>
                  <a:lnTo>
                    <a:pt x="21" y="1091"/>
                  </a:lnTo>
                  <a:lnTo>
                    <a:pt x="670" y="35"/>
                  </a:lnTo>
                  <a:lnTo>
                    <a:pt x="67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1" name="Freeform 189">
              <a:extLst>
                <a:ext uri="{FF2B5EF4-FFF2-40B4-BE49-F238E27FC236}">
                  <a16:creationId xmlns:a16="http://schemas.microsoft.com/office/drawing/2014/main" id="{B37BAE1E-E9D0-4513-ADDF-1D32AD7A46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944370" y="8310581"/>
              <a:ext cx="1063627" cy="1731966"/>
            </a:xfrm>
            <a:custGeom>
              <a:avLst/>
              <a:gdLst>
                <a:gd name="T0" fmla="*/ 670 w 670"/>
                <a:gd name="T1" fmla="*/ 0 h 1091"/>
                <a:gd name="T2" fmla="*/ 0 w 670"/>
                <a:gd name="T3" fmla="*/ 1091 h 1091"/>
                <a:gd name="T4" fmla="*/ 21 w 670"/>
                <a:gd name="T5" fmla="*/ 1091 h 1091"/>
                <a:gd name="T6" fmla="*/ 670 w 670"/>
                <a:gd name="T7" fmla="*/ 35 h 1091"/>
                <a:gd name="T8" fmla="*/ 670 w 670"/>
                <a:gd name="T9" fmla="*/ 0 h 10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70" h="1091">
                  <a:moveTo>
                    <a:pt x="670" y="0"/>
                  </a:moveTo>
                  <a:lnTo>
                    <a:pt x="0" y="1091"/>
                  </a:lnTo>
                  <a:lnTo>
                    <a:pt x="21" y="1091"/>
                  </a:lnTo>
                  <a:lnTo>
                    <a:pt x="670" y="35"/>
                  </a:lnTo>
                  <a:lnTo>
                    <a:pt x="67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2" name="Freeform 190">
              <a:extLst>
                <a:ext uri="{FF2B5EF4-FFF2-40B4-BE49-F238E27FC236}">
                  <a16:creationId xmlns:a16="http://schemas.microsoft.com/office/drawing/2014/main" id="{54D3808A-A6CD-4AC8-9F20-8C8377338493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98371" y="8721744"/>
              <a:ext cx="809626" cy="1320803"/>
            </a:xfrm>
            <a:custGeom>
              <a:avLst/>
              <a:gdLst>
                <a:gd name="T0" fmla="*/ 510 w 510"/>
                <a:gd name="T1" fmla="*/ 0 h 832"/>
                <a:gd name="T2" fmla="*/ 0 w 510"/>
                <a:gd name="T3" fmla="*/ 832 h 832"/>
                <a:gd name="T4" fmla="*/ 21 w 510"/>
                <a:gd name="T5" fmla="*/ 832 h 832"/>
                <a:gd name="T6" fmla="*/ 510 w 510"/>
                <a:gd name="T7" fmla="*/ 34 h 832"/>
                <a:gd name="T8" fmla="*/ 510 w 510"/>
                <a:gd name="T9" fmla="*/ 0 h 8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2">
                  <a:moveTo>
                    <a:pt x="510" y="0"/>
                  </a:moveTo>
                  <a:lnTo>
                    <a:pt x="0" y="832"/>
                  </a:lnTo>
                  <a:lnTo>
                    <a:pt x="21" y="832"/>
                  </a:lnTo>
                  <a:lnTo>
                    <a:pt x="510" y="34"/>
                  </a:lnTo>
                  <a:lnTo>
                    <a:pt x="51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3" name="Freeform 191">
              <a:extLst>
                <a:ext uri="{FF2B5EF4-FFF2-40B4-BE49-F238E27FC236}">
                  <a16:creationId xmlns:a16="http://schemas.microsoft.com/office/drawing/2014/main" id="{5D936DAF-4B48-4B33-A332-C945DF3FE72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198371" y="8721744"/>
              <a:ext cx="809626" cy="1320803"/>
            </a:xfrm>
            <a:custGeom>
              <a:avLst/>
              <a:gdLst>
                <a:gd name="T0" fmla="*/ 510 w 510"/>
                <a:gd name="T1" fmla="*/ 0 h 832"/>
                <a:gd name="T2" fmla="*/ 0 w 510"/>
                <a:gd name="T3" fmla="*/ 832 h 832"/>
                <a:gd name="T4" fmla="*/ 21 w 510"/>
                <a:gd name="T5" fmla="*/ 832 h 832"/>
                <a:gd name="T6" fmla="*/ 510 w 510"/>
                <a:gd name="T7" fmla="*/ 34 h 832"/>
                <a:gd name="T8" fmla="*/ 510 w 510"/>
                <a:gd name="T9" fmla="*/ 0 h 8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0" h="832">
                  <a:moveTo>
                    <a:pt x="510" y="0"/>
                  </a:moveTo>
                  <a:lnTo>
                    <a:pt x="0" y="832"/>
                  </a:lnTo>
                  <a:lnTo>
                    <a:pt x="21" y="832"/>
                  </a:lnTo>
                  <a:lnTo>
                    <a:pt x="510" y="34"/>
                  </a:lnTo>
                  <a:lnTo>
                    <a:pt x="51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4" name="Freeform 192">
              <a:extLst>
                <a:ext uri="{FF2B5EF4-FFF2-40B4-BE49-F238E27FC236}">
                  <a16:creationId xmlns:a16="http://schemas.microsoft.com/office/drawing/2014/main" id="{9468039B-7E55-4A64-921D-DCC879F85418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49196" y="9134495"/>
              <a:ext cx="558801" cy="908052"/>
            </a:xfrm>
            <a:custGeom>
              <a:avLst/>
              <a:gdLst>
                <a:gd name="T0" fmla="*/ 352 w 352"/>
                <a:gd name="T1" fmla="*/ 0 h 572"/>
                <a:gd name="T2" fmla="*/ 0 w 352"/>
                <a:gd name="T3" fmla="*/ 572 h 572"/>
                <a:gd name="T4" fmla="*/ 21 w 352"/>
                <a:gd name="T5" fmla="*/ 572 h 572"/>
                <a:gd name="T6" fmla="*/ 352 w 352"/>
                <a:gd name="T7" fmla="*/ 35 h 572"/>
                <a:gd name="T8" fmla="*/ 352 w 352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2" h="572">
                  <a:moveTo>
                    <a:pt x="352" y="0"/>
                  </a:moveTo>
                  <a:lnTo>
                    <a:pt x="0" y="572"/>
                  </a:lnTo>
                  <a:lnTo>
                    <a:pt x="21" y="572"/>
                  </a:lnTo>
                  <a:lnTo>
                    <a:pt x="352" y="35"/>
                  </a:lnTo>
                  <a:lnTo>
                    <a:pt x="35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5" name="Freeform 193">
              <a:extLst>
                <a:ext uri="{FF2B5EF4-FFF2-40B4-BE49-F238E27FC236}">
                  <a16:creationId xmlns:a16="http://schemas.microsoft.com/office/drawing/2014/main" id="{5752AFE7-0887-45BA-ADA6-FBCA6D2B277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449196" y="9134495"/>
              <a:ext cx="558801" cy="908052"/>
            </a:xfrm>
            <a:custGeom>
              <a:avLst/>
              <a:gdLst>
                <a:gd name="T0" fmla="*/ 352 w 352"/>
                <a:gd name="T1" fmla="*/ 0 h 572"/>
                <a:gd name="T2" fmla="*/ 0 w 352"/>
                <a:gd name="T3" fmla="*/ 572 h 572"/>
                <a:gd name="T4" fmla="*/ 21 w 352"/>
                <a:gd name="T5" fmla="*/ 572 h 572"/>
                <a:gd name="T6" fmla="*/ 352 w 352"/>
                <a:gd name="T7" fmla="*/ 35 h 572"/>
                <a:gd name="T8" fmla="*/ 352 w 352"/>
                <a:gd name="T9" fmla="*/ 0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52" h="572">
                  <a:moveTo>
                    <a:pt x="352" y="0"/>
                  </a:moveTo>
                  <a:lnTo>
                    <a:pt x="0" y="572"/>
                  </a:lnTo>
                  <a:lnTo>
                    <a:pt x="21" y="572"/>
                  </a:lnTo>
                  <a:lnTo>
                    <a:pt x="352" y="35"/>
                  </a:lnTo>
                  <a:lnTo>
                    <a:pt x="35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6" name="Freeform 194">
              <a:extLst>
                <a:ext uri="{FF2B5EF4-FFF2-40B4-BE49-F238E27FC236}">
                  <a16:creationId xmlns:a16="http://schemas.microsoft.com/office/drawing/2014/main" id="{C5E2E11A-6151-4F01-91DA-962DA263C3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704784" y="9545658"/>
              <a:ext cx="303213" cy="496889"/>
            </a:xfrm>
            <a:custGeom>
              <a:avLst/>
              <a:gdLst>
                <a:gd name="T0" fmla="*/ 191 w 191"/>
                <a:gd name="T1" fmla="*/ 0 h 313"/>
                <a:gd name="T2" fmla="*/ 0 w 191"/>
                <a:gd name="T3" fmla="*/ 313 h 313"/>
                <a:gd name="T4" fmla="*/ 20 w 191"/>
                <a:gd name="T5" fmla="*/ 313 h 313"/>
                <a:gd name="T6" fmla="*/ 191 w 191"/>
                <a:gd name="T7" fmla="*/ 35 h 313"/>
                <a:gd name="T8" fmla="*/ 191 w 191"/>
                <a:gd name="T9" fmla="*/ 0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3">
                  <a:moveTo>
                    <a:pt x="191" y="0"/>
                  </a:moveTo>
                  <a:lnTo>
                    <a:pt x="0" y="313"/>
                  </a:lnTo>
                  <a:lnTo>
                    <a:pt x="20" y="313"/>
                  </a:lnTo>
                  <a:lnTo>
                    <a:pt x="191" y="35"/>
                  </a:lnTo>
                  <a:lnTo>
                    <a:pt x="19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7" name="Freeform 195">
              <a:extLst>
                <a:ext uri="{FF2B5EF4-FFF2-40B4-BE49-F238E27FC236}">
                  <a16:creationId xmlns:a16="http://schemas.microsoft.com/office/drawing/2014/main" id="{43670640-97EB-4EDE-9443-C4618F8E8793}"/>
                </a:ext>
              </a:extLst>
            </p:cNvPr>
            <p:cNvSpPr>
              <a:spLocks/>
            </p:cNvSpPr>
            <p:nvPr/>
          </p:nvSpPr>
          <p:spPr bwMode="auto">
            <a:xfrm>
              <a:off x="12704784" y="9545658"/>
              <a:ext cx="303213" cy="496889"/>
            </a:xfrm>
            <a:custGeom>
              <a:avLst/>
              <a:gdLst>
                <a:gd name="T0" fmla="*/ 191 w 191"/>
                <a:gd name="T1" fmla="*/ 0 h 313"/>
                <a:gd name="T2" fmla="*/ 0 w 191"/>
                <a:gd name="T3" fmla="*/ 313 h 313"/>
                <a:gd name="T4" fmla="*/ 20 w 191"/>
                <a:gd name="T5" fmla="*/ 313 h 313"/>
                <a:gd name="T6" fmla="*/ 191 w 191"/>
                <a:gd name="T7" fmla="*/ 35 h 313"/>
                <a:gd name="T8" fmla="*/ 191 w 191"/>
                <a:gd name="T9" fmla="*/ 0 h 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1" h="313">
                  <a:moveTo>
                    <a:pt x="191" y="0"/>
                  </a:moveTo>
                  <a:lnTo>
                    <a:pt x="0" y="313"/>
                  </a:lnTo>
                  <a:lnTo>
                    <a:pt x="20" y="313"/>
                  </a:lnTo>
                  <a:lnTo>
                    <a:pt x="191" y="35"/>
                  </a:lnTo>
                  <a:lnTo>
                    <a:pt x="19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8" name="Freeform 196">
              <a:extLst>
                <a:ext uri="{FF2B5EF4-FFF2-40B4-BE49-F238E27FC236}">
                  <a16:creationId xmlns:a16="http://schemas.microsoft.com/office/drawing/2014/main" id="{0ACBD0DD-2119-4B73-8600-7AFD11AD4B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5609" y="9959997"/>
              <a:ext cx="52388" cy="82550"/>
            </a:xfrm>
            <a:custGeom>
              <a:avLst/>
              <a:gdLst>
                <a:gd name="T0" fmla="*/ 33 w 33"/>
                <a:gd name="T1" fmla="*/ 0 h 52"/>
                <a:gd name="T2" fmla="*/ 0 w 33"/>
                <a:gd name="T3" fmla="*/ 52 h 52"/>
                <a:gd name="T4" fmla="*/ 21 w 33"/>
                <a:gd name="T5" fmla="*/ 52 h 52"/>
                <a:gd name="T6" fmla="*/ 33 w 33"/>
                <a:gd name="T7" fmla="*/ 34 h 52"/>
                <a:gd name="T8" fmla="*/ 33 w 33"/>
                <a:gd name="T9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52">
                  <a:moveTo>
                    <a:pt x="33" y="0"/>
                  </a:moveTo>
                  <a:lnTo>
                    <a:pt x="0" y="52"/>
                  </a:lnTo>
                  <a:lnTo>
                    <a:pt x="21" y="52"/>
                  </a:lnTo>
                  <a:lnTo>
                    <a:pt x="33" y="34"/>
                  </a:lnTo>
                  <a:lnTo>
                    <a:pt x="3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9" name="Freeform 197">
              <a:extLst>
                <a:ext uri="{FF2B5EF4-FFF2-40B4-BE49-F238E27FC236}">
                  <a16:creationId xmlns:a16="http://schemas.microsoft.com/office/drawing/2014/main" id="{5FAC4483-58F5-495A-A90F-1C86FE35137C}"/>
                </a:ext>
              </a:extLst>
            </p:cNvPr>
            <p:cNvSpPr>
              <a:spLocks/>
            </p:cNvSpPr>
            <p:nvPr/>
          </p:nvSpPr>
          <p:spPr bwMode="auto">
            <a:xfrm>
              <a:off x="12955609" y="9959997"/>
              <a:ext cx="52388" cy="82550"/>
            </a:xfrm>
            <a:custGeom>
              <a:avLst/>
              <a:gdLst>
                <a:gd name="T0" fmla="*/ 33 w 33"/>
                <a:gd name="T1" fmla="*/ 0 h 52"/>
                <a:gd name="T2" fmla="*/ 0 w 33"/>
                <a:gd name="T3" fmla="*/ 52 h 52"/>
                <a:gd name="T4" fmla="*/ 21 w 33"/>
                <a:gd name="T5" fmla="*/ 52 h 52"/>
                <a:gd name="T6" fmla="*/ 33 w 33"/>
                <a:gd name="T7" fmla="*/ 34 h 52"/>
                <a:gd name="T8" fmla="*/ 33 w 33"/>
                <a:gd name="T9" fmla="*/ 0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3" h="52">
                  <a:moveTo>
                    <a:pt x="33" y="0"/>
                  </a:moveTo>
                  <a:lnTo>
                    <a:pt x="0" y="52"/>
                  </a:lnTo>
                  <a:lnTo>
                    <a:pt x="21" y="52"/>
                  </a:lnTo>
                  <a:lnTo>
                    <a:pt x="33" y="34"/>
                  </a:lnTo>
                  <a:lnTo>
                    <a:pt x="33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0" name="Freeform 198">
              <a:extLst>
                <a:ext uri="{FF2B5EF4-FFF2-40B4-BE49-F238E27FC236}">
                  <a16:creationId xmlns:a16="http://schemas.microsoft.com/office/drawing/2014/main" id="{334A2BE4-A645-4870-B420-D72789534CF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71371" y="8515369"/>
              <a:ext cx="936626" cy="1527178"/>
            </a:xfrm>
            <a:custGeom>
              <a:avLst/>
              <a:gdLst>
                <a:gd name="T0" fmla="*/ 590 w 590"/>
                <a:gd name="T1" fmla="*/ 0 h 962"/>
                <a:gd name="T2" fmla="*/ 0 w 590"/>
                <a:gd name="T3" fmla="*/ 962 h 962"/>
                <a:gd name="T4" fmla="*/ 21 w 590"/>
                <a:gd name="T5" fmla="*/ 962 h 962"/>
                <a:gd name="T6" fmla="*/ 590 w 590"/>
                <a:gd name="T7" fmla="*/ 34 h 962"/>
                <a:gd name="T8" fmla="*/ 590 w 590"/>
                <a:gd name="T9" fmla="*/ 0 h 9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90" h="962">
                  <a:moveTo>
                    <a:pt x="590" y="0"/>
                  </a:moveTo>
                  <a:lnTo>
                    <a:pt x="0" y="962"/>
                  </a:lnTo>
                  <a:lnTo>
                    <a:pt x="21" y="962"/>
                  </a:lnTo>
                  <a:lnTo>
                    <a:pt x="590" y="34"/>
                  </a:lnTo>
                  <a:lnTo>
                    <a:pt x="59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1" name="Freeform 199">
              <a:extLst>
                <a:ext uri="{FF2B5EF4-FFF2-40B4-BE49-F238E27FC236}">
                  <a16:creationId xmlns:a16="http://schemas.microsoft.com/office/drawing/2014/main" id="{3AF816AB-F780-4FC2-8C1C-EA6F0CD607FF}"/>
                </a:ext>
              </a:extLst>
            </p:cNvPr>
            <p:cNvSpPr>
              <a:spLocks/>
            </p:cNvSpPr>
            <p:nvPr/>
          </p:nvSpPr>
          <p:spPr bwMode="auto">
            <a:xfrm>
              <a:off x="12071371" y="8515369"/>
              <a:ext cx="936626" cy="1527178"/>
            </a:xfrm>
            <a:custGeom>
              <a:avLst/>
              <a:gdLst>
                <a:gd name="T0" fmla="*/ 590 w 590"/>
                <a:gd name="T1" fmla="*/ 0 h 962"/>
                <a:gd name="T2" fmla="*/ 0 w 590"/>
                <a:gd name="T3" fmla="*/ 962 h 962"/>
                <a:gd name="T4" fmla="*/ 21 w 590"/>
                <a:gd name="T5" fmla="*/ 962 h 962"/>
                <a:gd name="T6" fmla="*/ 590 w 590"/>
                <a:gd name="T7" fmla="*/ 34 h 962"/>
                <a:gd name="T8" fmla="*/ 590 w 590"/>
                <a:gd name="T9" fmla="*/ 0 h 9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90" h="962">
                  <a:moveTo>
                    <a:pt x="590" y="0"/>
                  </a:moveTo>
                  <a:lnTo>
                    <a:pt x="0" y="962"/>
                  </a:lnTo>
                  <a:lnTo>
                    <a:pt x="21" y="962"/>
                  </a:lnTo>
                  <a:lnTo>
                    <a:pt x="590" y="34"/>
                  </a:lnTo>
                  <a:lnTo>
                    <a:pt x="590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2" name="Freeform 200">
              <a:extLst>
                <a:ext uri="{FF2B5EF4-FFF2-40B4-BE49-F238E27FC236}">
                  <a16:creationId xmlns:a16="http://schemas.microsoft.com/office/drawing/2014/main" id="{F053E7E5-60BF-4F85-85B6-CA7A2BE8B8C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23783" y="8928120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0 w 431"/>
                <a:gd name="T3" fmla="*/ 702 h 702"/>
                <a:gd name="T4" fmla="*/ 21 w 431"/>
                <a:gd name="T5" fmla="*/ 702 h 702"/>
                <a:gd name="T6" fmla="*/ 431 w 431"/>
                <a:gd name="T7" fmla="*/ 35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0" y="702"/>
                  </a:lnTo>
                  <a:lnTo>
                    <a:pt x="21" y="702"/>
                  </a:lnTo>
                  <a:lnTo>
                    <a:pt x="431" y="35"/>
                  </a:lnTo>
                  <a:lnTo>
                    <a:pt x="43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3" name="Freeform 201">
              <a:extLst>
                <a:ext uri="{FF2B5EF4-FFF2-40B4-BE49-F238E27FC236}">
                  <a16:creationId xmlns:a16="http://schemas.microsoft.com/office/drawing/2014/main" id="{4BACA56E-544C-4AFA-B77C-C8827589F3D6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23783" y="8928120"/>
              <a:ext cx="684214" cy="1114427"/>
            </a:xfrm>
            <a:custGeom>
              <a:avLst/>
              <a:gdLst>
                <a:gd name="T0" fmla="*/ 431 w 431"/>
                <a:gd name="T1" fmla="*/ 0 h 702"/>
                <a:gd name="T2" fmla="*/ 0 w 431"/>
                <a:gd name="T3" fmla="*/ 702 h 702"/>
                <a:gd name="T4" fmla="*/ 21 w 431"/>
                <a:gd name="T5" fmla="*/ 702 h 702"/>
                <a:gd name="T6" fmla="*/ 431 w 431"/>
                <a:gd name="T7" fmla="*/ 35 h 702"/>
                <a:gd name="T8" fmla="*/ 431 w 431"/>
                <a:gd name="T9" fmla="*/ 0 h 7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1" h="702">
                  <a:moveTo>
                    <a:pt x="431" y="0"/>
                  </a:moveTo>
                  <a:lnTo>
                    <a:pt x="0" y="702"/>
                  </a:lnTo>
                  <a:lnTo>
                    <a:pt x="21" y="702"/>
                  </a:lnTo>
                  <a:lnTo>
                    <a:pt x="431" y="35"/>
                  </a:lnTo>
                  <a:lnTo>
                    <a:pt x="43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4" name="Freeform 202">
              <a:extLst>
                <a:ext uri="{FF2B5EF4-FFF2-40B4-BE49-F238E27FC236}">
                  <a16:creationId xmlns:a16="http://schemas.microsoft.com/office/drawing/2014/main" id="{BF948B4D-5647-48EA-8D5E-DACFE613C9B9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77784" y="9339283"/>
              <a:ext cx="430213" cy="703264"/>
            </a:xfrm>
            <a:custGeom>
              <a:avLst/>
              <a:gdLst>
                <a:gd name="T0" fmla="*/ 271 w 271"/>
                <a:gd name="T1" fmla="*/ 0 h 443"/>
                <a:gd name="T2" fmla="*/ 0 w 271"/>
                <a:gd name="T3" fmla="*/ 443 h 443"/>
                <a:gd name="T4" fmla="*/ 21 w 271"/>
                <a:gd name="T5" fmla="*/ 443 h 443"/>
                <a:gd name="T6" fmla="*/ 271 w 271"/>
                <a:gd name="T7" fmla="*/ 34 h 443"/>
                <a:gd name="T8" fmla="*/ 271 w 271"/>
                <a:gd name="T9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1" h="443">
                  <a:moveTo>
                    <a:pt x="271" y="0"/>
                  </a:moveTo>
                  <a:lnTo>
                    <a:pt x="0" y="443"/>
                  </a:lnTo>
                  <a:lnTo>
                    <a:pt x="21" y="443"/>
                  </a:lnTo>
                  <a:lnTo>
                    <a:pt x="271" y="34"/>
                  </a:lnTo>
                  <a:lnTo>
                    <a:pt x="27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5" name="Freeform 203">
              <a:extLst>
                <a:ext uri="{FF2B5EF4-FFF2-40B4-BE49-F238E27FC236}">
                  <a16:creationId xmlns:a16="http://schemas.microsoft.com/office/drawing/2014/main" id="{C54DE4E9-8982-4080-BBC5-58B81F7C0C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2577784" y="9339283"/>
              <a:ext cx="430213" cy="703264"/>
            </a:xfrm>
            <a:custGeom>
              <a:avLst/>
              <a:gdLst>
                <a:gd name="T0" fmla="*/ 271 w 271"/>
                <a:gd name="T1" fmla="*/ 0 h 443"/>
                <a:gd name="T2" fmla="*/ 0 w 271"/>
                <a:gd name="T3" fmla="*/ 443 h 443"/>
                <a:gd name="T4" fmla="*/ 21 w 271"/>
                <a:gd name="T5" fmla="*/ 443 h 443"/>
                <a:gd name="T6" fmla="*/ 271 w 271"/>
                <a:gd name="T7" fmla="*/ 34 h 443"/>
                <a:gd name="T8" fmla="*/ 271 w 271"/>
                <a:gd name="T9" fmla="*/ 0 h 4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71" h="443">
                  <a:moveTo>
                    <a:pt x="271" y="0"/>
                  </a:moveTo>
                  <a:lnTo>
                    <a:pt x="0" y="443"/>
                  </a:lnTo>
                  <a:lnTo>
                    <a:pt x="21" y="443"/>
                  </a:lnTo>
                  <a:lnTo>
                    <a:pt x="271" y="34"/>
                  </a:lnTo>
                  <a:lnTo>
                    <a:pt x="27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6" name="Freeform 204">
              <a:extLst>
                <a:ext uri="{FF2B5EF4-FFF2-40B4-BE49-F238E27FC236}">
                  <a16:creationId xmlns:a16="http://schemas.microsoft.com/office/drawing/2014/main" id="{4B4D3625-FB5B-4087-9162-434690DB0D6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30197" y="9752034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0 w 112"/>
                <a:gd name="T3" fmla="*/ 183 h 183"/>
                <a:gd name="T4" fmla="*/ 21 w 112"/>
                <a:gd name="T5" fmla="*/ 183 h 183"/>
                <a:gd name="T6" fmla="*/ 112 w 112"/>
                <a:gd name="T7" fmla="*/ 35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0" y="183"/>
                  </a:lnTo>
                  <a:lnTo>
                    <a:pt x="21" y="183"/>
                  </a:lnTo>
                  <a:lnTo>
                    <a:pt x="112" y="35"/>
                  </a:lnTo>
                  <a:lnTo>
                    <a:pt x="11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7" name="Freeform 205">
              <a:extLst>
                <a:ext uri="{FF2B5EF4-FFF2-40B4-BE49-F238E27FC236}">
                  <a16:creationId xmlns:a16="http://schemas.microsoft.com/office/drawing/2014/main" id="{F23B4EE1-D82D-47B1-979C-1E6CC1FB2FDE}"/>
                </a:ext>
              </a:extLst>
            </p:cNvPr>
            <p:cNvSpPr>
              <a:spLocks/>
            </p:cNvSpPr>
            <p:nvPr/>
          </p:nvSpPr>
          <p:spPr bwMode="auto">
            <a:xfrm>
              <a:off x="12830197" y="9752034"/>
              <a:ext cx="177800" cy="290513"/>
            </a:xfrm>
            <a:custGeom>
              <a:avLst/>
              <a:gdLst>
                <a:gd name="T0" fmla="*/ 112 w 112"/>
                <a:gd name="T1" fmla="*/ 0 h 183"/>
                <a:gd name="T2" fmla="*/ 0 w 112"/>
                <a:gd name="T3" fmla="*/ 183 h 183"/>
                <a:gd name="T4" fmla="*/ 21 w 112"/>
                <a:gd name="T5" fmla="*/ 183 h 183"/>
                <a:gd name="T6" fmla="*/ 112 w 112"/>
                <a:gd name="T7" fmla="*/ 35 h 183"/>
                <a:gd name="T8" fmla="*/ 112 w 112"/>
                <a:gd name="T9" fmla="*/ 0 h 1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" h="183">
                  <a:moveTo>
                    <a:pt x="112" y="0"/>
                  </a:moveTo>
                  <a:lnTo>
                    <a:pt x="0" y="183"/>
                  </a:lnTo>
                  <a:lnTo>
                    <a:pt x="21" y="183"/>
                  </a:lnTo>
                  <a:lnTo>
                    <a:pt x="112" y="35"/>
                  </a:lnTo>
                  <a:lnTo>
                    <a:pt x="11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95196739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7C090A9F-77AB-4144-9241-2F203378336F}"/>
              </a:ext>
            </a:extLst>
          </p:cNvPr>
          <p:cNvSpPr/>
          <p:nvPr/>
        </p:nvSpPr>
        <p:spPr>
          <a:xfrm>
            <a:off x="-9524" y="0"/>
            <a:ext cx="12201524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pic>
        <p:nvPicPr>
          <p:cNvPr id="30" name="Picture 29">
            <a:extLst>
              <a:ext uri="{FF2B5EF4-FFF2-40B4-BE49-F238E27FC236}">
                <a16:creationId xmlns:a16="http://schemas.microsoft.com/office/drawing/2014/main" id="{39741B47-5635-48EF-A697-487DEF65347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pic>
        <p:nvPicPr>
          <p:cNvPr id="16" name="Picture 15">
            <a:extLst>
              <a:ext uri="{FF2B5EF4-FFF2-40B4-BE49-F238E27FC236}">
                <a16:creationId xmlns:a16="http://schemas.microsoft.com/office/drawing/2014/main" id="{DA7DE373-10A4-48AA-93CF-FD10A567E62B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468152" y="5861240"/>
            <a:ext cx="3242464" cy="304308"/>
          </a:xfrm>
          <a:prstGeom prst="rect">
            <a:avLst/>
          </a:prstGeom>
        </p:spPr>
      </p:pic>
      <p:grpSp>
        <p:nvGrpSpPr>
          <p:cNvPr id="18" name="Group 17">
            <a:extLst>
              <a:ext uri="{FF2B5EF4-FFF2-40B4-BE49-F238E27FC236}">
                <a16:creationId xmlns:a16="http://schemas.microsoft.com/office/drawing/2014/main" id="{7BD5FB8D-28B6-4A74-82C4-914A19F8C5FD}"/>
              </a:ext>
            </a:extLst>
          </p:cNvPr>
          <p:cNvGrpSpPr/>
          <p:nvPr/>
        </p:nvGrpSpPr>
        <p:grpSpPr>
          <a:xfrm>
            <a:off x="2316163" y="1911350"/>
            <a:ext cx="7858125" cy="3035300"/>
            <a:chOff x="2316163" y="2052638"/>
            <a:chExt cx="7858125" cy="3035300"/>
          </a:xfrm>
        </p:grpSpPr>
        <p:sp>
          <p:nvSpPr>
            <p:cNvPr id="19" name="Freeform 5">
              <a:extLst>
                <a:ext uri="{FF2B5EF4-FFF2-40B4-BE49-F238E27FC236}">
                  <a16:creationId xmlns:a16="http://schemas.microsoft.com/office/drawing/2014/main" id="{3F7ED051-4F84-4A3C-B9A6-681ED398F0FB}"/>
                </a:ext>
              </a:extLst>
            </p:cNvPr>
            <p:cNvSpPr>
              <a:spLocks/>
            </p:cNvSpPr>
            <p:nvPr/>
          </p:nvSpPr>
          <p:spPr bwMode="auto">
            <a:xfrm>
              <a:off x="6711950" y="2403475"/>
              <a:ext cx="3462338" cy="2684463"/>
            </a:xfrm>
            <a:custGeom>
              <a:avLst/>
              <a:gdLst>
                <a:gd name="T0" fmla="*/ 112 w 652"/>
                <a:gd name="T1" fmla="*/ 157 h 505"/>
                <a:gd name="T2" fmla="*/ 493 w 652"/>
                <a:gd name="T3" fmla="*/ 90 h 505"/>
                <a:gd name="T4" fmla="*/ 355 w 652"/>
                <a:gd name="T5" fmla="*/ 428 h 505"/>
                <a:gd name="T6" fmla="*/ 112 w 652"/>
                <a:gd name="T7" fmla="*/ 157 h 5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52" h="505">
                  <a:moveTo>
                    <a:pt x="112" y="157"/>
                  </a:moveTo>
                  <a:cubicBezTo>
                    <a:pt x="191" y="0"/>
                    <a:pt x="342" y="21"/>
                    <a:pt x="493" y="90"/>
                  </a:cubicBezTo>
                  <a:cubicBezTo>
                    <a:pt x="645" y="159"/>
                    <a:pt x="652" y="352"/>
                    <a:pt x="355" y="428"/>
                  </a:cubicBezTo>
                  <a:cubicBezTo>
                    <a:pt x="58" y="505"/>
                    <a:pt x="0" y="391"/>
                    <a:pt x="112" y="157"/>
                  </a:cubicBezTo>
                </a:path>
              </a:pathLst>
            </a:custGeom>
            <a:solidFill>
              <a:schemeClr val="accent4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: Shape 19">
              <a:extLst>
                <a:ext uri="{FF2B5EF4-FFF2-40B4-BE49-F238E27FC236}">
                  <a16:creationId xmlns:a16="http://schemas.microsoft.com/office/drawing/2014/main" id="{2033D997-2DDA-467B-A89B-815FF145959F}"/>
                </a:ext>
              </a:extLst>
            </p:cNvPr>
            <p:cNvSpPr>
              <a:spLocks/>
            </p:cNvSpPr>
            <p:nvPr/>
          </p:nvSpPr>
          <p:spPr bwMode="auto">
            <a:xfrm>
              <a:off x="6287908" y="2052638"/>
              <a:ext cx="2851777" cy="2200275"/>
            </a:xfrm>
            <a:custGeom>
              <a:avLst/>
              <a:gdLst>
                <a:gd name="connsiteX0" fmla="*/ 1262382 w 2851777"/>
                <a:gd name="connsiteY0" fmla="*/ 0 h 2200275"/>
                <a:gd name="connsiteX1" fmla="*/ 2308377 w 2851777"/>
                <a:gd name="connsiteY1" fmla="*/ 276363 h 2200275"/>
                <a:gd name="connsiteX2" fmla="*/ 2786243 w 2851777"/>
                <a:gd name="connsiteY2" fmla="*/ 722796 h 2200275"/>
                <a:gd name="connsiteX3" fmla="*/ 2786150 w 2851777"/>
                <a:gd name="connsiteY3" fmla="*/ 722763 h 2200275"/>
                <a:gd name="connsiteX4" fmla="*/ 2820705 w 2851777"/>
                <a:gd name="connsiteY4" fmla="*/ 809833 h 2200275"/>
                <a:gd name="connsiteX5" fmla="*/ 1570328 w 2851777"/>
                <a:gd name="connsiteY5" fmla="*/ 2072702 h 2200275"/>
                <a:gd name="connsiteX6" fmla="*/ 747450 w 2851777"/>
                <a:gd name="connsiteY6" fmla="*/ 2200275 h 2200275"/>
                <a:gd name="connsiteX7" fmla="*/ 736832 w 2851777"/>
                <a:gd name="connsiteY7" fmla="*/ 2200275 h 2200275"/>
                <a:gd name="connsiteX8" fmla="*/ 889131 w 2851777"/>
                <a:gd name="connsiteY8" fmla="*/ 1481927 h 2200275"/>
                <a:gd name="connsiteX9" fmla="*/ 985662 w 2851777"/>
                <a:gd name="connsiteY9" fmla="*/ 1259861 h 2200275"/>
                <a:gd name="connsiteX10" fmla="*/ 889049 w 2851777"/>
                <a:gd name="connsiteY10" fmla="*/ 1482047 h 2200275"/>
                <a:gd name="connsiteX11" fmla="*/ 736729 w 2851777"/>
                <a:gd name="connsiteY11" fmla="*/ 2200275 h 2200275"/>
                <a:gd name="connsiteX12" fmla="*/ 285411 w 2851777"/>
                <a:gd name="connsiteY12" fmla="*/ 632446 h 2200275"/>
                <a:gd name="connsiteX13" fmla="*/ 1262382 w 2851777"/>
                <a:gd name="connsiteY13" fmla="*/ 0 h 22002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851777" h="2200275">
                  <a:moveTo>
                    <a:pt x="1262382" y="0"/>
                  </a:moveTo>
                  <a:cubicBezTo>
                    <a:pt x="1586269" y="0"/>
                    <a:pt x="1947323" y="111608"/>
                    <a:pt x="2308377" y="276363"/>
                  </a:cubicBezTo>
                  <a:cubicBezTo>
                    <a:pt x="2536691" y="382656"/>
                    <a:pt x="2701289" y="536782"/>
                    <a:pt x="2786243" y="722796"/>
                  </a:cubicBezTo>
                  <a:lnTo>
                    <a:pt x="2786150" y="722763"/>
                  </a:lnTo>
                  <a:lnTo>
                    <a:pt x="2820705" y="809833"/>
                  </a:lnTo>
                  <a:cubicBezTo>
                    <a:pt x="2962669" y="1253565"/>
                    <a:pt x="2630448" y="1798618"/>
                    <a:pt x="1570328" y="2072702"/>
                  </a:cubicBezTo>
                  <a:cubicBezTo>
                    <a:pt x="1241177" y="2157751"/>
                    <a:pt x="970423" y="2200275"/>
                    <a:pt x="747450" y="2200275"/>
                  </a:cubicBezTo>
                  <a:cubicBezTo>
                    <a:pt x="742141" y="2200275"/>
                    <a:pt x="742141" y="2200275"/>
                    <a:pt x="736832" y="2200275"/>
                  </a:cubicBezTo>
                  <a:cubicBezTo>
                    <a:pt x="724887" y="2004928"/>
                    <a:pt x="778639" y="1764731"/>
                    <a:pt x="889131" y="1481927"/>
                  </a:cubicBezTo>
                  <a:lnTo>
                    <a:pt x="985662" y="1259861"/>
                  </a:lnTo>
                  <a:lnTo>
                    <a:pt x="889049" y="1482047"/>
                  </a:lnTo>
                  <a:cubicBezTo>
                    <a:pt x="778543" y="1764804"/>
                    <a:pt x="724783" y="2004961"/>
                    <a:pt x="736729" y="2200275"/>
                  </a:cubicBezTo>
                  <a:cubicBezTo>
                    <a:pt x="-96882" y="2194960"/>
                    <a:pt x="-187145" y="1610346"/>
                    <a:pt x="285411" y="632446"/>
                  </a:cubicBezTo>
                  <a:cubicBezTo>
                    <a:pt x="513725" y="170069"/>
                    <a:pt x="864160" y="0"/>
                    <a:pt x="1262382" y="0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38221B28-21D3-47FA-B7C2-277EA2AA30C2}"/>
                </a:ext>
              </a:extLst>
            </p:cNvPr>
            <p:cNvGrpSpPr/>
            <p:nvPr/>
          </p:nvGrpSpPr>
          <p:grpSpPr>
            <a:xfrm>
              <a:off x="2316163" y="2290763"/>
              <a:ext cx="4321175" cy="1584325"/>
              <a:chOff x="2316163" y="2290763"/>
              <a:chExt cx="4321175" cy="1584325"/>
            </a:xfrm>
          </p:grpSpPr>
          <p:sp>
            <p:nvSpPr>
              <p:cNvPr id="24" name="Rectangle 8">
                <a:extLst>
                  <a:ext uri="{FF2B5EF4-FFF2-40B4-BE49-F238E27FC236}">
                    <a16:creationId xmlns:a16="http://schemas.microsoft.com/office/drawing/2014/main" id="{BB51C62C-7847-40CA-B399-7655438A331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70613" y="3854450"/>
                <a:ext cx="20638" cy="20638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9">
                <a:extLst>
                  <a:ext uri="{FF2B5EF4-FFF2-40B4-BE49-F238E27FC236}">
                    <a16:creationId xmlns:a16="http://schemas.microsoft.com/office/drawing/2014/main" id="{0C6211CE-F387-470A-95AF-D15502C1487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70613" y="3854450"/>
                <a:ext cx="20638" cy="20638"/>
              </a:xfrm>
              <a:custGeom>
                <a:avLst/>
                <a:gdLst>
                  <a:gd name="T0" fmla="*/ 13 w 13"/>
                  <a:gd name="T1" fmla="*/ 0 h 13"/>
                  <a:gd name="T2" fmla="*/ 0 w 13"/>
                  <a:gd name="T3" fmla="*/ 0 h 13"/>
                  <a:gd name="T4" fmla="*/ 0 w 13"/>
                  <a:gd name="T5" fmla="*/ 13 h 13"/>
                  <a:gd name="T6" fmla="*/ 13 w 13"/>
                  <a:gd name="T7" fmla="*/ 13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" h="13">
                    <a:moveTo>
                      <a:pt x="13" y="0"/>
                    </a:moveTo>
                    <a:lnTo>
                      <a:pt x="0" y="0"/>
                    </a:lnTo>
                    <a:lnTo>
                      <a:pt x="0" y="13"/>
                    </a:lnTo>
                    <a:lnTo>
                      <a:pt x="13" y="13"/>
                    </a:ln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" name="Freeform 10">
                <a:extLst>
                  <a:ext uri="{FF2B5EF4-FFF2-40B4-BE49-F238E27FC236}">
                    <a16:creationId xmlns:a16="http://schemas.microsoft.com/office/drawing/2014/main" id="{26126FBD-2F5C-4D54-8B22-C1992158812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2316163" y="2290763"/>
                <a:ext cx="4262438" cy="1584325"/>
              </a:xfrm>
              <a:custGeom>
                <a:avLst/>
                <a:gdLst>
                  <a:gd name="T0" fmla="*/ 781 w 803"/>
                  <a:gd name="T1" fmla="*/ 4 h 298"/>
                  <a:gd name="T2" fmla="*/ 753 w 803"/>
                  <a:gd name="T3" fmla="*/ 4 h 298"/>
                  <a:gd name="T4" fmla="*/ 725 w 803"/>
                  <a:gd name="T5" fmla="*/ 4 h 298"/>
                  <a:gd name="T6" fmla="*/ 697 w 803"/>
                  <a:gd name="T7" fmla="*/ 4 h 298"/>
                  <a:gd name="T8" fmla="*/ 669 w 803"/>
                  <a:gd name="T9" fmla="*/ 4 h 298"/>
                  <a:gd name="T10" fmla="*/ 641 w 803"/>
                  <a:gd name="T11" fmla="*/ 4 h 298"/>
                  <a:gd name="T12" fmla="*/ 613 w 803"/>
                  <a:gd name="T13" fmla="*/ 4 h 298"/>
                  <a:gd name="T14" fmla="*/ 584 w 803"/>
                  <a:gd name="T15" fmla="*/ 4 h 298"/>
                  <a:gd name="T16" fmla="*/ 556 w 803"/>
                  <a:gd name="T17" fmla="*/ 4 h 298"/>
                  <a:gd name="T18" fmla="*/ 528 w 803"/>
                  <a:gd name="T19" fmla="*/ 4 h 298"/>
                  <a:gd name="T20" fmla="*/ 500 w 803"/>
                  <a:gd name="T21" fmla="*/ 4 h 298"/>
                  <a:gd name="T22" fmla="*/ 472 w 803"/>
                  <a:gd name="T23" fmla="*/ 4 h 298"/>
                  <a:gd name="T24" fmla="*/ 444 w 803"/>
                  <a:gd name="T25" fmla="*/ 4 h 298"/>
                  <a:gd name="T26" fmla="*/ 416 w 803"/>
                  <a:gd name="T27" fmla="*/ 4 h 298"/>
                  <a:gd name="T28" fmla="*/ 388 w 803"/>
                  <a:gd name="T29" fmla="*/ 4 h 298"/>
                  <a:gd name="T30" fmla="*/ 360 w 803"/>
                  <a:gd name="T31" fmla="*/ 4 h 298"/>
                  <a:gd name="T32" fmla="*/ 331 w 803"/>
                  <a:gd name="T33" fmla="*/ 4 h 298"/>
                  <a:gd name="T34" fmla="*/ 303 w 803"/>
                  <a:gd name="T35" fmla="*/ 4 h 298"/>
                  <a:gd name="T36" fmla="*/ 275 w 803"/>
                  <a:gd name="T37" fmla="*/ 4 h 298"/>
                  <a:gd name="T38" fmla="*/ 247 w 803"/>
                  <a:gd name="T39" fmla="*/ 4 h 298"/>
                  <a:gd name="T40" fmla="*/ 219 w 803"/>
                  <a:gd name="T41" fmla="*/ 4 h 298"/>
                  <a:gd name="T42" fmla="*/ 191 w 803"/>
                  <a:gd name="T43" fmla="*/ 4 h 298"/>
                  <a:gd name="T44" fmla="*/ 163 w 803"/>
                  <a:gd name="T45" fmla="*/ 4 h 298"/>
                  <a:gd name="T46" fmla="*/ 141 w 803"/>
                  <a:gd name="T47" fmla="*/ 0 h 298"/>
                  <a:gd name="T48" fmla="*/ 114 w 803"/>
                  <a:gd name="T49" fmla="*/ 2 h 298"/>
                  <a:gd name="T50" fmla="*/ 87 w 803"/>
                  <a:gd name="T51" fmla="*/ 10 h 298"/>
                  <a:gd name="T52" fmla="*/ 62 w 803"/>
                  <a:gd name="T53" fmla="*/ 24 h 298"/>
                  <a:gd name="T54" fmla="*/ 40 w 803"/>
                  <a:gd name="T55" fmla="*/ 42 h 298"/>
                  <a:gd name="T56" fmla="*/ 22 w 803"/>
                  <a:gd name="T57" fmla="*/ 64 h 298"/>
                  <a:gd name="T58" fmla="*/ 9 w 803"/>
                  <a:gd name="T59" fmla="*/ 89 h 298"/>
                  <a:gd name="T60" fmla="*/ 2 w 803"/>
                  <a:gd name="T61" fmla="*/ 117 h 298"/>
                  <a:gd name="T62" fmla="*/ 0 w 803"/>
                  <a:gd name="T63" fmla="*/ 145 h 298"/>
                  <a:gd name="T64" fmla="*/ 1 w 803"/>
                  <a:gd name="T65" fmla="*/ 173 h 298"/>
                  <a:gd name="T66" fmla="*/ 7 w 803"/>
                  <a:gd name="T67" fmla="*/ 201 h 298"/>
                  <a:gd name="T68" fmla="*/ 18 w 803"/>
                  <a:gd name="T69" fmla="*/ 227 h 298"/>
                  <a:gd name="T70" fmla="*/ 35 w 803"/>
                  <a:gd name="T71" fmla="*/ 250 h 298"/>
                  <a:gd name="T72" fmla="*/ 56 w 803"/>
                  <a:gd name="T73" fmla="*/ 269 h 298"/>
                  <a:gd name="T74" fmla="*/ 80 w 803"/>
                  <a:gd name="T75" fmla="*/ 284 h 298"/>
                  <a:gd name="T76" fmla="*/ 107 w 803"/>
                  <a:gd name="T77" fmla="*/ 294 h 298"/>
                  <a:gd name="T78" fmla="*/ 135 w 803"/>
                  <a:gd name="T79" fmla="*/ 294 h 298"/>
                  <a:gd name="T80" fmla="*/ 171 w 803"/>
                  <a:gd name="T81" fmla="*/ 294 h 298"/>
                  <a:gd name="T82" fmla="*/ 200 w 803"/>
                  <a:gd name="T83" fmla="*/ 294 h 298"/>
                  <a:gd name="T84" fmla="*/ 228 w 803"/>
                  <a:gd name="T85" fmla="*/ 294 h 298"/>
                  <a:gd name="T86" fmla="*/ 256 w 803"/>
                  <a:gd name="T87" fmla="*/ 294 h 298"/>
                  <a:gd name="T88" fmla="*/ 284 w 803"/>
                  <a:gd name="T89" fmla="*/ 294 h 298"/>
                  <a:gd name="T90" fmla="*/ 312 w 803"/>
                  <a:gd name="T91" fmla="*/ 294 h 298"/>
                  <a:gd name="T92" fmla="*/ 340 w 803"/>
                  <a:gd name="T93" fmla="*/ 294 h 298"/>
                  <a:gd name="T94" fmla="*/ 368 w 803"/>
                  <a:gd name="T95" fmla="*/ 294 h 298"/>
                  <a:gd name="T96" fmla="*/ 396 w 803"/>
                  <a:gd name="T97" fmla="*/ 294 h 298"/>
                  <a:gd name="T98" fmla="*/ 424 w 803"/>
                  <a:gd name="T99" fmla="*/ 294 h 298"/>
                  <a:gd name="T100" fmla="*/ 453 w 803"/>
                  <a:gd name="T101" fmla="*/ 294 h 298"/>
                  <a:gd name="T102" fmla="*/ 481 w 803"/>
                  <a:gd name="T103" fmla="*/ 294 h 298"/>
                  <a:gd name="T104" fmla="*/ 509 w 803"/>
                  <a:gd name="T105" fmla="*/ 294 h 298"/>
                  <a:gd name="T106" fmla="*/ 537 w 803"/>
                  <a:gd name="T107" fmla="*/ 294 h 298"/>
                  <a:gd name="T108" fmla="*/ 565 w 803"/>
                  <a:gd name="T109" fmla="*/ 294 h 298"/>
                  <a:gd name="T110" fmla="*/ 593 w 803"/>
                  <a:gd name="T111" fmla="*/ 294 h 298"/>
                  <a:gd name="T112" fmla="*/ 621 w 803"/>
                  <a:gd name="T113" fmla="*/ 294 h 298"/>
                  <a:gd name="T114" fmla="*/ 649 w 803"/>
                  <a:gd name="T115" fmla="*/ 294 h 298"/>
                  <a:gd name="T116" fmla="*/ 677 w 803"/>
                  <a:gd name="T117" fmla="*/ 294 h 298"/>
                  <a:gd name="T118" fmla="*/ 705 w 803"/>
                  <a:gd name="T119" fmla="*/ 294 h 2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803" h="298">
                    <a:moveTo>
                      <a:pt x="795" y="4"/>
                    </a:moveTo>
                    <a:cubicBezTo>
                      <a:pt x="803" y="4"/>
                      <a:pt x="803" y="4"/>
                      <a:pt x="803" y="4"/>
                    </a:cubicBezTo>
                    <a:cubicBezTo>
                      <a:pt x="803" y="0"/>
                      <a:pt x="803" y="0"/>
                      <a:pt x="803" y="0"/>
                    </a:cubicBezTo>
                    <a:cubicBezTo>
                      <a:pt x="795" y="0"/>
                      <a:pt x="795" y="0"/>
                      <a:pt x="795" y="0"/>
                    </a:cubicBezTo>
                    <a:lnTo>
                      <a:pt x="795" y="4"/>
                    </a:lnTo>
                    <a:close/>
                    <a:moveTo>
                      <a:pt x="781" y="4"/>
                    </a:moveTo>
                    <a:cubicBezTo>
                      <a:pt x="789" y="4"/>
                      <a:pt x="789" y="4"/>
                      <a:pt x="789" y="4"/>
                    </a:cubicBezTo>
                    <a:cubicBezTo>
                      <a:pt x="789" y="0"/>
                      <a:pt x="789" y="0"/>
                      <a:pt x="789" y="0"/>
                    </a:cubicBezTo>
                    <a:cubicBezTo>
                      <a:pt x="781" y="0"/>
                      <a:pt x="781" y="0"/>
                      <a:pt x="781" y="0"/>
                    </a:cubicBezTo>
                    <a:lnTo>
                      <a:pt x="781" y="4"/>
                    </a:lnTo>
                    <a:close/>
                    <a:moveTo>
                      <a:pt x="767" y="4"/>
                    </a:moveTo>
                    <a:cubicBezTo>
                      <a:pt x="775" y="4"/>
                      <a:pt x="775" y="4"/>
                      <a:pt x="775" y="4"/>
                    </a:cubicBezTo>
                    <a:cubicBezTo>
                      <a:pt x="775" y="0"/>
                      <a:pt x="775" y="0"/>
                      <a:pt x="775" y="0"/>
                    </a:cubicBezTo>
                    <a:cubicBezTo>
                      <a:pt x="767" y="0"/>
                      <a:pt x="767" y="0"/>
                      <a:pt x="767" y="0"/>
                    </a:cubicBezTo>
                    <a:lnTo>
                      <a:pt x="767" y="4"/>
                    </a:lnTo>
                    <a:close/>
                    <a:moveTo>
                      <a:pt x="753" y="4"/>
                    </a:moveTo>
                    <a:cubicBezTo>
                      <a:pt x="761" y="4"/>
                      <a:pt x="761" y="4"/>
                      <a:pt x="761" y="4"/>
                    </a:cubicBezTo>
                    <a:cubicBezTo>
                      <a:pt x="761" y="0"/>
                      <a:pt x="761" y="0"/>
                      <a:pt x="761" y="0"/>
                    </a:cubicBezTo>
                    <a:cubicBezTo>
                      <a:pt x="753" y="0"/>
                      <a:pt x="753" y="0"/>
                      <a:pt x="753" y="0"/>
                    </a:cubicBezTo>
                    <a:lnTo>
                      <a:pt x="753" y="4"/>
                    </a:lnTo>
                    <a:close/>
                    <a:moveTo>
                      <a:pt x="739" y="4"/>
                    </a:moveTo>
                    <a:cubicBezTo>
                      <a:pt x="747" y="4"/>
                      <a:pt x="747" y="4"/>
                      <a:pt x="747" y="4"/>
                    </a:cubicBezTo>
                    <a:cubicBezTo>
                      <a:pt x="747" y="0"/>
                      <a:pt x="747" y="0"/>
                      <a:pt x="747" y="0"/>
                    </a:cubicBezTo>
                    <a:cubicBezTo>
                      <a:pt x="739" y="0"/>
                      <a:pt x="739" y="0"/>
                      <a:pt x="739" y="0"/>
                    </a:cubicBezTo>
                    <a:lnTo>
                      <a:pt x="739" y="4"/>
                    </a:lnTo>
                    <a:close/>
                    <a:moveTo>
                      <a:pt x="725" y="4"/>
                    </a:moveTo>
                    <a:cubicBezTo>
                      <a:pt x="733" y="4"/>
                      <a:pt x="733" y="4"/>
                      <a:pt x="733" y="4"/>
                    </a:cubicBezTo>
                    <a:cubicBezTo>
                      <a:pt x="733" y="0"/>
                      <a:pt x="733" y="0"/>
                      <a:pt x="733" y="0"/>
                    </a:cubicBezTo>
                    <a:cubicBezTo>
                      <a:pt x="725" y="0"/>
                      <a:pt x="725" y="0"/>
                      <a:pt x="725" y="0"/>
                    </a:cubicBezTo>
                    <a:lnTo>
                      <a:pt x="725" y="4"/>
                    </a:lnTo>
                    <a:close/>
                    <a:moveTo>
                      <a:pt x="711" y="4"/>
                    </a:moveTo>
                    <a:cubicBezTo>
                      <a:pt x="719" y="4"/>
                      <a:pt x="719" y="4"/>
                      <a:pt x="719" y="4"/>
                    </a:cubicBezTo>
                    <a:cubicBezTo>
                      <a:pt x="719" y="0"/>
                      <a:pt x="719" y="0"/>
                      <a:pt x="719" y="0"/>
                    </a:cubicBezTo>
                    <a:cubicBezTo>
                      <a:pt x="711" y="0"/>
                      <a:pt x="711" y="0"/>
                      <a:pt x="711" y="0"/>
                    </a:cubicBezTo>
                    <a:lnTo>
                      <a:pt x="711" y="4"/>
                    </a:lnTo>
                    <a:close/>
                    <a:moveTo>
                      <a:pt x="697" y="4"/>
                    </a:moveTo>
                    <a:cubicBezTo>
                      <a:pt x="705" y="4"/>
                      <a:pt x="705" y="4"/>
                      <a:pt x="705" y="4"/>
                    </a:cubicBezTo>
                    <a:cubicBezTo>
                      <a:pt x="705" y="0"/>
                      <a:pt x="705" y="0"/>
                      <a:pt x="705" y="0"/>
                    </a:cubicBezTo>
                    <a:cubicBezTo>
                      <a:pt x="697" y="0"/>
                      <a:pt x="697" y="0"/>
                      <a:pt x="697" y="0"/>
                    </a:cubicBezTo>
                    <a:lnTo>
                      <a:pt x="697" y="4"/>
                    </a:lnTo>
                    <a:close/>
                    <a:moveTo>
                      <a:pt x="683" y="4"/>
                    </a:moveTo>
                    <a:cubicBezTo>
                      <a:pt x="691" y="4"/>
                      <a:pt x="691" y="4"/>
                      <a:pt x="691" y="4"/>
                    </a:cubicBezTo>
                    <a:cubicBezTo>
                      <a:pt x="691" y="0"/>
                      <a:pt x="691" y="0"/>
                      <a:pt x="691" y="0"/>
                    </a:cubicBezTo>
                    <a:cubicBezTo>
                      <a:pt x="683" y="0"/>
                      <a:pt x="683" y="0"/>
                      <a:pt x="683" y="0"/>
                    </a:cubicBezTo>
                    <a:lnTo>
                      <a:pt x="683" y="4"/>
                    </a:lnTo>
                    <a:close/>
                    <a:moveTo>
                      <a:pt x="669" y="4"/>
                    </a:moveTo>
                    <a:cubicBezTo>
                      <a:pt x="677" y="4"/>
                      <a:pt x="677" y="4"/>
                      <a:pt x="677" y="4"/>
                    </a:cubicBezTo>
                    <a:cubicBezTo>
                      <a:pt x="677" y="0"/>
                      <a:pt x="677" y="0"/>
                      <a:pt x="677" y="0"/>
                    </a:cubicBezTo>
                    <a:cubicBezTo>
                      <a:pt x="669" y="0"/>
                      <a:pt x="669" y="0"/>
                      <a:pt x="669" y="0"/>
                    </a:cubicBezTo>
                    <a:lnTo>
                      <a:pt x="669" y="4"/>
                    </a:lnTo>
                    <a:close/>
                    <a:moveTo>
                      <a:pt x="655" y="4"/>
                    </a:moveTo>
                    <a:cubicBezTo>
                      <a:pt x="663" y="4"/>
                      <a:pt x="663" y="4"/>
                      <a:pt x="663" y="4"/>
                    </a:cubicBezTo>
                    <a:cubicBezTo>
                      <a:pt x="663" y="0"/>
                      <a:pt x="663" y="0"/>
                      <a:pt x="663" y="0"/>
                    </a:cubicBezTo>
                    <a:cubicBezTo>
                      <a:pt x="655" y="0"/>
                      <a:pt x="655" y="0"/>
                      <a:pt x="655" y="0"/>
                    </a:cubicBezTo>
                    <a:lnTo>
                      <a:pt x="655" y="4"/>
                    </a:lnTo>
                    <a:close/>
                    <a:moveTo>
                      <a:pt x="641" y="4"/>
                    </a:moveTo>
                    <a:cubicBezTo>
                      <a:pt x="649" y="4"/>
                      <a:pt x="649" y="4"/>
                      <a:pt x="649" y="4"/>
                    </a:cubicBezTo>
                    <a:cubicBezTo>
                      <a:pt x="649" y="0"/>
                      <a:pt x="649" y="0"/>
                      <a:pt x="649" y="0"/>
                    </a:cubicBezTo>
                    <a:cubicBezTo>
                      <a:pt x="641" y="0"/>
                      <a:pt x="641" y="0"/>
                      <a:pt x="641" y="0"/>
                    </a:cubicBezTo>
                    <a:lnTo>
                      <a:pt x="641" y="4"/>
                    </a:lnTo>
                    <a:close/>
                    <a:moveTo>
                      <a:pt x="627" y="4"/>
                    </a:moveTo>
                    <a:cubicBezTo>
                      <a:pt x="635" y="4"/>
                      <a:pt x="635" y="4"/>
                      <a:pt x="635" y="4"/>
                    </a:cubicBezTo>
                    <a:cubicBezTo>
                      <a:pt x="635" y="0"/>
                      <a:pt x="635" y="0"/>
                      <a:pt x="635" y="0"/>
                    </a:cubicBezTo>
                    <a:cubicBezTo>
                      <a:pt x="627" y="0"/>
                      <a:pt x="627" y="0"/>
                      <a:pt x="627" y="0"/>
                    </a:cubicBezTo>
                    <a:lnTo>
                      <a:pt x="627" y="4"/>
                    </a:lnTo>
                    <a:close/>
                    <a:moveTo>
                      <a:pt x="613" y="4"/>
                    </a:moveTo>
                    <a:cubicBezTo>
                      <a:pt x="621" y="4"/>
                      <a:pt x="621" y="4"/>
                      <a:pt x="621" y="4"/>
                    </a:cubicBezTo>
                    <a:cubicBezTo>
                      <a:pt x="621" y="0"/>
                      <a:pt x="621" y="0"/>
                      <a:pt x="621" y="0"/>
                    </a:cubicBezTo>
                    <a:cubicBezTo>
                      <a:pt x="613" y="0"/>
                      <a:pt x="613" y="0"/>
                      <a:pt x="613" y="0"/>
                    </a:cubicBezTo>
                    <a:lnTo>
                      <a:pt x="613" y="4"/>
                    </a:lnTo>
                    <a:close/>
                    <a:moveTo>
                      <a:pt x="598" y="4"/>
                    </a:moveTo>
                    <a:cubicBezTo>
                      <a:pt x="606" y="4"/>
                      <a:pt x="606" y="4"/>
                      <a:pt x="606" y="4"/>
                    </a:cubicBezTo>
                    <a:cubicBezTo>
                      <a:pt x="606" y="0"/>
                      <a:pt x="606" y="0"/>
                      <a:pt x="606" y="0"/>
                    </a:cubicBezTo>
                    <a:cubicBezTo>
                      <a:pt x="598" y="0"/>
                      <a:pt x="598" y="0"/>
                      <a:pt x="598" y="0"/>
                    </a:cubicBezTo>
                    <a:lnTo>
                      <a:pt x="598" y="4"/>
                    </a:lnTo>
                    <a:close/>
                    <a:moveTo>
                      <a:pt x="584" y="4"/>
                    </a:moveTo>
                    <a:cubicBezTo>
                      <a:pt x="592" y="4"/>
                      <a:pt x="592" y="4"/>
                      <a:pt x="592" y="4"/>
                    </a:cubicBezTo>
                    <a:cubicBezTo>
                      <a:pt x="592" y="0"/>
                      <a:pt x="592" y="0"/>
                      <a:pt x="592" y="0"/>
                    </a:cubicBezTo>
                    <a:cubicBezTo>
                      <a:pt x="584" y="0"/>
                      <a:pt x="584" y="0"/>
                      <a:pt x="584" y="0"/>
                    </a:cubicBezTo>
                    <a:lnTo>
                      <a:pt x="584" y="4"/>
                    </a:lnTo>
                    <a:close/>
                    <a:moveTo>
                      <a:pt x="570" y="4"/>
                    </a:moveTo>
                    <a:cubicBezTo>
                      <a:pt x="578" y="4"/>
                      <a:pt x="578" y="4"/>
                      <a:pt x="578" y="4"/>
                    </a:cubicBezTo>
                    <a:cubicBezTo>
                      <a:pt x="578" y="0"/>
                      <a:pt x="578" y="0"/>
                      <a:pt x="578" y="0"/>
                    </a:cubicBezTo>
                    <a:cubicBezTo>
                      <a:pt x="570" y="0"/>
                      <a:pt x="570" y="0"/>
                      <a:pt x="570" y="0"/>
                    </a:cubicBezTo>
                    <a:lnTo>
                      <a:pt x="570" y="4"/>
                    </a:lnTo>
                    <a:close/>
                    <a:moveTo>
                      <a:pt x="556" y="4"/>
                    </a:moveTo>
                    <a:cubicBezTo>
                      <a:pt x="564" y="4"/>
                      <a:pt x="564" y="4"/>
                      <a:pt x="564" y="4"/>
                    </a:cubicBezTo>
                    <a:cubicBezTo>
                      <a:pt x="564" y="0"/>
                      <a:pt x="564" y="0"/>
                      <a:pt x="564" y="0"/>
                    </a:cubicBezTo>
                    <a:cubicBezTo>
                      <a:pt x="556" y="0"/>
                      <a:pt x="556" y="0"/>
                      <a:pt x="556" y="0"/>
                    </a:cubicBezTo>
                    <a:lnTo>
                      <a:pt x="556" y="4"/>
                    </a:lnTo>
                    <a:close/>
                    <a:moveTo>
                      <a:pt x="542" y="4"/>
                    </a:moveTo>
                    <a:cubicBezTo>
                      <a:pt x="550" y="4"/>
                      <a:pt x="550" y="4"/>
                      <a:pt x="550" y="4"/>
                    </a:cubicBezTo>
                    <a:cubicBezTo>
                      <a:pt x="550" y="0"/>
                      <a:pt x="550" y="0"/>
                      <a:pt x="550" y="0"/>
                    </a:cubicBezTo>
                    <a:cubicBezTo>
                      <a:pt x="542" y="0"/>
                      <a:pt x="542" y="0"/>
                      <a:pt x="542" y="0"/>
                    </a:cubicBezTo>
                    <a:lnTo>
                      <a:pt x="542" y="4"/>
                    </a:lnTo>
                    <a:close/>
                    <a:moveTo>
                      <a:pt x="528" y="4"/>
                    </a:moveTo>
                    <a:cubicBezTo>
                      <a:pt x="536" y="4"/>
                      <a:pt x="536" y="4"/>
                      <a:pt x="536" y="4"/>
                    </a:cubicBezTo>
                    <a:cubicBezTo>
                      <a:pt x="536" y="0"/>
                      <a:pt x="536" y="0"/>
                      <a:pt x="536" y="0"/>
                    </a:cubicBezTo>
                    <a:cubicBezTo>
                      <a:pt x="528" y="0"/>
                      <a:pt x="528" y="0"/>
                      <a:pt x="528" y="0"/>
                    </a:cubicBezTo>
                    <a:lnTo>
                      <a:pt x="528" y="4"/>
                    </a:lnTo>
                    <a:close/>
                    <a:moveTo>
                      <a:pt x="514" y="4"/>
                    </a:moveTo>
                    <a:cubicBezTo>
                      <a:pt x="522" y="4"/>
                      <a:pt x="522" y="4"/>
                      <a:pt x="522" y="4"/>
                    </a:cubicBezTo>
                    <a:cubicBezTo>
                      <a:pt x="522" y="0"/>
                      <a:pt x="522" y="0"/>
                      <a:pt x="522" y="0"/>
                    </a:cubicBezTo>
                    <a:cubicBezTo>
                      <a:pt x="514" y="0"/>
                      <a:pt x="514" y="0"/>
                      <a:pt x="514" y="0"/>
                    </a:cubicBezTo>
                    <a:lnTo>
                      <a:pt x="514" y="4"/>
                    </a:lnTo>
                    <a:close/>
                    <a:moveTo>
                      <a:pt x="500" y="4"/>
                    </a:moveTo>
                    <a:cubicBezTo>
                      <a:pt x="508" y="4"/>
                      <a:pt x="508" y="4"/>
                      <a:pt x="508" y="4"/>
                    </a:cubicBezTo>
                    <a:cubicBezTo>
                      <a:pt x="508" y="0"/>
                      <a:pt x="508" y="0"/>
                      <a:pt x="508" y="0"/>
                    </a:cubicBezTo>
                    <a:cubicBezTo>
                      <a:pt x="500" y="0"/>
                      <a:pt x="500" y="0"/>
                      <a:pt x="500" y="0"/>
                    </a:cubicBezTo>
                    <a:lnTo>
                      <a:pt x="500" y="4"/>
                    </a:lnTo>
                    <a:close/>
                    <a:moveTo>
                      <a:pt x="486" y="4"/>
                    </a:moveTo>
                    <a:cubicBezTo>
                      <a:pt x="494" y="4"/>
                      <a:pt x="494" y="4"/>
                      <a:pt x="494" y="4"/>
                    </a:cubicBezTo>
                    <a:cubicBezTo>
                      <a:pt x="494" y="0"/>
                      <a:pt x="494" y="0"/>
                      <a:pt x="494" y="0"/>
                    </a:cubicBezTo>
                    <a:cubicBezTo>
                      <a:pt x="486" y="0"/>
                      <a:pt x="486" y="0"/>
                      <a:pt x="486" y="0"/>
                    </a:cubicBezTo>
                    <a:lnTo>
                      <a:pt x="486" y="4"/>
                    </a:lnTo>
                    <a:close/>
                    <a:moveTo>
                      <a:pt x="472" y="4"/>
                    </a:moveTo>
                    <a:cubicBezTo>
                      <a:pt x="480" y="4"/>
                      <a:pt x="480" y="4"/>
                      <a:pt x="480" y="4"/>
                    </a:cubicBezTo>
                    <a:cubicBezTo>
                      <a:pt x="480" y="0"/>
                      <a:pt x="480" y="0"/>
                      <a:pt x="480" y="0"/>
                    </a:cubicBezTo>
                    <a:cubicBezTo>
                      <a:pt x="472" y="0"/>
                      <a:pt x="472" y="0"/>
                      <a:pt x="472" y="0"/>
                    </a:cubicBezTo>
                    <a:lnTo>
                      <a:pt x="472" y="4"/>
                    </a:lnTo>
                    <a:close/>
                    <a:moveTo>
                      <a:pt x="458" y="4"/>
                    </a:moveTo>
                    <a:cubicBezTo>
                      <a:pt x="466" y="4"/>
                      <a:pt x="466" y="4"/>
                      <a:pt x="466" y="4"/>
                    </a:cubicBezTo>
                    <a:cubicBezTo>
                      <a:pt x="466" y="0"/>
                      <a:pt x="466" y="0"/>
                      <a:pt x="466" y="0"/>
                    </a:cubicBezTo>
                    <a:cubicBezTo>
                      <a:pt x="458" y="0"/>
                      <a:pt x="458" y="0"/>
                      <a:pt x="458" y="0"/>
                    </a:cubicBezTo>
                    <a:lnTo>
                      <a:pt x="458" y="4"/>
                    </a:lnTo>
                    <a:close/>
                    <a:moveTo>
                      <a:pt x="444" y="4"/>
                    </a:moveTo>
                    <a:cubicBezTo>
                      <a:pt x="452" y="4"/>
                      <a:pt x="452" y="4"/>
                      <a:pt x="452" y="4"/>
                    </a:cubicBezTo>
                    <a:cubicBezTo>
                      <a:pt x="452" y="0"/>
                      <a:pt x="452" y="0"/>
                      <a:pt x="452" y="0"/>
                    </a:cubicBezTo>
                    <a:cubicBezTo>
                      <a:pt x="444" y="0"/>
                      <a:pt x="444" y="0"/>
                      <a:pt x="444" y="0"/>
                    </a:cubicBezTo>
                    <a:lnTo>
                      <a:pt x="444" y="4"/>
                    </a:lnTo>
                    <a:close/>
                    <a:moveTo>
                      <a:pt x="430" y="4"/>
                    </a:moveTo>
                    <a:cubicBezTo>
                      <a:pt x="438" y="4"/>
                      <a:pt x="438" y="4"/>
                      <a:pt x="438" y="4"/>
                    </a:cubicBezTo>
                    <a:cubicBezTo>
                      <a:pt x="438" y="0"/>
                      <a:pt x="438" y="0"/>
                      <a:pt x="438" y="0"/>
                    </a:cubicBezTo>
                    <a:cubicBezTo>
                      <a:pt x="430" y="0"/>
                      <a:pt x="430" y="0"/>
                      <a:pt x="430" y="0"/>
                    </a:cubicBezTo>
                    <a:lnTo>
                      <a:pt x="430" y="4"/>
                    </a:lnTo>
                    <a:close/>
                    <a:moveTo>
                      <a:pt x="416" y="4"/>
                    </a:moveTo>
                    <a:cubicBezTo>
                      <a:pt x="424" y="4"/>
                      <a:pt x="424" y="4"/>
                      <a:pt x="424" y="4"/>
                    </a:cubicBezTo>
                    <a:cubicBezTo>
                      <a:pt x="424" y="0"/>
                      <a:pt x="424" y="0"/>
                      <a:pt x="424" y="0"/>
                    </a:cubicBezTo>
                    <a:cubicBezTo>
                      <a:pt x="416" y="0"/>
                      <a:pt x="416" y="0"/>
                      <a:pt x="416" y="0"/>
                    </a:cubicBezTo>
                    <a:lnTo>
                      <a:pt x="416" y="4"/>
                    </a:lnTo>
                    <a:close/>
                    <a:moveTo>
                      <a:pt x="402" y="4"/>
                    </a:moveTo>
                    <a:cubicBezTo>
                      <a:pt x="410" y="4"/>
                      <a:pt x="410" y="4"/>
                      <a:pt x="410" y="4"/>
                    </a:cubicBezTo>
                    <a:cubicBezTo>
                      <a:pt x="410" y="0"/>
                      <a:pt x="410" y="0"/>
                      <a:pt x="410" y="0"/>
                    </a:cubicBezTo>
                    <a:cubicBezTo>
                      <a:pt x="402" y="0"/>
                      <a:pt x="402" y="0"/>
                      <a:pt x="402" y="0"/>
                    </a:cubicBezTo>
                    <a:lnTo>
                      <a:pt x="402" y="4"/>
                    </a:lnTo>
                    <a:close/>
                    <a:moveTo>
                      <a:pt x="388" y="4"/>
                    </a:moveTo>
                    <a:cubicBezTo>
                      <a:pt x="396" y="4"/>
                      <a:pt x="396" y="4"/>
                      <a:pt x="396" y="4"/>
                    </a:cubicBezTo>
                    <a:cubicBezTo>
                      <a:pt x="396" y="0"/>
                      <a:pt x="396" y="0"/>
                      <a:pt x="396" y="0"/>
                    </a:cubicBezTo>
                    <a:cubicBezTo>
                      <a:pt x="388" y="0"/>
                      <a:pt x="388" y="0"/>
                      <a:pt x="388" y="0"/>
                    </a:cubicBezTo>
                    <a:lnTo>
                      <a:pt x="388" y="4"/>
                    </a:lnTo>
                    <a:close/>
                    <a:moveTo>
                      <a:pt x="374" y="4"/>
                    </a:moveTo>
                    <a:cubicBezTo>
                      <a:pt x="382" y="4"/>
                      <a:pt x="382" y="4"/>
                      <a:pt x="382" y="4"/>
                    </a:cubicBezTo>
                    <a:cubicBezTo>
                      <a:pt x="382" y="0"/>
                      <a:pt x="382" y="0"/>
                      <a:pt x="382" y="0"/>
                    </a:cubicBezTo>
                    <a:cubicBezTo>
                      <a:pt x="374" y="0"/>
                      <a:pt x="374" y="0"/>
                      <a:pt x="374" y="0"/>
                    </a:cubicBezTo>
                    <a:lnTo>
                      <a:pt x="374" y="4"/>
                    </a:lnTo>
                    <a:close/>
                    <a:moveTo>
                      <a:pt x="360" y="4"/>
                    </a:moveTo>
                    <a:cubicBezTo>
                      <a:pt x="368" y="4"/>
                      <a:pt x="368" y="4"/>
                      <a:pt x="368" y="4"/>
                    </a:cubicBezTo>
                    <a:cubicBezTo>
                      <a:pt x="368" y="0"/>
                      <a:pt x="368" y="0"/>
                      <a:pt x="368" y="0"/>
                    </a:cubicBezTo>
                    <a:cubicBezTo>
                      <a:pt x="360" y="0"/>
                      <a:pt x="360" y="0"/>
                      <a:pt x="360" y="0"/>
                    </a:cubicBezTo>
                    <a:lnTo>
                      <a:pt x="360" y="4"/>
                    </a:lnTo>
                    <a:close/>
                    <a:moveTo>
                      <a:pt x="345" y="4"/>
                    </a:moveTo>
                    <a:cubicBezTo>
                      <a:pt x="354" y="4"/>
                      <a:pt x="354" y="4"/>
                      <a:pt x="354" y="4"/>
                    </a:cubicBezTo>
                    <a:cubicBezTo>
                      <a:pt x="354" y="0"/>
                      <a:pt x="354" y="0"/>
                      <a:pt x="354" y="0"/>
                    </a:cubicBezTo>
                    <a:cubicBezTo>
                      <a:pt x="345" y="0"/>
                      <a:pt x="345" y="0"/>
                      <a:pt x="345" y="0"/>
                    </a:cubicBezTo>
                    <a:lnTo>
                      <a:pt x="345" y="4"/>
                    </a:lnTo>
                    <a:close/>
                    <a:moveTo>
                      <a:pt x="331" y="4"/>
                    </a:moveTo>
                    <a:cubicBezTo>
                      <a:pt x="339" y="4"/>
                      <a:pt x="339" y="4"/>
                      <a:pt x="339" y="4"/>
                    </a:cubicBezTo>
                    <a:cubicBezTo>
                      <a:pt x="339" y="0"/>
                      <a:pt x="339" y="0"/>
                      <a:pt x="339" y="0"/>
                    </a:cubicBezTo>
                    <a:cubicBezTo>
                      <a:pt x="331" y="0"/>
                      <a:pt x="331" y="0"/>
                      <a:pt x="331" y="0"/>
                    </a:cubicBezTo>
                    <a:lnTo>
                      <a:pt x="331" y="4"/>
                    </a:lnTo>
                    <a:close/>
                    <a:moveTo>
                      <a:pt x="317" y="4"/>
                    </a:moveTo>
                    <a:cubicBezTo>
                      <a:pt x="325" y="4"/>
                      <a:pt x="325" y="4"/>
                      <a:pt x="325" y="4"/>
                    </a:cubicBezTo>
                    <a:cubicBezTo>
                      <a:pt x="325" y="0"/>
                      <a:pt x="325" y="0"/>
                      <a:pt x="325" y="0"/>
                    </a:cubicBezTo>
                    <a:cubicBezTo>
                      <a:pt x="317" y="0"/>
                      <a:pt x="317" y="0"/>
                      <a:pt x="317" y="0"/>
                    </a:cubicBezTo>
                    <a:lnTo>
                      <a:pt x="317" y="4"/>
                    </a:lnTo>
                    <a:close/>
                    <a:moveTo>
                      <a:pt x="303" y="4"/>
                    </a:moveTo>
                    <a:cubicBezTo>
                      <a:pt x="311" y="4"/>
                      <a:pt x="311" y="4"/>
                      <a:pt x="311" y="4"/>
                    </a:cubicBezTo>
                    <a:cubicBezTo>
                      <a:pt x="311" y="0"/>
                      <a:pt x="311" y="0"/>
                      <a:pt x="311" y="0"/>
                    </a:cubicBezTo>
                    <a:cubicBezTo>
                      <a:pt x="303" y="0"/>
                      <a:pt x="303" y="0"/>
                      <a:pt x="303" y="0"/>
                    </a:cubicBezTo>
                    <a:lnTo>
                      <a:pt x="303" y="4"/>
                    </a:lnTo>
                    <a:close/>
                    <a:moveTo>
                      <a:pt x="289" y="4"/>
                    </a:moveTo>
                    <a:cubicBezTo>
                      <a:pt x="297" y="4"/>
                      <a:pt x="297" y="4"/>
                      <a:pt x="297" y="4"/>
                    </a:cubicBezTo>
                    <a:cubicBezTo>
                      <a:pt x="297" y="0"/>
                      <a:pt x="297" y="0"/>
                      <a:pt x="297" y="0"/>
                    </a:cubicBezTo>
                    <a:cubicBezTo>
                      <a:pt x="289" y="0"/>
                      <a:pt x="289" y="0"/>
                      <a:pt x="289" y="0"/>
                    </a:cubicBezTo>
                    <a:lnTo>
                      <a:pt x="289" y="4"/>
                    </a:lnTo>
                    <a:close/>
                    <a:moveTo>
                      <a:pt x="275" y="4"/>
                    </a:moveTo>
                    <a:cubicBezTo>
                      <a:pt x="283" y="4"/>
                      <a:pt x="283" y="4"/>
                      <a:pt x="283" y="4"/>
                    </a:cubicBezTo>
                    <a:cubicBezTo>
                      <a:pt x="283" y="0"/>
                      <a:pt x="283" y="0"/>
                      <a:pt x="283" y="0"/>
                    </a:cubicBezTo>
                    <a:cubicBezTo>
                      <a:pt x="275" y="0"/>
                      <a:pt x="275" y="0"/>
                      <a:pt x="275" y="0"/>
                    </a:cubicBezTo>
                    <a:lnTo>
                      <a:pt x="275" y="4"/>
                    </a:lnTo>
                    <a:close/>
                    <a:moveTo>
                      <a:pt x="261" y="4"/>
                    </a:moveTo>
                    <a:cubicBezTo>
                      <a:pt x="269" y="4"/>
                      <a:pt x="269" y="4"/>
                      <a:pt x="269" y="4"/>
                    </a:cubicBezTo>
                    <a:cubicBezTo>
                      <a:pt x="269" y="0"/>
                      <a:pt x="269" y="0"/>
                      <a:pt x="269" y="0"/>
                    </a:cubicBezTo>
                    <a:cubicBezTo>
                      <a:pt x="261" y="0"/>
                      <a:pt x="261" y="0"/>
                      <a:pt x="261" y="0"/>
                    </a:cubicBezTo>
                    <a:lnTo>
                      <a:pt x="261" y="4"/>
                    </a:lnTo>
                    <a:close/>
                    <a:moveTo>
                      <a:pt x="247" y="4"/>
                    </a:moveTo>
                    <a:cubicBezTo>
                      <a:pt x="255" y="4"/>
                      <a:pt x="255" y="4"/>
                      <a:pt x="255" y="4"/>
                    </a:cubicBezTo>
                    <a:cubicBezTo>
                      <a:pt x="255" y="0"/>
                      <a:pt x="255" y="0"/>
                      <a:pt x="255" y="0"/>
                    </a:cubicBezTo>
                    <a:cubicBezTo>
                      <a:pt x="247" y="0"/>
                      <a:pt x="247" y="0"/>
                      <a:pt x="247" y="0"/>
                    </a:cubicBezTo>
                    <a:lnTo>
                      <a:pt x="247" y="4"/>
                    </a:lnTo>
                    <a:close/>
                    <a:moveTo>
                      <a:pt x="233" y="4"/>
                    </a:moveTo>
                    <a:cubicBezTo>
                      <a:pt x="241" y="4"/>
                      <a:pt x="241" y="4"/>
                      <a:pt x="241" y="4"/>
                    </a:cubicBezTo>
                    <a:cubicBezTo>
                      <a:pt x="241" y="0"/>
                      <a:pt x="241" y="0"/>
                      <a:pt x="241" y="0"/>
                    </a:cubicBezTo>
                    <a:cubicBezTo>
                      <a:pt x="233" y="0"/>
                      <a:pt x="233" y="0"/>
                      <a:pt x="233" y="0"/>
                    </a:cubicBezTo>
                    <a:lnTo>
                      <a:pt x="233" y="4"/>
                    </a:lnTo>
                    <a:close/>
                    <a:moveTo>
                      <a:pt x="219" y="4"/>
                    </a:moveTo>
                    <a:cubicBezTo>
                      <a:pt x="227" y="4"/>
                      <a:pt x="227" y="4"/>
                      <a:pt x="227" y="4"/>
                    </a:cubicBezTo>
                    <a:cubicBezTo>
                      <a:pt x="227" y="0"/>
                      <a:pt x="227" y="0"/>
                      <a:pt x="227" y="0"/>
                    </a:cubicBezTo>
                    <a:cubicBezTo>
                      <a:pt x="219" y="0"/>
                      <a:pt x="219" y="0"/>
                      <a:pt x="219" y="0"/>
                    </a:cubicBezTo>
                    <a:lnTo>
                      <a:pt x="219" y="4"/>
                    </a:lnTo>
                    <a:close/>
                    <a:moveTo>
                      <a:pt x="205" y="4"/>
                    </a:moveTo>
                    <a:cubicBezTo>
                      <a:pt x="213" y="4"/>
                      <a:pt x="213" y="4"/>
                      <a:pt x="213" y="4"/>
                    </a:cubicBezTo>
                    <a:cubicBezTo>
                      <a:pt x="213" y="0"/>
                      <a:pt x="213" y="0"/>
                      <a:pt x="213" y="0"/>
                    </a:cubicBezTo>
                    <a:cubicBezTo>
                      <a:pt x="205" y="0"/>
                      <a:pt x="205" y="0"/>
                      <a:pt x="205" y="0"/>
                    </a:cubicBezTo>
                    <a:lnTo>
                      <a:pt x="205" y="4"/>
                    </a:lnTo>
                    <a:close/>
                    <a:moveTo>
                      <a:pt x="191" y="4"/>
                    </a:moveTo>
                    <a:cubicBezTo>
                      <a:pt x="199" y="4"/>
                      <a:pt x="199" y="4"/>
                      <a:pt x="199" y="4"/>
                    </a:cubicBezTo>
                    <a:cubicBezTo>
                      <a:pt x="199" y="0"/>
                      <a:pt x="199" y="0"/>
                      <a:pt x="199" y="0"/>
                    </a:cubicBezTo>
                    <a:cubicBezTo>
                      <a:pt x="191" y="0"/>
                      <a:pt x="191" y="0"/>
                      <a:pt x="191" y="0"/>
                    </a:cubicBezTo>
                    <a:lnTo>
                      <a:pt x="191" y="4"/>
                    </a:lnTo>
                    <a:close/>
                    <a:moveTo>
                      <a:pt x="177" y="4"/>
                    </a:moveTo>
                    <a:cubicBezTo>
                      <a:pt x="185" y="4"/>
                      <a:pt x="185" y="4"/>
                      <a:pt x="185" y="4"/>
                    </a:cubicBezTo>
                    <a:cubicBezTo>
                      <a:pt x="185" y="0"/>
                      <a:pt x="185" y="0"/>
                      <a:pt x="185" y="0"/>
                    </a:cubicBezTo>
                    <a:cubicBezTo>
                      <a:pt x="177" y="0"/>
                      <a:pt x="177" y="0"/>
                      <a:pt x="177" y="0"/>
                    </a:cubicBezTo>
                    <a:lnTo>
                      <a:pt x="177" y="4"/>
                    </a:lnTo>
                    <a:close/>
                    <a:moveTo>
                      <a:pt x="163" y="4"/>
                    </a:moveTo>
                    <a:cubicBezTo>
                      <a:pt x="171" y="4"/>
                      <a:pt x="171" y="4"/>
                      <a:pt x="171" y="4"/>
                    </a:cubicBezTo>
                    <a:cubicBezTo>
                      <a:pt x="171" y="0"/>
                      <a:pt x="171" y="0"/>
                      <a:pt x="171" y="0"/>
                    </a:cubicBezTo>
                    <a:cubicBezTo>
                      <a:pt x="163" y="0"/>
                      <a:pt x="163" y="0"/>
                      <a:pt x="163" y="0"/>
                    </a:cubicBezTo>
                    <a:lnTo>
                      <a:pt x="163" y="4"/>
                    </a:lnTo>
                    <a:close/>
                    <a:moveTo>
                      <a:pt x="149" y="4"/>
                    </a:moveTo>
                    <a:cubicBezTo>
                      <a:pt x="157" y="4"/>
                      <a:pt x="157" y="4"/>
                      <a:pt x="157" y="4"/>
                    </a:cubicBezTo>
                    <a:cubicBezTo>
                      <a:pt x="157" y="0"/>
                      <a:pt x="157" y="0"/>
                      <a:pt x="157" y="0"/>
                    </a:cubicBezTo>
                    <a:cubicBezTo>
                      <a:pt x="149" y="0"/>
                      <a:pt x="149" y="0"/>
                      <a:pt x="149" y="0"/>
                    </a:cubicBezTo>
                    <a:lnTo>
                      <a:pt x="149" y="4"/>
                    </a:lnTo>
                    <a:close/>
                    <a:moveTo>
                      <a:pt x="135" y="4"/>
                    </a:moveTo>
                    <a:cubicBezTo>
                      <a:pt x="137" y="4"/>
                      <a:pt x="139" y="4"/>
                      <a:pt x="141" y="4"/>
                    </a:cubicBezTo>
                    <a:cubicBezTo>
                      <a:pt x="143" y="4"/>
                      <a:pt x="143" y="4"/>
                      <a:pt x="143" y="4"/>
                    </a:cubicBezTo>
                    <a:cubicBezTo>
                      <a:pt x="143" y="0"/>
                      <a:pt x="143" y="0"/>
                      <a:pt x="143" y="0"/>
                    </a:cubicBezTo>
                    <a:cubicBezTo>
                      <a:pt x="141" y="0"/>
                      <a:pt x="141" y="0"/>
                      <a:pt x="141" y="0"/>
                    </a:cubicBezTo>
                    <a:cubicBezTo>
                      <a:pt x="139" y="0"/>
                      <a:pt x="137" y="0"/>
                      <a:pt x="135" y="0"/>
                    </a:cubicBezTo>
                    <a:lnTo>
                      <a:pt x="135" y="4"/>
                    </a:lnTo>
                    <a:close/>
                    <a:moveTo>
                      <a:pt x="121" y="5"/>
                    </a:moveTo>
                    <a:cubicBezTo>
                      <a:pt x="124" y="5"/>
                      <a:pt x="126" y="4"/>
                      <a:pt x="129" y="4"/>
                    </a:cubicBezTo>
                    <a:cubicBezTo>
                      <a:pt x="129" y="0"/>
                      <a:pt x="129" y="0"/>
                      <a:pt x="129" y="0"/>
                    </a:cubicBezTo>
                    <a:cubicBezTo>
                      <a:pt x="126" y="0"/>
                      <a:pt x="123" y="1"/>
                      <a:pt x="120" y="1"/>
                    </a:cubicBezTo>
                    <a:lnTo>
                      <a:pt x="121" y="5"/>
                    </a:lnTo>
                    <a:close/>
                    <a:moveTo>
                      <a:pt x="107" y="8"/>
                    </a:moveTo>
                    <a:cubicBezTo>
                      <a:pt x="110" y="7"/>
                      <a:pt x="113" y="6"/>
                      <a:pt x="115" y="6"/>
                    </a:cubicBezTo>
                    <a:cubicBezTo>
                      <a:pt x="114" y="2"/>
                      <a:pt x="114" y="2"/>
                      <a:pt x="114" y="2"/>
                    </a:cubicBezTo>
                    <a:cubicBezTo>
                      <a:pt x="112" y="3"/>
                      <a:pt x="109" y="3"/>
                      <a:pt x="106" y="4"/>
                    </a:cubicBezTo>
                    <a:lnTo>
                      <a:pt x="107" y="8"/>
                    </a:lnTo>
                    <a:close/>
                    <a:moveTo>
                      <a:pt x="94" y="12"/>
                    </a:moveTo>
                    <a:cubicBezTo>
                      <a:pt x="97" y="11"/>
                      <a:pt x="99" y="10"/>
                      <a:pt x="102" y="9"/>
                    </a:cubicBezTo>
                    <a:cubicBezTo>
                      <a:pt x="101" y="5"/>
                      <a:pt x="101" y="5"/>
                      <a:pt x="101" y="5"/>
                    </a:cubicBezTo>
                    <a:cubicBezTo>
                      <a:pt x="98" y="6"/>
                      <a:pt x="95" y="7"/>
                      <a:pt x="93" y="8"/>
                    </a:cubicBezTo>
                    <a:lnTo>
                      <a:pt x="94" y="12"/>
                    </a:lnTo>
                    <a:close/>
                    <a:moveTo>
                      <a:pt x="81" y="17"/>
                    </a:moveTo>
                    <a:cubicBezTo>
                      <a:pt x="84" y="16"/>
                      <a:pt x="86" y="15"/>
                      <a:pt x="89" y="14"/>
                    </a:cubicBezTo>
                    <a:cubicBezTo>
                      <a:pt x="87" y="10"/>
                      <a:pt x="87" y="10"/>
                      <a:pt x="87" y="10"/>
                    </a:cubicBezTo>
                    <a:cubicBezTo>
                      <a:pt x="85" y="11"/>
                      <a:pt x="82" y="12"/>
                      <a:pt x="80" y="13"/>
                    </a:cubicBezTo>
                    <a:lnTo>
                      <a:pt x="81" y="17"/>
                    </a:lnTo>
                    <a:close/>
                    <a:moveTo>
                      <a:pt x="69" y="24"/>
                    </a:moveTo>
                    <a:cubicBezTo>
                      <a:pt x="72" y="22"/>
                      <a:pt x="74" y="21"/>
                      <a:pt x="76" y="20"/>
                    </a:cubicBezTo>
                    <a:cubicBezTo>
                      <a:pt x="74" y="16"/>
                      <a:pt x="74" y="16"/>
                      <a:pt x="74" y="16"/>
                    </a:cubicBezTo>
                    <a:cubicBezTo>
                      <a:pt x="72" y="18"/>
                      <a:pt x="70" y="19"/>
                      <a:pt x="67" y="20"/>
                    </a:cubicBezTo>
                    <a:lnTo>
                      <a:pt x="69" y="24"/>
                    </a:lnTo>
                    <a:close/>
                    <a:moveTo>
                      <a:pt x="58" y="32"/>
                    </a:moveTo>
                    <a:cubicBezTo>
                      <a:pt x="60" y="30"/>
                      <a:pt x="62" y="28"/>
                      <a:pt x="64" y="27"/>
                    </a:cubicBezTo>
                    <a:cubicBezTo>
                      <a:pt x="62" y="24"/>
                      <a:pt x="62" y="24"/>
                      <a:pt x="62" y="24"/>
                    </a:cubicBezTo>
                    <a:cubicBezTo>
                      <a:pt x="60" y="25"/>
                      <a:pt x="58" y="27"/>
                      <a:pt x="55" y="28"/>
                    </a:cubicBezTo>
                    <a:cubicBezTo>
                      <a:pt x="58" y="32"/>
                      <a:pt x="58" y="32"/>
                      <a:pt x="58" y="32"/>
                    </a:cubicBezTo>
                    <a:close/>
                    <a:moveTo>
                      <a:pt x="47" y="40"/>
                    </a:moveTo>
                    <a:cubicBezTo>
                      <a:pt x="49" y="39"/>
                      <a:pt x="51" y="37"/>
                      <a:pt x="53" y="35"/>
                    </a:cubicBezTo>
                    <a:cubicBezTo>
                      <a:pt x="51" y="32"/>
                      <a:pt x="51" y="32"/>
                      <a:pt x="51" y="32"/>
                    </a:cubicBezTo>
                    <a:cubicBezTo>
                      <a:pt x="49" y="34"/>
                      <a:pt x="47" y="36"/>
                      <a:pt x="45" y="38"/>
                    </a:cubicBezTo>
                    <a:lnTo>
                      <a:pt x="47" y="40"/>
                    </a:lnTo>
                    <a:close/>
                    <a:moveTo>
                      <a:pt x="38" y="50"/>
                    </a:moveTo>
                    <a:cubicBezTo>
                      <a:pt x="39" y="48"/>
                      <a:pt x="41" y="46"/>
                      <a:pt x="43" y="45"/>
                    </a:cubicBezTo>
                    <a:cubicBezTo>
                      <a:pt x="40" y="42"/>
                      <a:pt x="40" y="42"/>
                      <a:pt x="40" y="42"/>
                    </a:cubicBezTo>
                    <a:cubicBezTo>
                      <a:pt x="38" y="44"/>
                      <a:pt x="36" y="46"/>
                      <a:pt x="35" y="48"/>
                    </a:cubicBezTo>
                    <a:lnTo>
                      <a:pt x="38" y="50"/>
                    </a:lnTo>
                    <a:close/>
                    <a:moveTo>
                      <a:pt x="29" y="61"/>
                    </a:moveTo>
                    <a:cubicBezTo>
                      <a:pt x="31" y="59"/>
                      <a:pt x="32" y="57"/>
                      <a:pt x="34" y="55"/>
                    </a:cubicBezTo>
                    <a:cubicBezTo>
                      <a:pt x="31" y="52"/>
                      <a:pt x="31" y="52"/>
                      <a:pt x="31" y="52"/>
                    </a:cubicBezTo>
                    <a:cubicBezTo>
                      <a:pt x="29" y="55"/>
                      <a:pt x="27" y="57"/>
                      <a:pt x="26" y="59"/>
                    </a:cubicBezTo>
                    <a:lnTo>
                      <a:pt x="29" y="61"/>
                    </a:lnTo>
                    <a:close/>
                    <a:moveTo>
                      <a:pt x="22" y="73"/>
                    </a:moveTo>
                    <a:cubicBezTo>
                      <a:pt x="23" y="71"/>
                      <a:pt x="24" y="68"/>
                      <a:pt x="26" y="66"/>
                    </a:cubicBezTo>
                    <a:cubicBezTo>
                      <a:pt x="22" y="64"/>
                      <a:pt x="22" y="64"/>
                      <a:pt x="22" y="64"/>
                    </a:cubicBezTo>
                    <a:cubicBezTo>
                      <a:pt x="21" y="66"/>
                      <a:pt x="19" y="69"/>
                      <a:pt x="18" y="71"/>
                    </a:cubicBezTo>
                    <a:lnTo>
                      <a:pt x="22" y="73"/>
                    </a:lnTo>
                    <a:close/>
                    <a:moveTo>
                      <a:pt x="15" y="85"/>
                    </a:moveTo>
                    <a:cubicBezTo>
                      <a:pt x="16" y="83"/>
                      <a:pt x="18" y="80"/>
                      <a:pt x="19" y="78"/>
                    </a:cubicBezTo>
                    <a:cubicBezTo>
                      <a:pt x="15" y="76"/>
                      <a:pt x="15" y="76"/>
                      <a:pt x="15" y="76"/>
                    </a:cubicBezTo>
                    <a:cubicBezTo>
                      <a:pt x="14" y="79"/>
                      <a:pt x="13" y="81"/>
                      <a:pt x="12" y="84"/>
                    </a:cubicBezTo>
                    <a:lnTo>
                      <a:pt x="15" y="85"/>
                    </a:lnTo>
                    <a:close/>
                    <a:moveTo>
                      <a:pt x="10" y="98"/>
                    </a:moveTo>
                    <a:cubicBezTo>
                      <a:pt x="11" y="96"/>
                      <a:pt x="12" y="93"/>
                      <a:pt x="13" y="91"/>
                    </a:cubicBezTo>
                    <a:cubicBezTo>
                      <a:pt x="9" y="89"/>
                      <a:pt x="9" y="89"/>
                      <a:pt x="9" y="89"/>
                    </a:cubicBezTo>
                    <a:cubicBezTo>
                      <a:pt x="8" y="92"/>
                      <a:pt x="7" y="94"/>
                      <a:pt x="7" y="97"/>
                    </a:cubicBezTo>
                    <a:lnTo>
                      <a:pt x="10" y="98"/>
                    </a:lnTo>
                    <a:close/>
                    <a:moveTo>
                      <a:pt x="7" y="112"/>
                    </a:moveTo>
                    <a:cubicBezTo>
                      <a:pt x="7" y="109"/>
                      <a:pt x="8" y="106"/>
                      <a:pt x="9" y="104"/>
                    </a:cubicBezTo>
                    <a:cubicBezTo>
                      <a:pt x="5" y="103"/>
                      <a:pt x="5" y="103"/>
                      <a:pt x="5" y="103"/>
                    </a:cubicBezTo>
                    <a:cubicBezTo>
                      <a:pt x="4" y="105"/>
                      <a:pt x="3" y="108"/>
                      <a:pt x="3" y="111"/>
                    </a:cubicBezTo>
                    <a:lnTo>
                      <a:pt x="7" y="112"/>
                    </a:lnTo>
                    <a:close/>
                    <a:moveTo>
                      <a:pt x="4" y="125"/>
                    </a:moveTo>
                    <a:cubicBezTo>
                      <a:pt x="5" y="123"/>
                      <a:pt x="5" y="120"/>
                      <a:pt x="6" y="117"/>
                    </a:cubicBezTo>
                    <a:cubicBezTo>
                      <a:pt x="2" y="117"/>
                      <a:pt x="2" y="117"/>
                      <a:pt x="2" y="117"/>
                    </a:cubicBezTo>
                    <a:cubicBezTo>
                      <a:pt x="1" y="119"/>
                      <a:pt x="1" y="122"/>
                      <a:pt x="0" y="125"/>
                    </a:cubicBezTo>
                    <a:cubicBezTo>
                      <a:pt x="4" y="125"/>
                      <a:pt x="4" y="125"/>
                      <a:pt x="4" y="125"/>
                    </a:cubicBezTo>
                    <a:close/>
                    <a:moveTo>
                      <a:pt x="4" y="139"/>
                    </a:moveTo>
                    <a:cubicBezTo>
                      <a:pt x="4" y="136"/>
                      <a:pt x="4" y="134"/>
                      <a:pt x="4" y="131"/>
                    </a:cubicBezTo>
                    <a:cubicBezTo>
                      <a:pt x="0" y="131"/>
                      <a:pt x="0" y="131"/>
                      <a:pt x="0" y="131"/>
                    </a:cubicBezTo>
                    <a:cubicBezTo>
                      <a:pt x="0" y="134"/>
                      <a:pt x="0" y="136"/>
                      <a:pt x="0" y="139"/>
                    </a:cubicBezTo>
                    <a:lnTo>
                      <a:pt x="4" y="139"/>
                    </a:lnTo>
                    <a:close/>
                    <a:moveTo>
                      <a:pt x="4" y="153"/>
                    </a:moveTo>
                    <a:cubicBezTo>
                      <a:pt x="4" y="145"/>
                      <a:pt x="4" y="145"/>
                      <a:pt x="4" y="145"/>
                    </a:cubicBezTo>
                    <a:cubicBezTo>
                      <a:pt x="0" y="145"/>
                      <a:pt x="0" y="145"/>
                      <a:pt x="0" y="145"/>
                    </a:cubicBezTo>
                    <a:cubicBezTo>
                      <a:pt x="0" y="153"/>
                      <a:pt x="0" y="153"/>
                      <a:pt x="0" y="153"/>
                    </a:cubicBezTo>
                    <a:lnTo>
                      <a:pt x="4" y="153"/>
                    </a:lnTo>
                    <a:close/>
                    <a:moveTo>
                      <a:pt x="4" y="167"/>
                    </a:moveTo>
                    <a:cubicBezTo>
                      <a:pt x="4" y="164"/>
                      <a:pt x="4" y="162"/>
                      <a:pt x="4" y="159"/>
                    </a:cubicBezTo>
                    <a:cubicBezTo>
                      <a:pt x="0" y="159"/>
                      <a:pt x="0" y="159"/>
                      <a:pt x="0" y="159"/>
                    </a:cubicBezTo>
                    <a:cubicBezTo>
                      <a:pt x="0" y="162"/>
                      <a:pt x="0" y="165"/>
                      <a:pt x="0" y="167"/>
                    </a:cubicBezTo>
                    <a:lnTo>
                      <a:pt x="4" y="167"/>
                    </a:lnTo>
                    <a:close/>
                    <a:moveTo>
                      <a:pt x="6" y="181"/>
                    </a:moveTo>
                    <a:cubicBezTo>
                      <a:pt x="5" y="178"/>
                      <a:pt x="5" y="175"/>
                      <a:pt x="5" y="173"/>
                    </a:cubicBezTo>
                    <a:cubicBezTo>
                      <a:pt x="1" y="173"/>
                      <a:pt x="1" y="173"/>
                      <a:pt x="1" y="173"/>
                    </a:cubicBezTo>
                    <a:cubicBezTo>
                      <a:pt x="1" y="176"/>
                      <a:pt x="1" y="179"/>
                      <a:pt x="2" y="181"/>
                    </a:cubicBezTo>
                    <a:lnTo>
                      <a:pt x="6" y="181"/>
                    </a:lnTo>
                    <a:close/>
                    <a:moveTo>
                      <a:pt x="9" y="194"/>
                    </a:moveTo>
                    <a:cubicBezTo>
                      <a:pt x="8" y="192"/>
                      <a:pt x="7" y="189"/>
                      <a:pt x="7" y="186"/>
                    </a:cubicBezTo>
                    <a:cubicBezTo>
                      <a:pt x="3" y="187"/>
                      <a:pt x="3" y="187"/>
                      <a:pt x="3" y="187"/>
                    </a:cubicBezTo>
                    <a:cubicBezTo>
                      <a:pt x="4" y="190"/>
                      <a:pt x="4" y="193"/>
                      <a:pt x="5" y="195"/>
                    </a:cubicBezTo>
                    <a:lnTo>
                      <a:pt x="9" y="194"/>
                    </a:lnTo>
                    <a:close/>
                    <a:moveTo>
                      <a:pt x="13" y="207"/>
                    </a:moveTo>
                    <a:cubicBezTo>
                      <a:pt x="12" y="205"/>
                      <a:pt x="11" y="202"/>
                      <a:pt x="11" y="200"/>
                    </a:cubicBezTo>
                    <a:cubicBezTo>
                      <a:pt x="7" y="201"/>
                      <a:pt x="7" y="201"/>
                      <a:pt x="7" y="201"/>
                    </a:cubicBezTo>
                    <a:cubicBezTo>
                      <a:pt x="8" y="204"/>
                      <a:pt x="9" y="206"/>
                      <a:pt x="10" y="209"/>
                    </a:cubicBezTo>
                    <a:lnTo>
                      <a:pt x="13" y="207"/>
                    </a:lnTo>
                    <a:close/>
                    <a:moveTo>
                      <a:pt x="19" y="220"/>
                    </a:moveTo>
                    <a:cubicBezTo>
                      <a:pt x="18" y="217"/>
                      <a:pt x="17" y="215"/>
                      <a:pt x="16" y="213"/>
                    </a:cubicBezTo>
                    <a:cubicBezTo>
                      <a:pt x="12" y="214"/>
                      <a:pt x="12" y="214"/>
                      <a:pt x="12" y="214"/>
                    </a:cubicBezTo>
                    <a:cubicBezTo>
                      <a:pt x="13" y="217"/>
                      <a:pt x="14" y="219"/>
                      <a:pt x="15" y="222"/>
                    </a:cubicBezTo>
                    <a:lnTo>
                      <a:pt x="19" y="220"/>
                    </a:lnTo>
                    <a:close/>
                    <a:moveTo>
                      <a:pt x="26" y="232"/>
                    </a:moveTo>
                    <a:cubicBezTo>
                      <a:pt x="25" y="230"/>
                      <a:pt x="23" y="227"/>
                      <a:pt x="22" y="225"/>
                    </a:cubicBezTo>
                    <a:cubicBezTo>
                      <a:pt x="18" y="227"/>
                      <a:pt x="18" y="227"/>
                      <a:pt x="18" y="227"/>
                    </a:cubicBezTo>
                    <a:cubicBezTo>
                      <a:pt x="20" y="229"/>
                      <a:pt x="21" y="232"/>
                      <a:pt x="23" y="234"/>
                    </a:cubicBezTo>
                    <a:lnTo>
                      <a:pt x="26" y="232"/>
                    </a:lnTo>
                    <a:close/>
                    <a:moveTo>
                      <a:pt x="34" y="243"/>
                    </a:moveTo>
                    <a:cubicBezTo>
                      <a:pt x="32" y="241"/>
                      <a:pt x="31" y="239"/>
                      <a:pt x="29" y="237"/>
                    </a:cubicBezTo>
                    <a:cubicBezTo>
                      <a:pt x="26" y="239"/>
                      <a:pt x="26" y="239"/>
                      <a:pt x="26" y="239"/>
                    </a:cubicBezTo>
                    <a:cubicBezTo>
                      <a:pt x="28" y="241"/>
                      <a:pt x="29" y="243"/>
                      <a:pt x="31" y="245"/>
                    </a:cubicBezTo>
                    <a:lnTo>
                      <a:pt x="34" y="243"/>
                    </a:lnTo>
                    <a:close/>
                    <a:moveTo>
                      <a:pt x="43" y="253"/>
                    </a:moveTo>
                    <a:cubicBezTo>
                      <a:pt x="42" y="251"/>
                      <a:pt x="40" y="249"/>
                      <a:pt x="38" y="247"/>
                    </a:cubicBezTo>
                    <a:cubicBezTo>
                      <a:pt x="35" y="250"/>
                      <a:pt x="35" y="250"/>
                      <a:pt x="35" y="250"/>
                    </a:cubicBezTo>
                    <a:cubicBezTo>
                      <a:pt x="37" y="252"/>
                      <a:pt x="39" y="254"/>
                      <a:pt x="41" y="256"/>
                    </a:cubicBezTo>
                    <a:lnTo>
                      <a:pt x="43" y="253"/>
                    </a:lnTo>
                    <a:close/>
                    <a:moveTo>
                      <a:pt x="54" y="263"/>
                    </a:moveTo>
                    <a:cubicBezTo>
                      <a:pt x="52" y="261"/>
                      <a:pt x="50" y="259"/>
                      <a:pt x="48" y="257"/>
                    </a:cubicBezTo>
                    <a:cubicBezTo>
                      <a:pt x="45" y="260"/>
                      <a:pt x="45" y="260"/>
                      <a:pt x="45" y="260"/>
                    </a:cubicBezTo>
                    <a:cubicBezTo>
                      <a:pt x="47" y="262"/>
                      <a:pt x="49" y="264"/>
                      <a:pt x="51" y="266"/>
                    </a:cubicBezTo>
                    <a:lnTo>
                      <a:pt x="54" y="263"/>
                    </a:lnTo>
                    <a:close/>
                    <a:moveTo>
                      <a:pt x="65" y="271"/>
                    </a:moveTo>
                    <a:cubicBezTo>
                      <a:pt x="63" y="269"/>
                      <a:pt x="60" y="268"/>
                      <a:pt x="58" y="266"/>
                    </a:cubicBezTo>
                    <a:cubicBezTo>
                      <a:pt x="56" y="269"/>
                      <a:pt x="56" y="269"/>
                      <a:pt x="56" y="269"/>
                    </a:cubicBezTo>
                    <a:cubicBezTo>
                      <a:pt x="58" y="271"/>
                      <a:pt x="60" y="273"/>
                      <a:pt x="63" y="274"/>
                    </a:cubicBezTo>
                    <a:lnTo>
                      <a:pt x="65" y="271"/>
                    </a:lnTo>
                    <a:close/>
                    <a:moveTo>
                      <a:pt x="77" y="278"/>
                    </a:moveTo>
                    <a:cubicBezTo>
                      <a:pt x="74" y="277"/>
                      <a:pt x="72" y="275"/>
                      <a:pt x="70" y="274"/>
                    </a:cubicBezTo>
                    <a:cubicBezTo>
                      <a:pt x="68" y="277"/>
                      <a:pt x="68" y="277"/>
                      <a:pt x="68" y="277"/>
                    </a:cubicBezTo>
                    <a:cubicBezTo>
                      <a:pt x="70" y="279"/>
                      <a:pt x="72" y="280"/>
                      <a:pt x="75" y="281"/>
                    </a:cubicBezTo>
                    <a:lnTo>
                      <a:pt x="77" y="278"/>
                    </a:lnTo>
                    <a:close/>
                    <a:moveTo>
                      <a:pt x="89" y="284"/>
                    </a:moveTo>
                    <a:cubicBezTo>
                      <a:pt x="87" y="283"/>
                      <a:pt x="84" y="282"/>
                      <a:pt x="82" y="281"/>
                    </a:cubicBezTo>
                    <a:cubicBezTo>
                      <a:pt x="80" y="284"/>
                      <a:pt x="80" y="284"/>
                      <a:pt x="80" y="284"/>
                    </a:cubicBezTo>
                    <a:cubicBezTo>
                      <a:pt x="83" y="285"/>
                      <a:pt x="85" y="286"/>
                      <a:pt x="88" y="288"/>
                    </a:cubicBezTo>
                    <a:lnTo>
                      <a:pt x="89" y="284"/>
                    </a:lnTo>
                    <a:close/>
                    <a:moveTo>
                      <a:pt x="102" y="288"/>
                    </a:moveTo>
                    <a:cubicBezTo>
                      <a:pt x="100" y="288"/>
                      <a:pt x="97" y="287"/>
                      <a:pt x="95" y="286"/>
                    </a:cubicBezTo>
                    <a:cubicBezTo>
                      <a:pt x="93" y="290"/>
                      <a:pt x="93" y="290"/>
                      <a:pt x="93" y="290"/>
                    </a:cubicBezTo>
                    <a:cubicBezTo>
                      <a:pt x="96" y="291"/>
                      <a:pt x="99" y="291"/>
                      <a:pt x="101" y="292"/>
                    </a:cubicBezTo>
                    <a:lnTo>
                      <a:pt x="102" y="288"/>
                    </a:lnTo>
                    <a:close/>
                    <a:moveTo>
                      <a:pt x="116" y="292"/>
                    </a:moveTo>
                    <a:cubicBezTo>
                      <a:pt x="113" y="291"/>
                      <a:pt x="111" y="291"/>
                      <a:pt x="108" y="290"/>
                    </a:cubicBezTo>
                    <a:cubicBezTo>
                      <a:pt x="107" y="294"/>
                      <a:pt x="107" y="294"/>
                      <a:pt x="107" y="294"/>
                    </a:cubicBezTo>
                    <a:cubicBezTo>
                      <a:pt x="110" y="294"/>
                      <a:pt x="112" y="295"/>
                      <a:pt x="115" y="296"/>
                    </a:cubicBezTo>
                    <a:lnTo>
                      <a:pt x="116" y="292"/>
                    </a:lnTo>
                    <a:close/>
                    <a:moveTo>
                      <a:pt x="129" y="293"/>
                    </a:moveTo>
                    <a:cubicBezTo>
                      <a:pt x="127" y="293"/>
                      <a:pt x="124" y="293"/>
                      <a:pt x="122" y="293"/>
                    </a:cubicBezTo>
                    <a:cubicBezTo>
                      <a:pt x="121" y="296"/>
                      <a:pt x="121" y="296"/>
                      <a:pt x="121" y="296"/>
                    </a:cubicBezTo>
                    <a:cubicBezTo>
                      <a:pt x="124" y="297"/>
                      <a:pt x="126" y="297"/>
                      <a:pt x="129" y="297"/>
                    </a:cubicBezTo>
                    <a:lnTo>
                      <a:pt x="129" y="293"/>
                    </a:lnTo>
                    <a:close/>
                    <a:moveTo>
                      <a:pt x="143" y="294"/>
                    </a:moveTo>
                    <a:cubicBezTo>
                      <a:pt x="141" y="294"/>
                      <a:pt x="141" y="294"/>
                      <a:pt x="141" y="294"/>
                    </a:cubicBezTo>
                    <a:cubicBezTo>
                      <a:pt x="139" y="294"/>
                      <a:pt x="137" y="294"/>
                      <a:pt x="135" y="294"/>
                    </a:cubicBezTo>
                    <a:cubicBezTo>
                      <a:pt x="135" y="298"/>
                      <a:pt x="135" y="298"/>
                      <a:pt x="135" y="298"/>
                    </a:cubicBezTo>
                    <a:cubicBezTo>
                      <a:pt x="137" y="298"/>
                      <a:pt x="139" y="298"/>
                      <a:pt x="141" y="298"/>
                    </a:cubicBezTo>
                    <a:cubicBezTo>
                      <a:pt x="143" y="298"/>
                      <a:pt x="143" y="298"/>
                      <a:pt x="143" y="298"/>
                    </a:cubicBezTo>
                    <a:lnTo>
                      <a:pt x="143" y="294"/>
                    </a:lnTo>
                    <a:close/>
                    <a:moveTo>
                      <a:pt x="157" y="294"/>
                    </a:moveTo>
                    <a:cubicBezTo>
                      <a:pt x="149" y="294"/>
                      <a:pt x="149" y="294"/>
                      <a:pt x="149" y="294"/>
                    </a:cubicBezTo>
                    <a:cubicBezTo>
                      <a:pt x="149" y="298"/>
                      <a:pt x="149" y="298"/>
                      <a:pt x="149" y="298"/>
                    </a:cubicBezTo>
                    <a:cubicBezTo>
                      <a:pt x="157" y="298"/>
                      <a:pt x="157" y="298"/>
                      <a:pt x="157" y="298"/>
                    </a:cubicBezTo>
                    <a:lnTo>
                      <a:pt x="157" y="294"/>
                    </a:lnTo>
                    <a:close/>
                    <a:moveTo>
                      <a:pt x="171" y="294"/>
                    </a:moveTo>
                    <a:cubicBezTo>
                      <a:pt x="163" y="294"/>
                      <a:pt x="163" y="294"/>
                      <a:pt x="163" y="294"/>
                    </a:cubicBezTo>
                    <a:cubicBezTo>
                      <a:pt x="163" y="298"/>
                      <a:pt x="163" y="298"/>
                      <a:pt x="163" y="298"/>
                    </a:cubicBezTo>
                    <a:cubicBezTo>
                      <a:pt x="171" y="298"/>
                      <a:pt x="171" y="298"/>
                      <a:pt x="171" y="298"/>
                    </a:cubicBezTo>
                    <a:lnTo>
                      <a:pt x="171" y="294"/>
                    </a:lnTo>
                    <a:close/>
                    <a:moveTo>
                      <a:pt x="185" y="294"/>
                    </a:moveTo>
                    <a:cubicBezTo>
                      <a:pt x="177" y="294"/>
                      <a:pt x="177" y="294"/>
                      <a:pt x="177" y="294"/>
                    </a:cubicBezTo>
                    <a:cubicBezTo>
                      <a:pt x="177" y="298"/>
                      <a:pt x="177" y="298"/>
                      <a:pt x="177" y="298"/>
                    </a:cubicBezTo>
                    <a:cubicBezTo>
                      <a:pt x="185" y="298"/>
                      <a:pt x="185" y="298"/>
                      <a:pt x="185" y="298"/>
                    </a:cubicBezTo>
                    <a:lnTo>
                      <a:pt x="185" y="294"/>
                    </a:lnTo>
                    <a:close/>
                    <a:moveTo>
                      <a:pt x="200" y="294"/>
                    </a:moveTo>
                    <a:cubicBezTo>
                      <a:pt x="192" y="294"/>
                      <a:pt x="192" y="294"/>
                      <a:pt x="192" y="294"/>
                    </a:cubicBezTo>
                    <a:cubicBezTo>
                      <a:pt x="192" y="298"/>
                      <a:pt x="192" y="298"/>
                      <a:pt x="192" y="298"/>
                    </a:cubicBezTo>
                    <a:cubicBezTo>
                      <a:pt x="200" y="298"/>
                      <a:pt x="200" y="298"/>
                      <a:pt x="200" y="298"/>
                    </a:cubicBezTo>
                    <a:lnTo>
                      <a:pt x="200" y="294"/>
                    </a:lnTo>
                    <a:close/>
                    <a:moveTo>
                      <a:pt x="214" y="294"/>
                    </a:moveTo>
                    <a:cubicBezTo>
                      <a:pt x="206" y="294"/>
                      <a:pt x="206" y="294"/>
                      <a:pt x="206" y="294"/>
                    </a:cubicBezTo>
                    <a:cubicBezTo>
                      <a:pt x="206" y="298"/>
                      <a:pt x="206" y="298"/>
                      <a:pt x="206" y="298"/>
                    </a:cubicBezTo>
                    <a:cubicBezTo>
                      <a:pt x="214" y="298"/>
                      <a:pt x="214" y="298"/>
                      <a:pt x="214" y="298"/>
                    </a:cubicBezTo>
                    <a:lnTo>
                      <a:pt x="214" y="294"/>
                    </a:lnTo>
                    <a:close/>
                    <a:moveTo>
                      <a:pt x="228" y="294"/>
                    </a:moveTo>
                    <a:cubicBezTo>
                      <a:pt x="220" y="294"/>
                      <a:pt x="220" y="294"/>
                      <a:pt x="220" y="294"/>
                    </a:cubicBezTo>
                    <a:cubicBezTo>
                      <a:pt x="220" y="298"/>
                      <a:pt x="220" y="298"/>
                      <a:pt x="220" y="298"/>
                    </a:cubicBezTo>
                    <a:cubicBezTo>
                      <a:pt x="228" y="298"/>
                      <a:pt x="228" y="298"/>
                      <a:pt x="228" y="298"/>
                    </a:cubicBezTo>
                    <a:lnTo>
                      <a:pt x="228" y="294"/>
                    </a:lnTo>
                    <a:close/>
                    <a:moveTo>
                      <a:pt x="242" y="294"/>
                    </a:moveTo>
                    <a:cubicBezTo>
                      <a:pt x="234" y="294"/>
                      <a:pt x="234" y="294"/>
                      <a:pt x="234" y="294"/>
                    </a:cubicBezTo>
                    <a:cubicBezTo>
                      <a:pt x="234" y="298"/>
                      <a:pt x="234" y="298"/>
                      <a:pt x="234" y="298"/>
                    </a:cubicBezTo>
                    <a:cubicBezTo>
                      <a:pt x="242" y="298"/>
                      <a:pt x="242" y="298"/>
                      <a:pt x="242" y="298"/>
                    </a:cubicBezTo>
                    <a:lnTo>
                      <a:pt x="242" y="294"/>
                    </a:lnTo>
                    <a:close/>
                    <a:moveTo>
                      <a:pt x="256" y="294"/>
                    </a:moveTo>
                    <a:cubicBezTo>
                      <a:pt x="248" y="294"/>
                      <a:pt x="248" y="294"/>
                      <a:pt x="248" y="294"/>
                    </a:cubicBezTo>
                    <a:cubicBezTo>
                      <a:pt x="248" y="298"/>
                      <a:pt x="248" y="298"/>
                      <a:pt x="248" y="298"/>
                    </a:cubicBezTo>
                    <a:cubicBezTo>
                      <a:pt x="256" y="298"/>
                      <a:pt x="256" y="298"/>
                      <a:pt x="256" y="298"/>
                    </a:cubicBezTo>
                    <a:lnTo>
                      <a:pt x="256" y="294"/>
                    </a:lnTo>
                    <a:close/>
                    <a:moveTo>
                      <a:pt x="270" y="294"/>
                    </a:moveTo>
                    <a:cubicBezTo>
                      <a:pt x="262" y="294"/>
                      <a:pt x="262" y="294"/>
                      <a:pt x="262" y="294"/>
                    </a:cubicBezTo>
                    <a:cubicBezTo>
                      <a:pt x="262" y="298"/>
                      <a:pt x="262" y="298"/>
                      <a:pt x="262" y="298"/>
                    </a:cubicBezTo>
                    <a:cubicBezTo>
                      <a:pt x="270" y="298"/>
                      <a:pt x="270" y="298"/>
                      <a:pt x="270" y="298"/>
                    </a:cubicBezTo>
                    <a:lnTo>
                      <a:pt x="270" y="294"/>
                    </a:lnTo>
                    <a:close/>
                    <a:moveTo>
                      <a:pt x="284" y="294"/>
                    </a:moveTo>
                    <a:cubicBezTo>
                      <a:pt x="276" y="294"/>
                      <a:pt x="276" y="294"/>
                      <a:pt x="276" y="294"/>
                    </a:cubicBezTo>
                    <a:cubicBezTo>
                      <a:pt x="276" y="298"/>
                      <a:pt x="276" y="298"/>
                      <a:pt x="276" y="298"/>
                    </a:cubicBezTo>
                    <a:cubicBezTo>
                      <a:pt x="284" y="298"/>
                      <a:pt x="284" y="298"/>
                      <a:pt x="284" y="298"/>
                    </a:cubicBezTo>
                    <a:lnTo>
                      <a:pt x="284" y="294"/>
                    </a:lnTo>
                    <a:close/>
                    <a:moveTo>
                      <a:pt x="298" y="294"/>
                    </a:moveTo>
                    <a:cubicBezTo>
                      <a:pt x="290" y="294"/>
                      <a:pt x="290" y="294"/>
                      <a:pt x="290" y="294"/>
                    </a:cubicBezTo>
                    <a:cubicBezTo>
                      <a:pt x="290" y="298"/>
                      <a:pt x="290" y="298"/>
                      <a:pt x="290" y="298"/>
                    </a:cubicBezTo>
                    <a:cubicBezTo>
                      <a:pt x="298" y="298"/>
                      <a:pt x="298" y="298"/>
                      <a:pt x="298" y="298"/>
                    </a:cubicBezTo>
                    <a:lnTo>
                      <a:pt x="298" y="294"/>
                    </a:lnTo>
                    <a:close/>
                    <a:moveTo>
                      <a:pt x="312" y="294"/>
                    </a:moveTo>
                    <a:cubicBezTo>
                      <a:pt x="304" y="294"/>
                      <a:pt x="304" y="294"/>
                      <a:pt x="304" y="294"/>
                    </a:cubicBezTo>
                    <a:cubicBezTo>
                      <a:pt x="304" y="298"/>
                      <a:pt x="304" y="298"/>
                      <a:pt x="304" y="298"/>
                    </a:cubicBezTo>
                    <a:cubicBezTo>
                      <a:pt x="312" y="298"/>
                      <a:pt x="312" y="298"/>
                      <a:pt x="312" y="298"/>
                    </a:cubicBezTo>
                    <a:lnTo>
                      <a:pt x="312" y="294"/>
                    </a:lnTo>
                    <a:close/>
                    <a:moveTo>
                      <a:pt x="326" y="294"/>
                    </a:moveTo>
                    <a:cubicBezTo>
                      <a:pt x="318" y="294"/>
                      <a:pt x="318" y="294"/>
                      <a:pt x="318" y="294"/>
                    </a:cubicBezTo>
                    <a:cubicBezTo>
                      <a:pt x="318" y="298"/>
                      <a:pt x="318" y="298"/>
                      <a:pt x="318" y="298"/>
                    </a:cubicBezTo>
                    <a:cubicBezTo>
                      <a:pt x="326" y="298"/>
                      <a:pt x="326" y="298"/>
                      <a:pt x="326" y="298"/>
                    </a:cubicBezTo>
                    <a:lnTo>
                      <a:pt x="326" y="294"/>
                    </a:lnTo>
                    <a:close/>
                    <a:moveTo>
                      <a:pt x="340" y="294"/>
                    </a:moveTo>
                    <a:cubicBezTo>
                      <a:pt x="332" y="294"/>
                      <a:pt x="332" y="294"/>
                      <a:pt x="332" y="294"/>
                    </a:cubicBezTo>
                    <a:cubicBezTo>
                      <a:pt x="332" y="298"/>
                      <a:pt x="332" y="298"/>
                      <a:pt x="332" y="298"/>
                    </a:cubicBezTo>
                    <a:cubicBezTo>
                      <a:pt x="340" y="298"/>
                      <a:pt x="340" y="298"/>
                      <a:pt x="340" y="298"/>
                    </a:cubicBezTo>
                    <a:lnTo>
                      <a:pt x="340" y="294"/>
                    </a:lnTo>
                    <a:close/>
                    <a:moveTo>
                      <a:pt x="354" y="294"/>
                    </a:moveTo>
                    <a:cubicBezTo>
                      <a:pt x="346" y="294"/>
                      <a:pt x="346" y="294"/>
                      <a:pt x="346" y="294"/>
                    </a:cubicBezTo>
                    <a:cubicBezTo>
                      <a:pt x="346" y="298"/>
                      <a:pt x="346" y="298"/>
                      <a:pt x="346" y="298"/>
                    </a:cubicBezTo>
                    <a:cubicBezTo>
                      <a:pt x="354" y="298"/>
                      <a:pt x="354" y="298"/>
                      <a:pt x="354" y="298"/>
                    </a:cubicBezTo>
                    <a:lnTo>
                      <a:pt x="354" y="294"/>
                    </a:lnTo>
                    <a:close/>
                    <a:moveTo>
                      <a:pt x="368" y="294"/>
                    </a:moveTo>
                    <a:cubicBezTo>
                      <a:pt x="360" y="294"/>
                      <a:pt x="360" y="294"/>
                      <a:pt x="360" y="294"/>
                    </a:cubicBezTo>
                    <a:cubicBezTo>
                      <a:pt x="360" y="298"/>
                      <a:pt x="360" y="298"/>
                      <a:pt x="360" y="298"/>
                    </a:cubicBezTo>
                    <a:cubicBezTo>
                      <a:pt x="368" y="298"/>
                      <a:pt x="368" y="298"/>
                      <a:pt x="368" y="298"/>
                    </a:cubicBezTo>
                    <a:lnTo>
                      <a:pt x="368" y="294"/>
                    </a:lnTo>
                    <a:close/>
                    <a:moveTo>
                      <a:pt x="382" y="294"/>
                    </a:moveTo>
                    <a:cubicBezTo>
                      <a:pt x="374" y="294"/>
                      <a:pt x="374" y="294"/>
                      <a:pt x="374" y="294"/>
                    </a:cubicBezTo>
                    <a:cubicBezTo>
                      <a:pt x="374" y="298"/>
                      <a:pt x="374" y="298"/>
                      <a:pt x="374" y="298"/>
                    </a:cubicBezTo>
                    <a:cubicBezTo>
                      <a:pt x="382" y="298"/>
                      <a:pt x="382" y="298"/>
                      <a:pt x="382" y="298"/>
                    </a:cubicBezTo>
                    <a:lnTo>
                      <a:pt x="382" y="294"/>
                    </a:lnTo>
                    <a:close/>
                    <a:moveTo>
                      <a:pt x="396" y="294"/>
                    </a:moveTo>
                    <a:cubicBezTo>
                      <a:pt x="388" y="294"/>
                      <a:pt x="388" y="294"/>
                      <a:pt x="388" y="294"/>
                    </a:cubicBezTo>
                    <a:cubicBezTo>
                      <a:pt x="388" y="298"/>
                      <a:pt x="388" y="298"/>
                      <a:pt x="388" y="298"/>
                    </a:cubicBezTo>
                    <a:cubicBezTo>
                      <a:pt x="396" y="298"/>
                      <a:pt x="396" y="298"/>
                      <a:pt x="396" y="298"/>
                    </a:cubicBezTo>
                    <a:lnTo>
                      <a:pt x="396" y="294"/>
                    </a:lnTo>
                    <a:close/>
                    <a:moveTo>
                      <a:pt x="410" y="294"/>
                    </a:moveTo>
                    <a:cubicBezTo>
                      <a:pt x="402" y="294"/>
                      <a:pt x="402" y="294"/>
                      <a:pt x="402" y="294"/>
                    </a:cubicBezTo>
                    <a:cubicBezTo>
                      <a:pt x="402" y="298"/>
                      <a:pt x="402" y="298"/>
                      <a:pt x="402" y="298"/>
                    </a:cubicBezTo>
                    <a:cubicBezTo>
                      <a:pt x="410" y="298"/>
                      <a:pt x="410" y="298"/>
                      <a:pt x="410" y="298"/>
                    </a:cubicBezTo>
                    <a:lnTo>
                      <a:pt x="410" y="294"/>
                    </a:lnTo>
                    <a:close/>
                    <a:moveTo>
                      <a:pt x="424" y="294"/>
                    </a:moveTo>
                    <a:cubicBezTo>
                      <a:pt x="416" y="294"/>
                      <a:pt x="416" y="294"/>
                      <a:pt x="416" y="294"/>
                    </a:cubicBezTo>
                    <a:cubicBezTo>
                      <a:pt x="416" y="298"/>
                      <a:pt x="416" y="298"/>
                      <a:pt x="416" y="298"/>
                    </a:cubicBezTo>
                    <a:cubicBezTo>
                      <a:pt x="424" y="298"/>
                      <a:pt x="424" y="298"/>
                      <a:pt x="424" y="298"/>
                    </a:cubicBezTo>
                    <a:lnTo>
                      <a:pt x="424" y="294"/>
                    </a:lnTo>
                    <a:close/>
                    <a:moveTo>
                      <a:pt x="438" y="294"/>
                    </a:moveTo>
                    <a:cubicBezTo>
                      <a:pt x="430" y="294"/>
                      <a:pt x="430" y="294"/>
                      <a:pt x="430" y="294"/>
                    </a:cubicBezTo>
                    <a:cubicBezTo>
                      <a:pt x="430" y="298"/>
                      <a:pt x="430" y="298"/>
                      <a:pt x="430" y="298"/>
                    </a:cubicBezTo>
                    <a:cubicBezTo>
                      <a:pt x="438" y="298"/>
                      <a:pt x="438" y="298"/>
                      <a:pt x="438" y="298"/>
                    </a:cubicBezTo>
                    <a:lnTo>
                      <a:pt x="438" y="294"/>
                    </a:lnTo>
                    <a:close/>
                    <a:moveTo>
                      <a:pt x="453" y="294"/>
                    </a:moveTo>
                    <a:cubicBezTo>
                      <a:pt x="444" y="294"/>
                      <a:pt x="444" y="294"/>
                      <a:pt x="444" y="294"/>
                    </a:cubicBezTo>
                    <a:cubicBezTo>
                      <a:pt x="444" y="298"/>
                      <a:pt x="444" y="298"/>
                      <a:pt x="444" y="298"/>
                    </a:cubicBezTo>
                    <a:cubicBezTo>
                      <a:pt x="453" y="298"/>
                      <a:pt x="453" y="298"/>
                      <a:pt x="453" y="298"/>
                    </a:cubicBezTo>
                    <a:lnTo>
                      <a:pt x="453" y="294"/>
                    </a:lnTo>
                    <a:close/>
                    <a:moveTo>
                      <a:pt x="467" y="294"/>
                    </a:moveTo>
                    <a:cubicBezTo>
                      <a:pt x="459" y="294"/>
                      <a:pt x="459" y="294"/>
                      <a:pt x="459" y="294"/>
                    </a:cubicBezTo>
                    <a:cubicBezTo>
                      <a:pt x="459" y="298"/>
                      <a:pt x="459" y="298"/>
                      <a:pt x="459" y="298"/>
                    </a:cubicBezTo>
                    <a:cubicBezTo>
                      <a:pt x="467" y="298"/>
                      <a:pt x="467" y="298"/>
                      <a:pt x="467" y="298"/>
                    </a:cubicBezTo>
                    <a:lnTo>
                      <a:pt x="467" y="294"/>
                    </a:lnTo>
                    <a:close/>
                    <a:moveTo>
                      <a:pt x="481" y="294"/>
                    </a:moveTo>
                    <a:cubicBezTo>
                      <a:pt x="473" y="294"/>
                      <a:pt x="473" y="294"/>
                      <a:pt x="473" y="294"/>
                    </a:cubicBezTo>
                    <a:cubicBezTo>
                      <a:pt x="473" y="298"/>
                      <a:pt x="473" y="298"/>
                      <a:pt x="473" y="298"/>
                    </a:cubicBezTo>
                    <a:cubicBezTo>
                      <a:pt x="481" y="298"/>
                      <a:pt x="481" y="298"/>
                      <a:pt x="481" y="298"/>
                    </a:cubicBezTo>
                    <a:lnTo>
                      <a:pt x="481" y="294"/>
                    </a:lnTo>
                    <a:close/>
                    <a:moveTo>
                      <a:pt x="495" y="294"/>
                    </a:moveTo>
                    <a:cubicBezTo>
                      <a:pt x="487" y="294"/>
                      <a:pt x="487" y="294"/>
                      <a:pt x="487" y="294"/>
                    </a:cubicBezTo>
                    <a:cubicBezTo>
                      <a:pt x="487" y="298"/>
                      <a:pt x="487" y="298"/>
                      <a:pt x="487" y="298"/>
                    </a:cubicBezTo>
                    <a:cubicBezTo>
                      <a:pt x="495" y="298"/>
                      <a:pt x="495" y="298"/>
                      <a:pt x="495" y="298"/>
                    </a:cubicBezTo>
                    <a:lnTo>
                      <a:pt x="495" y="294"/>
                    </a:lnTo>
                    <a:close/>
                    <a:moveTo>
                      <a:pt x="509" y="294"/>
                    </a:moveTo>
                    <a:cubicBezTo>
                      <a:pt x="501" y="294"/>
                      <a:pt x="501" y="294"/>
                      <a:pt x="501" y="294"/>
                    </a:cubicBezTo>
                    <a:cubicBezTo>
                      <a:pt x="501" y="298"/>
                      <a:pt x="501" y="298"/>
                      <a:pt x="501" y="298"/>
                    </a:cubicBezTo>
                    <a:cubicBezTo>
                      <a:pt x="509" y="298"/>
                      <a:pt x="509" y="298"/>
                      <a:pt x="509" y="298"/>
                    </a:cubicBezTo>
                    <a:lnTo>
                      <a:pt x="509" y="294"/>
                    </a:lnTo>
                    <a:close/>
                    <a:moveTo>
                      <a:pt x="523" y="294"/>
                    </a:moveTo>
                    <a:cubicBezTo>
                      <a:pt x="515" y="294"/>
                      <a:pt x="515" y="294"/>
                      <a:pt x="515" y="294"/>
                    </a:cubicBezTo>
                    <a:cubicBezTo>
                      <a:pt x="515" y="298"/>
                      <a:pt x="515" y="298"/>
                      <a:pt x="515" y="298"/>
                    </a:cubicBezTo>
                    <a:cubicBezTo>
                      <a:pt x="523" y="298"/>
                      <a:pt x="523" y="298"/>
                      <a:pt x="523" y="298"/>
                    </a:cubicBezTo>
                    <a:lnTo>
                      <a:pt x="523" y="294"/>
                    </a:lnTo>
                    <a:close/>
                    <a:moveTo>
                      <a:pt x="537" y="294"/>
                    </a:moveTo>
                    <a:cubicBezTo>
                      <a:pt x="529" y="294"/>
                      <a:pt x="529" y="294"/>
                      <a:pt x="529" y="294"/>
                    </a:cubicBezTo>
                    <a:cubicBezTo>
                      <a:pt x="529" y="298"/>
                      <a:pt x="529" y="298"/>
                      <a:pt x="529" y="298"/>
                    </a:cubicBezTo>
                    <a:cubicBezTo>
                      <a:pt x="537" y="298"/>
                      <a:pt x="537" y="298"/>
                      <a:pt x="537" y="298"/>
                    </a:cubicBezTo>
                    <a:lnTo>
                      <a:pt x="537" y="294"/>
                    </a:lnTo>
                    <a:close/>
                    <a:moveTo>
                      <a:pt x="551" y="294"/>
                    </a:moveTo>
                    <a:cubicBezTo>
                      <a:pt x="543" y="294"/>
                      <a:pt x="543" y="294"/>
                      <a:pt x="543" y="294"/>
                    </a:cubicBezTo>
                    <a:cubicBezTo>
                      <a:pt x="543" y="298"/>
                      <a:pt x="543" y="298"/>
                      <a:pt x="543" y="298"/>
                    </a:cubicBezTo>
                    <a:cubicBezTo>
                      <a:pt x="551" y="298"/>
                      <a:pt x="551" y="298"/>
                      <a:pt x="551" y="298"/>
                    </a:cubicBezTo>
                    <a:lnTo>
                      <a:pt x="551" y="294"/>
                    </a:lnTo>
                    <a:close/>
                    <a:moveTo>
                      <a:pt x="565" y="294"/>
                    </a:moveTo>
                    <a:cubicBezTo>
                      <a:pt x="557" y="294"/>
                      <a:pt x="557" y="294"/>
                      <a:pt x="557" y="294"/>
                    </a:cubicBezTo>
                    <a:cubicBezTo>
                      <a:pt x="557" y="298"/>
                      <a:pt x="557" y="298"/>
                      <a:pt x="557" y="298"/>
                    </a:cubicBezTo>
                    <a:cubicBezTo>
                      <a:pt x="565" y="298"/>
                      <a:pt x="565" y="298"/>
                      <a:pt x="565" y="298"/>
                    </a:cubicBezTo>
                    <a:lnTo>
                      <a:pt x="565" y="294"/>
                    </a:lnTo>
                    <a:close/>
                    <a:moveTo>
                      <a:pt x="579" y="294"/>
                    </a:moveTo>
                    <a:cubicBezTo>
                      <a:pt x="571" y="294"/>
                      <a:pt x="571" y="294"/>
                      <a:pt x="571" y="294"/>
                    </a:cubicBezTo>
                    <a:cubicBezTo>
                      <a:pt x="571" y="298"/>
                      <a:pt x="571" y="298"/>
                      <a:pt x="571" y="298"/>
                    </a:cubicBezTo>
                    <a:cubicBezTo>
                      <a:pt x="579" y="298"/>
                      <a:pt x="579" y="298"/>
                      <a:pt x="579" y="298"/>
                    </a:cubicBezTo>
                    <a:lnTo>
                      <a:pt x="579" y="294"/>
                    </a:lnTo>
                    <a:close/>
                    <a:moveTo>
                      <a:pt x="593" y="294"/>
                    </a:moveTo>
                    <a:cubicBezTo>
                      <a:pt x="585" y="294"/>
                      <a:pt x="585" y="294"/>
                      <a:pt x="585" y="294"/>
                    </a:cubicBezTo>
                    <a:cubicBezTo>
                      <a:pt x="585" y="298"/>
                      <a:pt x="585" y="298"/>
                      <a:pt x="585" y="298"/>
                    </a:cubicBezTo>
                    <a:cubicBezTo>
                      <a:pt x="593" y="298"/>
                      <a:pt x="593" y="298"/>
                      <a:pt x="593" y="298"/>
                    </a:cubicBezTo>
                    <a:lnTo>
                      <a:pt x="593" y="294"/>
                    </a:lnTo>
                    <a:close/>
                    <a:moveTo>
                      <a:pt x="607" y="294"/>
                    </a:moveTo>
                    <a:cubicBezTo>
                      <a:pt x="599" y="294"/>
                      <a:pt x="599" y="294"/>
                      <a:pt x="599" y="294"/>
                    </a:cubicBezTo>
                    <a:cubicBezTo>
                      <a:pt x="599" y="298"/>
                      <a:pt x="599" y="298"/>
                      <a:pt x="599" y="298"/>
                    </a:cubicBezTo>
                    <a:cubicBezTo>
                      <a:pt x="607" y="298"/>
                      <a:pt x="607" y="298"/>
                      <a:pt x="607" y="298"/>
                    </a:cubicBezTo>
                    <a:lnTo>
                      <a:pt x="607" y="294"/>
                    </a:lnTo>
                    <a:close/>
                    <a:moveTo>
                      <a:pt x="621" y="294"/>
                    </a:moveTo>
                    <a:cubicBezTo>
                      <a:pt x="613" y="294"/>
                      <a:pt x="613" y="294"/>
                      <a:pt x="613" y="294"/>
                    </a:cubicBezTo>
                    <a:cubicBezTo>
                      <a:pt x="613" y="298"/>
                      <a:pt x="613" y="298"/>
                      <a:pt x="613" y="298"/>
                    </a:cubicBezTo>
                    <a:cubicBezTo>
                      <a:pt x="621" y="298"/>
                      <a:pt x="621" y="298"/>
                      <a:pt x="621" y="298"/>
                    </a:cubicBezTo>
                    <a:lnTo>
                      <a:pt x="621" y="294"/>
                    </a:lnTo>
                    <a:close/>
                    <a:moveTo>
                      <a:pt x="635" y="294"/>
                    </a:moveTo>
                    <a:cubicBezTo>
                      <a:pt x="627" y="294"/>
                      <a:pt x="627" y="294"/>
                      <a:pt x="627" y="294"/>
                    </a:cubicBezTo>
                    <a:cubicBezTo>
                      <a:pt x="627" y="298"/>
                      <a:pt x="627" y="298"/>
                      <a:pt x="627" y="298"/>
                    </a:cubicBezTo>
                    <a:cubicBezTo>
                      <a:pt x="635" y="298"/>
                      <a:pt x="635" y="298"/>
                      <a:pt x="635" y="298"/>
                    </a:cubicBezTo>
                    <a:lnTo>
                      <a:pt x="635" y="294"/>
                    </a:lnTo>
                    <a:close/>
                    <a:moveTo>
                      <a:pt x="649" y="294"/>
                    </a:moveTo>
                    <a:cubicBezTo>
                      <a:pt x="641" y="294"/>
                      <a:pt x="641" y="294"/>
                      <a:pt x="641" y="294"/>
                    </a:cubicBezTo>
                    <a:cubicBezTo>
                      <a:pt x="641" y="298"/>
                      <a:pt x="641" y="298"/>
                      <a:pt x="641" y="298"/>
                    </a:cubicBezTo>
                    <a:cubicBezTo>
                      <a:pt x="649" y="298"/>
                      <a:pt x="649" y="298"/>
                      <a:pt x="649" y="298"/>
                    </a:cubicBezTo>
                    <a:lnTo>
                      <a:pt x="649" y="294"/>
                    </a:lnTo>
                    <a:close/>
                    <a:moveTo>
                      <a:pt x="663" y="294"/>
                    </a:moveTo>
                    <a:cubicBezTo>
                      <a:pt x="655" y="294"/>
                      <a:pt x="655" y="294"/>
                      <a:pt x="655" y="294"/>
                    </a:cubicBezTo>
                    <a:cubicBezTo>
                      <a:pt x="655" y="298"/>
                      <a:pt x="655" y="298"/>
                      <a:pt x="655" y="298"/>
                    </a:cubicBezTo>
                    <a:cubicBezTo>
                      <a:pt x="663" y="298"/>
                      <a:pt x="663" y="298"/>
                      <a:pt x="663" y="298"/>
                    </a:cubicBezTo>
                    <a:lnTo>
                      <a:pt x="663" y="294"/>
                    </a:lnTo>
                    <a:close/>
                    <a:moveTo>
                      <a:pt x="677" y="294"/>
                    </a:moveTo>
                    <a:cubicBezTo>
                      <a:pt x="669" y="294"/>
                      <a:pt x="669" y="294"/>
                      <a:pt x="669" y="294"/>
                    </a:cubicBezTo>
                    <a:cubicBezTo>
                      <a:pt x="669" y="298"/>
                      <a:pt x="669" y="298"/>
                      <a:pt x="669" y="298"/>
                    </a:cubicBezTo>
                    <a:cubicBezTo>
                      <a:pt x="677" y="298"/>
                      <a:pt x="677" y="298"/>
                      <a:pt x="677" y="298"/>
                    </a:cubicBezTo>
                    <a:lnTo>
                      <a:pt x="677" y="294"/>
                    </a:lnTo>
                    <a:close/>
                    <a:moveTo>
                      <a:pt x="691" y="294"/>
                    </a:moveTo>
                    <a:cubicBezTo>
                      <a:pt x="683" y="294"/>
                      <a:pt x="683" y="294"/>
                      <a:pt x="683" y="294"/>
                    </a:cubicBezTo>
                    <a:cubicBezTo>
                      <a:pt x="683" y="298"/>
                      <a:pt x="683" y="298"/>
                      <a:pt x="683" y="298"/>
                    </a:cubicBezTo>
                    <a:cubicBezTo>
                      <a:pt x="691" y="298"/>
                      <a:pt x="691" y="298"/>
                      <a:pt x="691" y="298"/>
                    </a:cubicBezTo>
                    <a:lnTo>
                      <a:pt x="691" y="294"/>
                    </a:lnTo>
                    <a:close/>
                    <a:moveTo>
                      <a:pt x="705" y="294"/>
                    </a:moveTo>
                    <a:cubicBezTo>
                      <a:pt x="697" y="294"/>
                      <a:pt x="697" y="294"/>
                      <a:pt x="697" y="294"/>
                    </a:cubicBezTo>
                    <a:cubicBezTo>
                      <a:pt x="697" y="298"/>
                      <a:pt x="697" y="298"/>
                      <a:pt x="697" y="298"/>
                    </a:cubicBezTo>
                    <a:cubicBezTo>
                      <a:pt x="705" y="298"/>
                      <a:pt x="705" y="298"/>
                      <a:pt x="705" y="298"/>
                    </a:cubicBezTo>
                    <a:lnTo>
                      <a:pt x="705" y="294"/>
                    </a:lnTo>
                    <a:close/>
                    <a:moveTo>
                      <a:pt x="720" y="294"/>
                    </a:moveTo>
                    <a:cubicBezTo>
                      <a:pt x="711" y="294"/>
                      <a:pt x="711" y="294"/>
                      <a:pt x="711" y="294"/>
                    </a:cubicBezTo>
                    <a:cubicBezTo>
                      <a:pt x="711" y="298"/>
                      <a:pt x="711" y="298"/>
                      <a:pt x="711" y="298"/>
                    </a:cubicBezTo>
                    <a:cubicBezTo>
                      <a:pt x="720" y="298"/>
                      <a:pt x="720" y="298"/>
                      <a:pt x="720" y="298"/>
                    </a:cubicBezTo>
                    <a:lnTo>
                      <a:pt x="720" y="294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" name="Rectangle 11">
                <a:extLst>
                  <a:ext uri="{FF2B5EF4-FFF2-40B4-BE49-F238E27FC236}">
                    <a16:creationId xmlns:a16="http://schemas.microsoft.com/office/drawing/2014/main" id="{57730F80-A9B5-4AC0-AFA8-EC511CC791A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616700" y="2290763"/>
                <a:ext cx="20638" cy="22225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12">
                <a:extLst>
                  <a:ext uri="{FF2B5EF4-FFF2-40B4-BE49-F238E27FC236}">
                    <a16:creationId xmlns:a16="http://schemas.microsoft.com/office/drawing/2014/main" id="{683BCEF3-514B-4CCD-B161-46B677D1FDA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616700" y="2290763"/>
                <a:ext cx="20638" cy="22225"/>
              </a:xfrm>
              <a:custGeom>
                <a:avLst/>
                <a:gdLst>
                  <a:gd name="T0" fmla="*/ 0 w 13"/>
                  <a:gd name="T1" fmla="*/ 14 h 14"/>
                  <a:gd name="T2" fmla="*/ 13 w 13"/>
                  <a:gd name="T3" fmla="*/ 14 h 14"/>
                  <a:gd name="T4" fmla="*/ 13 w 13"/>
                  <a:gd name="T5" fmla="*/ 0 h 14"/>
                  <a:gd name="T6" fmla="*/ 0 w 13"/>
                  <a:gd name="T7" fmla="*/ 0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3" h="14">
                    <a:moveTo>
                      <a:pt x="0" y="14"/>
                    </a:moveTo>
                    <a:lnTo>
                      <a:pt x="13" y="14"/>
                    </a:lnTo>
                    <a:lnTo>
                      <a:pt x="13" y="0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8968B67D-97AC-4A04-A7B2-D9AA027D0CB3}"/>
                </a:ext>
              </a:extLst>
            </p:cNvPr>
            <p:cNvSpPr/>
            <p:nvPr/>
          </p:nvSpPr>
          <p:spPr>
            <a:xfrm>
              <a:off x="3251452" y="2682815"/>
              <a:ext cx="2101167" cy="80021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3100" spc="200" dirty="0">
                  <a:solidFill>
                    <a:schemeClr val="bg1"/>
                  </a:solidFill>
                  <a:latin typeface="Avenir Black" panose="020B0803020203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THANKS</a:t>
              </a:r>
            </a:p>
            <a:p>
              <a:r>
                <a:rPr lang="en-US" sz="1500" spc="200" dirty="0">
                  <a:solidFill>
                    <a:schemeClr val="bg1"/>
                  </a:solidFill>
                  <a:latin typeface="Avenir Black" panose="020B0803020203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 FOR WATCHING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4E4EDE2E-D6E9-4062-AB9A-BB523F45B4F0}"/>
                </a:ext>
              </a:extLst>
            </p:cNvPr>
            <p:cNvSpPr/>
            <p:nvPr/>
          </p:nvSpPr>
          <p:spPr>
            <a:xfrm>
              <a:off x="6488505" y="2720317"/>
              <a:ext cx="2450582" cy="88101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3000"/>
                </a:lnSpc>
              </a:pPr>
              <a:r>
                <a:rPr lang="en-US" sz="3000" dirty="0">
                  <a:solidFill>
                    <a:schemeClr val="accent4">
                      <a:lumMod val="75000"/>
                    </a:schemeClr>
                  </a:solidFill>
                  <a:latin typeface="Avenir Black" panose="020B0803020203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A</a:t>
              </a:r>
            </a:p>
            <a:p>
              <a:pPr algn="ctr">
                <a:lnSpc>
                  <a:spcPts val="3000"/>
                </a:lnSpc>
              </a:pPr>
              <a:r>
                <a:rPr lang="en-US" sz="3000" dirty="0">
                  <a:solidFill>
                    <a:schemeClr val="accent4">
                      <a:lumMod val="75000"/>
                    </a:schemeClr>
                  </a:solidFill>
                  <a:latin typeface="Avenir Black" panose="020B0803020203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QUESTION?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901215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37">
      <a:dk1>
        <a:srgbClr val="000000"/>
      </a:dk1>
      <a:lt1>
        <a:srgbClr val="FFFFFF"/>
      </a:lt1>
      <a:dk2>
        <a:srgbClr val="6C6D6D"/>
      </a:dk2>
      <a:lt2>
        <a:srgbClr val="E7E6E6"/>
      </a:lt2>
      <a:accent1>
        <a:srgbClr val="A6CE39"/>
      </a:accent1>
      <a:accent2>
        <a:srgbClr val="F7941E"/>
      </a:accent2>
      <a:accent3>
        <a:srgbClr val="FFCB05"/>
      </a:accent3>
      <a:accent4>
        <a:srgbClr val="009E72"/>
      </a:accent4>
      <a:accent5>
        <a:srgbClr val="EF4630"/>
      </a:accent5>
      <a:accent6>
        <a:srgbClr val="EF5BA1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26069</TotalTime>
  <Words>598</Words>
  <Application>Microsoft Office PowerPoint</Application>
  <PresentationFormat>Widescreen</PresentationFormat>
  <Paragraphs>75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4" baseType="lpstr">
      <vt:lpstr>Arial</vt:lpstr>
      <vt:lpstr>Avenir</vt:lpstr>
      <vt:lpstr>Avenir Black</vt:lpstr>
      <vt:lpstr>Avenir Light</vt:lpstr>
      <vt:lpstr>Calibri</vt:lpstr>
      <vt:lpstr>Montserrat-Regular</vt:lpstr>
      <vt:lpstr>Open Sans</vt:lpstr>
      <vt:lpstr>Open Sans Condensed</vt:lpstr>
      <vt:lpstr>Open Sans Condensed Light</vt:lpstr>
      <vt:lpstr>Open Sans Extrabold</vt:lpstr>
      <vt:lpstr>Open Sans Semibold</vt:lpstr>
      <vt:lpstr>PT Sans</vt:lpstr>
      <vt:lpstr>Roboto</vt:lpstr>
      <vt:lpstr>Roboto Slab</vt:lpstr>
      <vt:lpstr>Theme_Master</vt:lpstr>
      <vt:lpstr>PowerPoint Presentation</vt:lpstr>
      <vt:lpstr>PowerPoint Presentation</vt:lpstr>
      <vt:lpstr>PowerPoint Presentation</vt:lpstr>
      <vt:lpstr>Our Team Members</vt:lpstr>
      <vt:lpstr>Our Service</vt:lpstr>
      <vt:lpstr>PowerPoint Presentation</vt:lpstr>
      <vt:lpstr>Timeline</vt:lpstr>
      <vt:lpstr>Infographic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4247</cp:revision>
  <dcterms:created xsi:type="dcterms:W3CDTF">2016-12-30T12:29:18Z</dcterms:created>
  <dcterms:modified xsi:type="dcterms:W3CDTF">2017-11-13T04:41:58Z</dcterms:modified>
</cp:coreProperties>
</file>